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9"/>
  </p:notesMasterIdLst>
  <p:sldIdLst>
    <p:sldId id="257" r:id="rId2"/>
    <p:sldId id="352" r:id="rId3"/>
    <p:sldId id="359" r:id="rId4"/>
    <p:sldId id="360" r:id="rId5"/>
    <p:sldId id="361" r:id="rId6"/>
    <p:sldId id="393" r:id="rId7"/>
    <p:sldId id="370" r:id="rId8"/>
    <p:sldId id="362" r:id="rId9"/>
    <p:sldId id="367" r:id="rId10"/>
    <p:sldId id="368" r:id="rId11"/>
    <p:sldId id="371" r:id="rId12"/>
    <p:sldId id="383" r:id="rId13"/>
    <p:sldId id="390" r:id="rId14"/>
    <p:sldId id="384" r:id="rId15"/>
    <p:sldId id="385" r:id="rId16"/>
    <p:sldId id="344" r:id="rId17"/>
    <p:sldId id="386" r:id="rId18"/>
    <p:sldId id="387" r:id="rId19"/>
    <p:sldId id="388" r:id="rId20"/>
    <p:sldId id="394" r:id="rId21"/>
    <p:sldId id="345" r:id="rId22"/>
    <p:sldId id="389" r:id="rId23"/>
    <p:sldId id="351" r:id="rId24"/>
    <p:sldId id="395" r:id="rId25"/>
    <p:sldId id="396" r:id="rId26"/>
    <p:sldId id="397" r:id="rId27"/>
    <p:sldId id="3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42" autoAdjust="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36FAC-504D-45B4-9C35-0D2DE92E2938}"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E9FE6-9947-42B7-9D8D-42278F27B6F0}" type="slidenum">
              <a:rPr lang="en-US" smtClean="0"/>
              <a:t>‹#›</a:t>
            </a:fld>
            <a:endParaRPr lang="en-US"/>
          </a:p>
        </p:txBody>
      </p:sp>
    </p:spTree>
    <p:extLst>
      <p:ext uri="{BB962C8B-B14F-4D97-AF65-F5344CB8AC3E}">
        <p14:creationId xmlns:p14="http://schemas.microsoft.com/office/powerpoint/2010/main" val="151439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E9FE6-9947-42B7-9D8D-42278F27B6F0}" type="slidenum">
              <a:rPr lang="en-US" smtClean="0"/>
              <a:t>1</a:t>
            </a:fld>
            <a:endParaRPr lang="en-US"/>
          </a:p>
        </p:txBody>
      </p:sp>
    </p:spTree>
    <p:extLst>
      <p:ext uri="{BB962C8B-B14F-4D97-AF65-F5344CB8AC3E}">
        <p14:creationId xmlns:p14="http://schemas.microsoft.com/office/powerpoint/2010/main" val="17724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E9FE6-9947-42B7-9D8D-42278F27B6F0}" type="slidenum">
              <a:rPr lang="en-US" smtClean="0"/>
              <a:t>3</a:t>
            </a:fld>
            <a:endParaRPr lang="en-US"/>
          </a:p>
        </p:txBody>
      </p:sp>
    </p:spTree>
    <p:extLst>
      <p:ext uri="{BB962C8B-B14F-4D97-AF65-F5344CB8AC3E}">
        <p14:creationId xmlns:p14="http://schemas.microsoft.com/office/powerpoint/2010/main" val="81591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24CF5-9BD8-460E-AD21-E91DC91443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521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C4E3-E6A2-A0C0-3CC5-C79F08738A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FD571C-68E1-CA52-AC6A-25148E485D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115DC3-24EB-E9CE-D3FE-56FC59EF9B54}"/>
              </a:ext>
            </a:extLst>
          </p:cNvPr>
          <p:cNvSpPr>
            <a:spLocks noGrp="1"/>
          </p:cNvSpPr>
          <p:nvPr>
            <p:ph type="dt" sz="half" idx="10"/>
          </p:nvPr>
        </p:nvSpPr>
        <p:spPr/>
        <p:txBody>
          <a:bodyPr/>
          <a:lstStyle/>
          <a:p>
            <a:fld id="{03CE37E2-0B77-4C47-A733-B9BC52599AF1}" type="datetimeFigureOut">
              <a:rPr lang="en-US" smtClean="0"/>
              <a:t>2/4/2025</a:t>
            </a:fld>
            <a:endParaRPr lang="en-US"/>
          </a:p>
        </p:txBody>
      </p:sp>
      <p:sp>
        <p:nvSpPr>
          <p:cNvPr id="5" name="Footer Placeholder 4">
            <a:extLst>
              <a:ext uri="{FF2B5EF4-FFF2-40B4-BE49-F238E27FC236}">
                <a16:creationId xmlns:a16="http://schemas.microsoft.com/office/drawing/2014/main" id="{4D875BFD-34D4-1DBF-73BD-4019B6E9F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151AB-C537-F1E5-A01F-FD5279F154BE}"/>
              </a:ext>
            </a:extLst>
          </p:cNvPr>
          <p:cNvSpPr>
            <a:spLocks noGrp="1"/>
          </p:cNvSpPr>
          <p:nvPr>
            <p:ph type="sldNum" sz="quarter" idx="12"/>
          </p:nvPr>
        </p:nvSpPr>
        <p:spPr/>
        <p:txBody>
          <a:bodyPr/>
          <a:lstStyle/>
          <a:p>
            <a:fld id="{4572B123-1DC9-4145-9369-2C9481FDA278}" type="slidenum">
              <a:rPr lang="en-US" smtClean="0"/>
              <a:t>‹#›</a:t>
            </a:fld>
            <a:endParaRPr lang="en-US"/>
          </a:p>
        </p:txBody>
      </p:sp>
    </p:spTree>
    <p:extLst>
      <p:ext uri="{BB962C8B-B14F-4D97-AF65-F5344CB8AC3E}">
        <p14:creationId xmlns:p14="http://schemas.microsoft.com/office/powerpoint/2010/main" val="105101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9A133-C838-FF12-9D11-3E2DDD2E1B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765902-0488-7F4E-96E6-3A028C99F0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65E1B-B75C-1365-37AC-F2394564A22B}"/>
              </a:ext>
            </a:extLst>
          </p:cNvPr>
          <p:cNvSpPr>
            <a:spLocks noGrp="1"/>
          </p:cNvSpPr>
          <p:nvPr>
            <p:ph type="dt" sz="half" idx="10"/>
          </p:nvPr>
        </p:nvSpPr>
        <p:spPr/>
        <p:txBody>
          <a:bodyPr/>
          <a:lstStyle/>
          <a:p>
            <a:fld id="{03CE37E2-0B77-4C47-A733-B9BC52599AF1}" type="datetimeFigureOut">
              <a:rPr lang="en-US" smtClean="0"/>
              <a:t>2/4/2025</a:t>
            </a:fld>
            <a:endParaRPr lang="en-US"/>
          </a:p>
        </p:txBody>
      </p:sp>
      <p:sp>
        <p:nvSpPr>
          <p:cNvPr id="5" name="Footer Placeholder 4">
            <a:extLst>
              <a:ext uri="{FF2B5EF4-FFF2-40B4-BE49-F238E27FC236}">
                <a16:creationId xmlns:a16="http://schemas.microsoft.com/office/drawing/2014/main" id="{EFD71E4C-340F-800F-AFFD-E3942D6E9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45470-3D6E-50E3-5C39-FA80585963A1}"/>
              </a:ext>
            </a:extLst>
          </p:cNvPr>
          <p:cNvSpPr>
            <a:spLocks noGrp="1"/>
          </p:cNvSpPr>
          <p:nvPr>
            <p:ph type="sldNum" sz="quarter" idx="12"/>
          </p:nvPr>
        </p:nvSpPr>
        <p:spPr/>
        <p:txBody>
          <a:bodyPr/>
          <a:lstStyle/>
          <a:p>
            <a:fld id="{4572B123-1DC9-4145-9369-2C9481FDA278}" type="slidenum">
              <a:rPr lang="en-US" smtClean="0"/>
              <a:t>‹#›</a:t>
            </a:fld>
            <a:endParaRPr lang="en-US"/>
          </a:p>
        </p:txBody>
      </p:sp>
    </p:spTree>
    <p:extLst>
      <p:ext uri="{BB962C8B-B14F-4D97-AF65-F5344CB8AC3E}">
        <p14:creationId xmlns:p14="http://schemas.microsoft.com/office/powerpoint/2010/main" val="262172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A865D8-3543-A3D6-4D27-42E8AF42EC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E46EBA-A713-67BE-7836-C2D4384F58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3C87D-01F8-B618-ED4C-F31A6D7400F0}"/>
              </a:ext>
            </a:extLst>
          </p:cNvPr>
          <p:cNvSpPr>
            <a:spLocks noGrp="1"/>
          </p:cNvSpPr>
          <p:nvPr>
            <p:ph type="dt" sz="half" idx="10"/>
          </p:nvPr>
        </p:nvSpPr>
        <p:spPr/>
        <p:txBody>
          <a:bodyPr/>
          <a:lstStyle/>
          <a:p>
            <a:fld id="{03CE37E2-0B77-4C47-A733-B9BC52599AF1}" type="datetimeFigureOut">
              <a:rPr lang="en-US" smtClean="0"/>
              <a:t>2/4/2025</a:t>
            </a:fld>
            <a:endParaRPr lang="en-US"/>
          </a:p>
        </p:txBody>
      </p:sp>
      <p:sp>
        <p:nvSpPr>
          <p:cNvPr id="5" name="Footer Placeholder 4">
            <a:extLst>
              <a:ext uri="{FF2B5EF4-FFF2-40B4-BE49-F238E27FC236}">
                <a16:creationId xmlns:a16="http://schemas.microsoft.com/office/drawing/2014/main" id="{9E471810-C469-B764-4803-07C43C52F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DB9D8-0A3E-8C43-7FD0-227DEA3BA8FC}"/>
              </a:ext>
            </a:extLst>
          </p:cNvPr>
          <p:cNvSpPr>
            <a:spLocks noGrp="1"/>
          </p:cNvSpPr>
          <p:nvPr>
            <p:ph type="sldNum" sz="quarter" idx="12"/>
          </p:nvPr>
        </p:nvSpPr>
        <p:spPr/>
        <p:txBody>
          <a:bodyPr/>
          <a:lstStyle/>
          <a:p>
            <a:fld id="{4572B123-1DC9-4145-9369-2C9481FDA278}" type="slidenum">
              <a:rPr lang="en-US" smtClean="0"/>
              <a:t>‹#›</a:t>
            </a:fld>
            <a:endParaRPr lang="en-US"/>
          </a:p>
        </p:txBody>
      </p:sp>
    </p:spTree>
    <p:extLst>
      <p:ext uri="{BB962C8B-B14F-4D97-AF65-F5344CB8AC3E}">
        <p14:creationId xmlns:p14="http://schemas.microsoft.com/office/powerpoint/2010/main" val="58736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2/4/2025</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20912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687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ABD3-391D-D36B-066B-BD379D02A4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A5DF6C-4E52-A21E-F993-E1429DF055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36F1C-72A9-F58A-A4CB-94A6A0BB1583}"/>
              </a:ext>
            </a:extLst>
          </p:cNvPr>
          <p:cNvSpPr>
            <a:spLocks noGrp="1"/>
          </p:cNvSpPr>
          <p:nvPr>
            <p:ph type="dt" sz="half" idx="10"/>
          </p:nvPr>
        </p:nvSpPr>
        <p:spPr/>
        <p:txBody>
          <a:bodyPr/>
          <a:lstStyle/>
          <a:p>
            <a:fld id="{03CE37E2-0B77-4C47-A733-B9BC52599AF1}" type="datetimeFigureOut">
              <a:rPr lang="en-US" smtClean="0"/>
              <a:t>2/4/2025</a:t>
            </a:fld>
            <a:endParaRPr lang="en-US"/>
          </a:p>
        </p:txBody>
      </p:sp>
      <p:sp>
        <p:nvSpPr>
          <p:cNvPr id="5" name="Footer Placeholder 4">
            <a:extLst>
              <a:ext uri="{FF2B5EF4-FFF2-40B4-BE49-F238E27FC236}">
                <a16:creationId xmlns:a16="http://schemas.microsoft.com/office/drawing/2014/main" id="{84C22520-1E3A-FEFA-027B-3EDB11944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A250B-6D84-C1A3-6715-D8546DFBB28B}"/>
              </a:ext>
            </a:extLst>
          </p:cNvPr>
          <p:cNvSpPr>
            <a:spLocks noGrp="1"/>
          </p:cNvSpPr>
          <p:nvPr>
            <p:ph type="sldNum" sz="quarter" idx="12"/>
          </p:nvPr>
        </p:nvSpPr>
        <p:spPr/>
        <p:txBody>
          <a:bodyPr/>
          <a:lstStyle/>
          <a:p>
            <a:fld id="{4572B123-1DC9-4145-9369-2C9481FDA278}" type="slidenum">
              <a:rPr lang="en-US" smtClean="0"/>
              <a:t>‹#›</a:t>
            </a:fld>
            <a:endParaRPr lang="en-US"/>
          </a:p>
        </p:txBody>
      </p:sp>
    </p:spTree>
    <p:extLst>
      <p:ext uri="{BB962C8B-B14F-4D97-AF65-F5344CB8AC3E}">
        <p14:creationId xmlns:p14="http://schemas.microsoft.com/office/powerpoint/2010/main" val="368747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15DFD-1241-3FB6-38D9-E05D28EC51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451718-D173-F4E2-AFB0-02DE4A9F11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3F76FC-3855-23C5-5523-4F17DED7B5B5}"/>
              </a:ext>
            </a:extLst>
          </p:cNvPr>
          <p:cNvSpPr>
            <a:spLocks noGrp="1"/>
          </p:cNvSpPr>
          <p:nvPr>
            <p:ph type="dt" sz="half" idx="10"/>
          </p:nvPr>
        </p:nvSpPr>
        <p:spPr/>
        <p:txBody>
          <a:bodyPr/>
          <a:lstStyle/>
          <a:p>
            <a:fld id="{03CE37E2-0B77-4C47-A733-B9BC52599AF1}" type="datetimeFigureOut">
              <a:rPr lang="en-US" smtClean="0"/>
              <a:t>2/4/2025</a:t>
            </a:fld>
            <a:endParaRPr lang="en-US"/>
          </a:p>
        </p:txBody>
      </p:sp>
      <p:sp>
        <p:nvSpPr>
          <p:cNvPr id="5" name="Footer Placeholder 4">
            <a:extLst>
              <a:ext uri="{FF2B5EF4-FFF2-40B4-BE49-F238E27FC236}">
                <a16:creationId xmlns:a16="http://schemas.microsoft.com/office/drawing/2014/main" id="{9C6EC61A-2EA0-0181-2F0D-AB698CE46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40315-6D3F-0AA0-4030-40972088DCEB}"/>
              </a:ext>
            </a:extLst>
          </p:cNvPr>
          <p:cNvSpPr>
            <a:spLocks noGrp="1"/>
          </p:cNvSpPr>
          <p:nvPr>
            <p:ph type="sldNum" sz="quarter" idx="12"/>
          </p:nvPr>
        </p:nvSpPr>
        <p:spPr/>
        <p:txBody>
          <a:bodyPr/>
          <a:lstStyle/>
          <a:p>
            <a:fld id="{4572B123-1DC9-4145-9369-2C9481FDA278}" type="slidenum">
              <a:rPr lang="en-US" smtClean="0"/>
              <a:t>‹#›</a:t>
            </a:fld>
            <a:endParaRPr lang="en-US"/>
          </a:p>
        </p:txBody>
      </p:sp>
    </p:spTree>
    <p:extLst>
      <p:ext uri="{BB962C8B-B14F-4D97-AF65-F5344CB8AC3E}">
        <p14:creationId xmlns:p14="http://schemas.microsoft.com/office/powerpoint/2010/main" val="201580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0C4E8-234C-3A95-4488-B2853F38A2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071F76-9D09-8F66-9CA3-00C25D6F25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82DEF4-C465-7836-85A7-41388B6553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E7F7B4-FC2E-A5C7-70D3-CCE02B902A2F}"/>
              </a:ext>
            </a:extLst>
          </p:cNvPr>
          <p:cNvSpPr>
            <a:spLocks noGrp="1"/>
          </p:cNvSpPr>
          <p:nvPr>
            <p:ph type="dt" sz="half" idx="10"/>
          </p:nvPr>
        </p:nvSpPr>
        <p:spPr/>
        <p:txBody>
          <a:bodyPr/>
          <a:lstStyle/>
          <a:p>
            <a:fld id="{03CE37E2-0B77-4C47-A733-B9BC52599AF1}" type="datetimeFigureOut">
              <a:rPr lang="en-US" smtClean="0"/>
              <a:t>2/4/2025</a:t>
            </a:fld>
            <a:endParaRPr lang="en-US"/>
          </a:p>
        </p:txBody>
      </p:sp>
      <p:sp>
        <p:nvSpPr>
          <p:cNvPr id="6" name="Footer Placeholder 5">
            <a:extLst>
              <a:ext uri="{FF2B5EF4-FFF2-40B4-BE49-F238E27FC236}">
                <a16:creationId xmlns:a16="http://schemas.microsoft.com/office/drawing/2014/main" id="{1FC5C527-C1E9-1FB0-A22C-17D72ED02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DCA1D0-7F2E-8C3C-E0FF-9DC9B61F534A}"/>
              </a:ext>
            </a:extLst>
          </p:cNvPr>
          <p:cNvSpPr>
            <a:spLocks noGrp="1"/>
          </p:cNvSpPr>
          <p:nvPr>
            <p:ph type="sldNum" sz="quarter" idx="12"/>
          </p:nvPr>
        </p:nvSpPr>
        <p:spPr/>
        <p:txBody>
          <a:bodyPr/>
          <a:lstStyle/>
          <a:p>
            <a:fld id="{4572B123-1DC9-4145-9369-2C9481FDA278}" type="slidenum">
              <a:rPr lang="en-US" smtClean="0"/>
              <a:t>‹#›</a:t>
            </a:fld>
            <a:endParaRPr lang="en-US"/>
          </a:p>
        </p:txBody>
      </p:sp>
    </p:spTree>
    <p:extLst>
      <p:ext uri="{BB962C8B-B14F-4D97-AF65-F5344CB8AC3E}">
        <p14:creationId xmlns:p14="http://schemas.microsoft.com/office/powerpoint/2010/main" val="421871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7FA6-1EA9-D2E8-47FB-A1818FD015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D805DC-E421-06A8-889D-2FC5D80D71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601AE8-866C-D869-011A-71AD075B6A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90DB16-861F-2E94-A16C-1965B4B114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0A3B96-39FD-D163-F4D7-4A651338D7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06BB80-D4BA-DBA8-8B40-4D582C4D3531}"/>
              </a:ext>
            </a:extLst>
          </p:cNvPr>
          <p:cNvSpPr>
            <a:spLocks noGrp="1"/>
          </p:cNvSpPr>
          <p:nvPr>
            <p:ph type="dt" sz="half" idx="10"/>
          </p:nvPr>
        </p:nvSpPr>
        <p:spPr/>
        <p:txBody>
          <a:bodyPr/>
          <a:lstStyle/>
          <a:p>
            <a:fld id="{03CE37E2-0B77-4C47-A733-B9BC52599AF1}" type="datetimeFigureOut">
              <a:rPr lang="en-US" smtClean="0"/>
              <a:t>2/4/2025</a:t>
            </a:fld>
            <a:endParaRPr lang="en-US"/>
          </a:p>
        </p:txBody>
      </p:sp>
      <p:sp>
        <p:nvSpPr>
          <p:cNvPr id="8" name="Footer Placeholder 7">
            <a:extLst>
              <a:ext uri="{FF2B5EF4-FFF2-40B4-BE49-F238E27FC236}">
                <a16:creationId xmlns:a16="http://schemas.microsoft.com/office/drawing/2014/main" id="{62F60D0D-1F76-4DD1-18EB-F0A670BFFD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97444E-272B-E85D-97AF-8A795F185D93}"/>
              </a:ext>
            </a:extLst>
          </p:cNvPr>
          <p:cNvSpPr>
            <a:spLocks noGrp="1"/>
          </p:cNvSpPr>
          <p:nvPr>
            <p:ph type="sldNum" sz="quarter" idx="12"/>
          </p:nvPr>
        </p:nvSpPr>
        <p:spPr/>
        <p:txBody>
          <a:bodyPr/>
          <a:lstStyle/>
          <a:p>
            <a:fld id="{4572B123-1DC9-4145-9369-2C9481FDA278}" type="slidenum">
              <a:rPr lang="en-US" smtClean="0"/>
              <a:t>‹#›</a:t>
            </a:fld>
            <a:endParaRPr lang="en-US"/>
          </a:p>
        </p:txBody>
      </p:sp>
    </p:spTree>
    <p:extLst>
      <p:ext uri="{BB962C8B-B14F-4D97-AF65-F5344CB8AC3E}">
        <p14:creationId xmlns:p14="http://schemas.microsoft.com/office/powerpoint/2010/main" val="347526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7E23-E36B-AD54-C144-750B79F0E1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727D1-2202-F15C-6D5F-F8991C4EB2AD}"/>
              </a:ext>
            </a:extLst>
          </p:cNvPr>
          <p:cNvSpPr>
            <a:spLocks noGrp="1"/>
          </p:cNvSpPr>
          <p:nvPr>
            <p:ph type="dt" sz="half" idx="10"/>
          </p:nvPr>
        </p:nvSpPr>
        <p:spPr/>
        <p:txBody>
          <a:bodyPr/>
          <a:lstStyle/>
          <a:p>
            <a:fld id="{03CE37E2-0B77-4C47-A733-B9BC52599AF1}" type="datetimeFigureOut">
              <a:rPr lang="en-US" smtClean="0"/>
              <a:t>2/4/2025</a:t>
            </a:fld>
            <a:endParaRPr lang="en-US"/>
          </a:p>
        </p:txBody>
      </p:sp>
      <p:sp>
        <p:nvSpPr>
          <p:cNvPr id="4" name="Footer Placeholder 3">
            <a:extLst>
              <a:ext uri="{FF2B5EF4-FFF2-40B4-BE49-F238E27FC236}">
                <a16:creationId xmlns:a16="http://schemas.microsoft.com/office/drawing/2014/main" id="{0993A7B2-6437-2C7E-510D-D246D63B69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B0DD9D-55FE-48F4-B9E0-FCBB8D5EB141}"/>
              </a:ext>
            </a:extLst>
          </p:cNvPr>
          <p:cNvSpPr>
            <a:spLocks noGrp="1"/>
          </p:cNvSpPr>
          <p:nvPr>
            <p:ph type="sldNum" sz="quarter" idx="12"/>
          </p:nvPr>
        </p:nvSpPr>
        <p:spPr/>
        <p:txBody>
          <a:bodyPr/>
          <a:lstStyle/>
          <a:p>
            <a:fld id="{4572B123-1DC9-4145-9369-2C9481FDA278}" type="slidenum">
              <a:rPr lang="en-US" smtClean="0"/>
              <a:t>‹#›</a:t>
            </a:fld>
            <a:endParaRPr lang="en-US"/>
          </a:p>
        </p:txBody>
      </p:sp>
    </p:spTree>
    <p:extLst>
      <p:ext uri="{BB962C8B-B14F-4D97-AF65-F5344CB8AC3E}">
        <p14:creationId xmlns:p14="http://schemas.microsoft.com/office/powerpoint/2010/main" val="125304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70889-F96B-CDAB-C8D5-07568C8DD023}"/>
              </a:ext>
            </a:extLst>
          </p:cNvPr>
          <p:cNvSpPr>
            <a:spLocks noGrp="1"/>
          </p:cNvSpPr>
          <p:nvPr>
            <p:ph type="dt" sz="half" idx="10"/>
          </p:nvPr>
        </p:nvSpPr>
        <p:spPr/>
        <p:txBody>
          <a:bodyPr/>
          <a:lstStyle/>
          <a:p>
            <a:fld id="{03CE37E2-0B77-4C47-A733-B9BC52599AF1}" type="datetimeFigureOut">
              <a:rPr lang="en-US" smtClean="0"/>
              <a:t>2/4/2025</a:t>
            </a:fld>
            <a:endParaRPr lang="en-US"/>
          </a:p>
        </p:txBody>
      </p:sp>
      <p:sp>
        <p:nvSpPr>
          <p:cNvPr id="3" name="Footer Placeholder 2">
            <a:extLst>
              <a:ext uri="{FF2B5EF4-FFF2-40B4-BE49-F238E27FC236}">
                <a16:creationId xmlns:a16="http://schemas.microsoft.com/office/drawing/2014/main" id="{E4874D22-C9CD-E7E7-A48C-DB1C14CC18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ABE2DE-41AA-4B78-D2CE-BA287D18C630}"/>
              </a:ext>
            </a:extLst>
          </p:cNvPr>
          <p:cNvSpPr>
            <a:spLocks noGrp="1"/>
          </p:cNvSpPr>
          <p:nvPr>
            <p:ph type="sldNum" sz="quarter" idx="12"/>
          </p:nvPr>
        </p:nvSpPr>
        <p:spPr/>
        <p:txBody>
          <a:bodyPr/>
          <a:lstStyle/>
          <a:p>
            <a:fld id="{4572B123-1DC9-4145-9369-2C9481FDA278}" type="slidenum">
              <a:rPr lang="en-US" smtClean="0"/>
              <a:t>‹#›</a:t>
            </a:fld>
            <a:endParaRPr lang="en-US"/>
          </a:p>
        </p:txBody>
      </p:sp>
    </p:spTree>
    <p:extLst>
      <p:ext uri="{BB962C8B-B14F-4D97-AF65-F5344CB8AC3E}">
        <p14:creationId xmlns:p14="http://schemas.microsoft.com/office/powerpoint/2010/main" val="292716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78C8-A75C-AA4B-7EA0-2281985C7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9CFCD3-DC8A-044E-5BDC-31FF51FFE1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DE0F9C-8CEE-76A9-2E3A-D8E5534756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B250DA-A64B-6603-0220-BF764799C6D4}"/>
              </a:ext>
            </a:extLst>
          </p:cNvPr>
          <p:cNvSpPr>
            <a:spLocks noGrp="1"/>
          </p:cNvSpPr>
          <p:nvPr>
            <p:ph type="dt" sz="half" idx="10"/>
          </p:nvPr>
        </p:nvSpPr>
        <p:spPr/>
        <p:txBody>
          <a:bodyPr/>
          <a:lstStyle/>
          <a:p>
            <a:fld id="{03CE37E2-0B77-4C47-A733-B9BC52599AF1}" type="datetimeFigureOut">
              <a:rPr lang="en-US" smtClean="0"/>
              <a:t>2/4/2025</a:t>
            </a:fld>
            <a:endParaRPr lang="en-US"/>
          </a:p>
        </p:txBody>
      </p:sp>
      <p:sp>
        <p:nvSpPr>
          <p:cNvPr id="6" name="Footer Placeholder 5">
            <a:extLst>
              <a:ext uri="{FF2B5EF4-FFF2-40B4-BE49-F238E27FC236}">
                <a16:creationId xmlns:a16="http://schemas.microsoft.com/office/drawing/2014/main" id="{546D8A8B-6FE8-A4BF-E4EA-3FE8083331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19216-099D-AE99-4500-B8A8DF2B4E99}"/>
              </a:ext>
            </a:extLst>
          </p:cNvPr>
          <p:cNvSpPr>
            <a:spLocks noGrp="1"/>
          </p:cNvSpPr>
          <p:nvPr>
            <p:ph type="sldNum" sz="quarter" idx="12"/>
          </p:nvPr>
        </p:nvSpPr>
        <p:spPr/>
        <p:txBody>
          <a:bodyPr/>
          <a:lstStyle/>
          <a:p>
            <a:fld id="{4572B123-1DC9-4145-9369-2C9481FDA278}" type="slidenum">
              <a:rPr lang="en-US" smtClean="0"/>
              <a:t>‹#›</a:t>
            </a:fld>
            <a:endParaRPr lang="en-US"/>
          </a:p>
        </p:txBody>
      </p:sp>
    </p:spTree>
    <p:extLst>
      <p:ext uri="{BB962C8B-B14F-4D97-AF65-F5344CB8AC3E}">
        <p14:creationId xmlns:p14="http://schemas.microsoft.com/office/powerpoint/2010/main" val="276148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FFD6-164E-43A6-B3F1-AABCEA65CA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160F2E-08E1-FD9E-00A3-033C574D1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AAEE12-AD5C-C351-4BFC-A664A23D41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ED675-49FA-1A7E-F335-149458C97011}"/>
              </a:ext>
            </a:extLst>
          </p:cNvPr>
          <p:cNvSpPr>
            <a:spLocks noGrp="1"/>
          </p:cNvSpPr>
          <p:nvPr>
            <p:ph type="dt" sz="half" idx="10"/>
          </p:nvPr>
        </p:nvSpPr>
        <p:spPr/>
        <p:txBody>
          <a:bodyPr/>
          <a:lstStyle/>
          <a:p>
            <a:fld id="{03CE37E2-0B77-4C47-A733-B9BC52599AF1}" type="datetimeFigureOut">
              <a:rPr lang="en-US" smtClean="0"/>
              <a:t>2/4/2025</a:t>
            </a:fld>
            <a:endParaRPr lang="en-US"/>
          </a:p>
        </p:txBody>
      </p:sp>
      <p:sp>
        <p:nvSpPr>
          <p:cNvPr id="6" name="Footer Placeholder 5">
            <a:extLst>
              <a:ext uri="{FF2B5EF4-FFF2-40B4-BE49-F238E27FC236}">
                <a16:creationId xmlns:a16="http://schemas.microsoft.com/office/drawing/2014/main" id="{FCE3E852-CD05-C674-DB0E-C7C443A46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48FC6D-EA75-2127-DC59-989845D223C7}"/>
              </a:ext>
            </a:extLst>
          </p:cNvPr>
          <p:cNvSpPr>
            <a:spLocks noGrp="1"/>
          </p:cNvSpPr>
          <p:nvPr>
            <p:ph type="sldNum" sz="quarter" idx="12"/>
          </p:nvPr>
        </p:nvSpPr>
        <p:spPr/>
        <p:txBody>
          <a:bodyPr/>
          <a:lstStyle/>
          <a:p>
            <a:fld id="{4572B123-1DC9-4145-9369-2C9481FDA278}" type="slidenum">
              <a:rPr lang="en-US" smtClean="0"/>
              <a:t>‹#›</a:t>
            </a:fld>
            <a:endParaRPr lang="en-US"/>
          </a:p>
        </p:txBody>
      </p:sp>
    </p:spTree>
    <p:extLst>
      <p:ext uri="{BB962C8B-B14F-4D97-AF65-F5344CB8AC3E}">
        <p14:creationId xmlns:p14="http://schemas.microsoft.com/office/powerpoint/2010/main" val="233233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378FC03-F45F-5198-FFC1-1ECCFC1C514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486DFA5D-1FEB-AFBC-3D15-36DFC61EC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6A8775-38DB-AABB-CDB2-DE1022D3E0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C7D62-C11F-D2FF-7F5B-FB22092BC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E37E2-0B77-4C47-A733-B9BC52599AF1}" type="datetimeFigureOut">
              <a:rPr lang="en-US" smtClean="0"/>
              <a:t>2/4/2025</a:t>
            </a:fld>
            <a:endParaRPr lang="en-US"/>
          </a:p>
        </p:txBody>
      </p:sp>
      <p:sp>
        <p:nvSpPr>
          <p:cNvPr id="5" name="Footer Placeholder 4">
            <a:extLst>
              <a:ext uri="{FF2B5EF4-FFF2-40B4-BE49-F238E27FC236}">
                <a16:creationId xmlns:a16="http://schemas.microsoft.com/office/drawing/2014/main" id="{F395C10A-53C6-89F4-9990-49D989096C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DAB55C-C5EF-49F9-1966-0E7066387D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2B123-1DC9-4145-9369-2C9481FDA278}" type="slidenum">
              <a:rPr lang="en-US" smtClean="0"/>
              <a:t>‹#›</a:t>
            </a:fld>
            <a:endParaRPr lang="en-US"/>
          </a:p>
        </p:txBody>
      </p:sp>
    </p:spTree>
    <p:extLst>
      <p:ext uri="{BB962C8B-B14F-4D97-AF65-F5344CB8AC3E}">
        <p14:creationId xmlns:p14="http://schemas.microsoft.com/office/powerpoint/2010/main" val="243705806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audio" Target="../media/audio1.wav"/><Relationship Id="rId3" Type="http://schemas.openxmlformats.org/officeDocument/2006/relationships/image" Target="../media/image2.jpeg"/><Relationship Id="rId7"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png"/><Relationship Id="rId10" Type="http://schemas.openxmlformats.org/officeDocument/2006/relationships/image" Target="../media/image37.svg"/><Relationship Id="rId4" Type="http://schemas.openxmlformats.org/officeDocument/2006/relationships/image" Target="../media/image16.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14.png"/><Relationship Id="rId4"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5.svg"/><Relationship Id="rId5" Type="http://schemas.openxmlformats.org/officeDocument/2006/relationships/image" Target="../media/image4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2.sv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2.sv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5.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5.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16.png"/><Relationship Id="rId7" Type="http://schemas.openxmlformats.org/officeDocument/2006/relationships/image" Target="../media/image5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14.png"/><Relationship Id="rId4" Type="http://schemas.openxmlformats.org/officeDocument/2006/relationships/image" Target="../media/image39.sv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gif"/><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3.xml"/><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control" Target="../activeX/activeX1.xml"/><Relationship Id="rId6" Type="http://schemas.openxmlformats.org/officeDocument/2006/relationships/image" Target="../media/image57.png"/><Relationship Id="rId5" Type="http://schemas.openxmlformats.org/officeDocument/2006/relationships/image" Target="../media/image56.jpeg"/><Relationship Id="rId10" Type="http://schemas.openxmlformats.org/officeDocument/2006/relationships/image" Target="../media/image61.wmf"/><Relationship Id="rId4" Type="http://schemas.openxmlformats.org/officeDocument/2006/relationships/image" Target="../media/image55.png"/><Relationship Id="rId9"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62.png"/><Relationship Id="rId5" Type="http://schemas.openxmlformats.org/officeDocument/2006/relationships/image" Target="../media/image14.png"/><Relationship Id="rId4" Type="http://schemas.openxmlformats.org/officeDocument/2006/relationships/image" Target="../media/image39.sv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2.sv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2.sv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6.png"/><Relationship Id="rId7" Type="http://schemas.openxmlformats.org/officeDocument/2006/relationships/image" Target="../media/image27.sv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30DAC2-7BB3-BA2C-E2F1-E99C1B7E87B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8" name="Picture 7">
            <a:extLst>
              <a:ext uri="{FF2B5EF4-FFF2-40B4-BE49-F238E27FC236}">
                <a16:creationId xmlns:a16="http://schemas.microsoft.com/office/drawing/2014/main" id="{919BE637-A1E9-FA27-3520-74B50C919795}"/>
              </a:ext>
            </a:extLst>
          </p:cNvPr>
          <p:cNvPicPr>
            <a:picLocks noChangeAspect="1"/>
          </p:cNvPicPr>
          <p:nvPr/>
        </p:nvPicPr>
        <p:blipFill>
          <a:blip r:embed="rId5"/>
          <a:stretch>
            <a:fillRect/>
          </a:stretch>
        </p:blipFill>
        <p:spPr>
          <a:xfrm>
            <a:off x="4417920" y="866348"/>
            <a:ext cx="3584759" cy="1048603"/>
          </a:xfrm>
          <a:prstGeom prst="rect">
            <a:avLst/>
          </a:prstGeom>
        </p:spPr>
      </p:pic>
      <p:pic>
        <p:nvPicPr>
          <p:cNvPr id="9" name="Picture 8">
            <a:extLst>
              <a:ext uri="{FF2B5EF4-FFF2-40B4-BE49-F238E27FC236}">
                <a16:creationId xmlns:a16="http://schemas.microsoft.com/office/drawing/2014/main" id="{66E958D8-A168-9993-8C18-510B0F531E36}"/>
              </a:ext>
            </a:extLst>
          </p:cNvPr>
          <p:cNvPicPr>
            <a:picLocks noChangeAspect="1"/>
          </p:cNvPicPr>
          <p:nvPr/>
        </p:nvPicPr>
        <p:blipFill>
          <a:blip r:embed="rId6"/>
          <a:stretch>
            <a:fillRect/>
          </a:stretch>
        </p:blipFill>
        <p:spPr>
          <a:xfrm>
            <a:off x="693322" y="2435633"/>
            <a:ext cx="11053006" cy="2310584"/>
          </a:xfrm>
          <a:prstGeom prst="rect">
            <a:avLst/>
          </a:prstGeom>
        </p:spPr>
      </p:pic>
      <p:pic>
        <p:nvPicPr>
          <p:cNvPr id="12" name="Picture 11">
            <a:extLst>
              <a:ext uri="{FF2B5EF4-FFF2-40B4-BE49-F238E27FC236}">
                <a16:creationId xmlns:a16="http://schemas.microsoft.com/office/drawing/2014/main" id="{0CC1CF6B-0193-EF77-7830-AFAD8012F144}"/>
              </a:ext>
            </a:extLst>
          </p:cNvPr>
          <p:cNvPicPr>
            <a:picLocks noChangeAspect="1"/>
          </p:cNvPicPr>
          <p:nvPr/>
        </p:nvPicPr>
        <p:blipFill>
          <a:blip r:embed="rId7"/>
          <a:stretch>
            <a:fillRect/>
          </a:stretch>
        </p:blipFill>
        <p:spPr>
          <a:xfrm>
            <a:off x="731759" y="877328"/>
            <a:ext cx="3279932" cy="2645893"/>
          </a:xfrm>
          <a:prstGeom prst="rect">
            <a:avLst/>
          </a:prstGeom>
        </p:spPr>
      </p:pic>
      <p:pic>
        <p:nvPicPr>
          <p:cNvPr id="15" name="Picture 14">
            <a:extLst>
              <a:ext uri="{FF2B5EF4-FFF2-40B4-BE49-F238E27FC236}">
                <a16:creationId xmlns:a16="http://schemas.microsoft.com/office/drawing/2014/main" id="{FAB7F413-0AB3-B760-700F-F1477F89A593}"/>
              </a:ext>
            </a:extLst>
          </p:cNvPr>
          <p:cNvPicPr>
            <a:picLocks noChangeAspect="1"/>
          </p:cNvPicPr>
          <p:nvPr/>
        </p:nvPicPr>
        <p:blipFill>
          <a:blip r:embed="rId8"/>
          <a:stretch>
            <a:fillRect/>
          </a:stretch>
        </p:blipFill>
        <p:spPr>
          <a:xfrm>
            <a:off x="7892310" y="4029809"/>
            <a:ext cx="2408129" cy="646232"/>
          </a:xfrm>
          <a:prstGeom prst="rect">
            <a:avLst/>
          </a:prstGeom>
        </p:spPr>
      </p:pic>
      <p:pic>
        <p:nvPicPr>
          <p:cNvPr id="17" name="Picture 16" descr="A cartoon of a sailor holding an object&#10;&#10;Description automatically generated">
            <a:extLst>
              <a:ext uri="{FF2B5EF4-FFF2-40B4-BE49-F238E27FC236}">
                <a16:creationId xmlns:a16="http://schemas.microsoft.com/office/drawing/2014/main" id="{3C2639C5-EBA7-0062-B50B-B02A2867D7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44025" y="3310745"/>
            <a:ext cx="2847975" cy="3547255"/>
          </a:xfrm>
          <a:prstGeom prst="rect">
            <a:avLst/>
          </a:prstGeom>
        </p:spPr>
      </p:pic>
    </p:spTree>
    <p:extLst>
      <p:ext uri="{BB962C8B-B14F-4D97-AF65-F5344CB8AC3E}">
        <p14:creationId xmlns:p14="http://schemas.microsoft.com/office/powerpoint/2010/main" val="1354162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1959915" y="326364"/>
            <a:ext cx="942439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srgbClr val="ED7D31"/>
                </a:solidFill>
                <a:effectLst/>
                <a:uLnTx/>
                <a:uFillTx/>
                <a:ea typeface="+mn-ea"/>
                <a:cs typeface="+mn-cs"/>
              </a:rPr>
              <a:t>LUYỆN ĐỌC TRƯỚC LỚP</a:t>
            </a:r>
          </a:p>
        </p:txBody>
      </p:sp>
      <p:grpSp>
        <p:nvGrpSpPr>
          <p:cNvPr id="22" name="Group 21">
            <a:extLst>
              <a:ext uri="{FF2B5EF4-FFF2-40B4-BE49-F238E27FC236}">
                <a16:creationId xmlns:a16="http://schemas.microsoft.com/office/drawing/2014/main" id="{A15AA4CB-C889-8F6B-3AB9-3162A4F6A9EB}"/>
              </a:ext>
            </a:extLst>
          </p:cNvPr>
          <p:cNvGrpSpPr/>
          <p:nvPr/>
        </p:nvGrpSpPr>
        <p:grpSpPr>
          <a:xfrm>
            <a:off x="1541663" y="1702878"/>
            <a:ext cx="9122782" cy="3241262"/>
            <a:chOff x="4841104" y="3817600"/>
            <a:chExt cx="7073839" cy="2513287"/>
          </a:xfrm>
        </p:grpSpPr>
        <p:grpSp>
          <p:nvGrpSpPr>
            <p:cNvPr id="23" name="Group 22">
              <a:extLst>
                <a:ext uri="{FF2B5EF4-FFF2-40B4-BE49-F238E27FC236}">
                  <a16:creationId xmlns:a16="http://schemas.microsoft.com/office/drawing/2014/main" id="{BF9034A1-899E-243C-787C-6277B6609680}"/>
                </a:ext>
              </a:extLst>
            </p:cNvPr>
            <p:cNvGrpSpPr/>
            <p:nvPr/>
          </p:nvGrpSpPr>
          <p:grpSpPr>
            <a:xfrm>
              <a:off x="4841104" y="3817600"/>
              <a:ext cx="7073839" cy="2513287"/>
              <a:chOff x="2975204" y="1255651"/>
              <a:chExt cx="7073839" cy="2513287"/>
            </a:xfrm>
          </p:grpSpPr>
          <p:sp>
            <p:nvSpPr>
              <p:cNvPr id="43" name="Rectangle: Rounded Corners 42">
                <a:extLst>
                  <a:ext uri="{FF2B5EF4-FFF2-40B4-BE49-F238E27FC236}">
                    <a16:creationId xmlns:a16="http://schemas.microsoft.com/office/drawing/2014/main" id="{917188AE-CF35-2B42-33D4-8439C54C5E89}"/>
                  </a:ext>
                </a:extLst>
              </p:cNvPr>
              <p:cNvSpPr/>
              <p:nvPr/>
            </p:nvSpPr>
            <p:spPr>
              <a:xfrm>
                <a:off x="2975204" y="1724299"/>
                <a:ext cx="7073839" cy="2044639"/>
              </a:xfrm>
              <a:custGeom>
                <a:avLst/>
                <a:gdLst>
                  <a:gd name="connsiteX0" fmla="*/ 0 w 7073839"/>
                  <a:gd name="connsiteY0" fmla="*/ 412444 h 2044639"/>
                  <a:gd name="connsiteX1" fmla="*/ 478891 w 7073839"/>
                  <a:gd name="connsiteY1" fmla="*/ 0 h 2044639"/>
                  <a:gd name="connsiteX2" fmla="*/ 1097292 w 7073839"/>
                  <a:gd name="connsiteY2" fmla="*/ 0 h 2044639"/>
                  <a:gd name="connsiteX3" fmla="*/ 1593372 w 7073839"/>
                  <a:gd name="connsiteY3" fmla="*/ 0 h 2044639"/>
                  <a:gd name="connsiteX4" fmla="*/ 2150613 w 7073839"/>
                  <a:gd name="connsiteY4" fmla="*/ 0 h 2044639"/>
                  <a:gd name="connsiteX5" fmla="*/ 2952495 w 7073839"/>
                  <a:gd name="connsiteY5" fmla="*/ 0 h 2044639"/>
                  <a:gd name="connsiteX6" fmla="*/ 3448575 w 7073839"/>
                  <a:gd name="connsiteY6" fmla="*/ 0 h 2044639"/>
                  <a:gd name="connsiteX7" fmla="*/ 3944656 w 7073839"/>
                  <a:gd name="connsiteY7" fmla="*/ 0 h 2044639"/>
                  <a:gd name="connsiteX8" fmla="*/ 4440736 w 7073839"/>
                  <a:gd name="connsiteY8" fmla="*/ 0 h 2044639"/>
                  <a:gd name="connsiteX9" fmla="*/ 5120297 w 7073839"/>
                  <a:gd name="connsiteY9" fmla="*/ 0 h 2044639"/>
                  <a:gd name="connsiteX10" fmla="*/ 5799859 w 7073839"/>
                  <a:gd name="connsiteY10" fmla="*/ 0 h 2044639"/>
                  <a:gd name="connsiteX11" fmla="*/ 6594946 w 7073839"/>
                  <a:gd name="connsiteY11" fmla="*/ 0 h 2044639"/>
                  <a:gd name="connsiteX12" fmla="*/ 7073838 w 7073839"/>
                  <a:gd name="connsiteY12" fmla="*/ 412444 h 2044639"/>
                  <a:gd name="connsiteX13" fmla="*/ 7073838 w 7073839"/>
                  <a:gd name="connsiteY13" fmla="*/ 794632 h 2044639"/>
                  <a:gd name="connsiteX14" fmla="*/ 7073838 w 7073839"/>
                  <a:gd name="connsiteY14" fmla="*/ 1213413 h 2044639"/>
                  <a:gd name="connsiteX15" fmla="*/ 7073838 w 7073839"/>
                  <a:gd name="connsiteY15" fmla="*/ 1632193 h 2044639"/>
                  <a:gd name="connsiteX16" fmla="*/ 6594946 w 7073839"/>
                  <a:gd name="connsiteY16" fmla="*/ 2044639 h 2044639"/>
                  <a:gd name="connsiteX17" fmla="*/ 5854224 w 7073839"/>
                  <a:gd name="connsiteY17" fmla="*/ 2044639 h 2044639"/>
                  <a:gd name="connsiteX18" fmla="*/ 5235823 w 7073839"/>
                  <a:gd name="connsiteY18" fmla="*/ 2044639 h 2044639"/>
                  <a:gd name="connsiteX19" fmla="*/ 4678582 w 7073839"/>
                  <a:gd name="connsiteY19" fmla="*/ 2044639 h 2044639"/>
                  <a:gd name="connsiteX20" fmla="*/ 4182502 w 7073839"/>
                  <a:gd name="connsiteY20" fmla="*/ 2044639 h 2044639"/>
                  <a:gd name="connsiteX21" fmla="*/ 3380619 w 7073839"/>
                  <a:gd name="connsiteY21" fmla="*/ 2044639 h 2044639"/>
                  <a:gd name="connsiteX22" fmla="*/ 2701058 w 7073839"/>
                  <a:gd name="connsiteY22" fmla="*/ 2044639 h 2044639"/>
                  <a:gd name="connsiteX23" fmla="*/ 2082657 w 7073839"/>
                  <a:gd name="connsiteY23" fmla="*/ 2044639 h 2044639"/>
                  <a:gd name="connsiteX24" fmla="*/ 1341934 w 7073839"/>
                  <a:gd name="connsiteY24" fmla="*/ 2044639 h 2044639"/>
                  <a:gd name="connsiteX25" fmla="*/ 478891 w 7073839"/>
                  <a:gd name="connsiteY25" fmla="*/ 2044639 h 2044639"/>
                  <a:gd name="connsiteX26" fmla="*/ 0 w 7073839"/>
                  <a:gd name="connsiteY26" fmla="*/ 1632193 h 2044639"/>
                  <a:gd name="connsiteX27" fmla="*/ 0 w 7073839"/>
                  <a:gd name="connsiteY27" fmla="*/ 1250005 h 2044639"/>
                  <a:gd name="connsiteX28" fmla="*/ 0 w 7073839"/>
                  <a:gd name="connsiteY28" fmla="*/ 855620 h 2044639"/>
                  <a:gd name="connsiteX29" fmla="*/ 0 w 7073839"/>
                  <a:gd name="connsiteY29" fmla="*/ 412444 h 2044639"/>
                  <a:gd name="connsiteX0" fmla="*/ 0 w 7073839"/>
                  <a:gd name="connsiteY0" fmla="*/ 412444 h 2044639"/>
                  <a:gd name="connsiteX1" fmla="*/ 478891 w 7073839"/>
                  <a:gd name="connsiteY1" fmla="*/ 0 h 2044639"/>
                  <a:gd name="connsiteX2" fmla="*/ 1219613 w 7073839"/>
                  <a:gd name="connsiteY2" fmla="*/ 0 h 2044639"/>
                  <a:gd name="connsiteX3" fmla="*/ 1776854 w 7073839"/>
                  <a:gd name="connsiteY3" fmla="*/ 0 h 2044639"/>
                  <a:gd name="connsiteX4" fmla="*/ 2334094 w 7073839"/>
                  <a:gd name="connsiteY4" fmla="*/ 0 h 2044639"/>
                  <a:gd name="connsiteX5" fmla="*/ 3074817 w 7073839"/>
                  <a:gd name="connsiteY5" fmla="*/ 0 h 2044639"/>
                  <a:gd name="connsiteX6" fmla="*/ 3693218 w 7073839"/>
                  <a:gd name="connsiteY6" fmla="*/ 0 h 2044639"/>
                  <a:gd name="connsiteX7" fmla="*/ 4495100 w 7073839"/>
                  <a:gd name="connsiteY7" fmla="*/ 0 h 2044639"/>
                  <a:gd name="connsiteX8" fmla="*/ 5296983 w 7073839"/>
                  <a:gd name="connsiteY8" fmla="*/ 0 h 2044639"/>
                  <a:gd name="connsiteX9" fmla="*/ 6594946 w 7073839"/>
                  <a:gd name="connsiteY9" fmla="*/ 0 h 2044639"/>
                  <a:gd name="connsiteX10" fmla="*/ 7073838 w 7073839"/>
                  <a:gd name="connsiteY10" fmla="*/ 412444 h 2044639"/>
                  <a:gd name="connsiteX11" fmla="*/ 7073838 w 7073839"/>
                  <a:gd name="connsiteY11" fmla="*/ 819027 h 2044639"/>
                  <a:gd name="connsiteX12" fmla="*/ 7073838 w 7073839"/>
                  <a:gd name="connsiteY12" fmla="*/ 1225610 h 2044639"/>
                  <a:gd name="connsiteX13" fmla="*/ 7073838 w 7073839"/>
                  <a:gd name="connsiteY13" fmla="*/ 1632193 h 2044639"/>
                  <a:gd name="connsiteX14" fmla="*/ 6594946 w 7073839"/>
                  <a:gd name="connsiteY14" fmla="*/ 2044639 h 2044639"/>
                  <a:gd name="connsiteX15" fmla="*/ 5854224 w 7073839"/>
                  <a:gd name="connsiteY15" fmla="*/ 2044639 h 2044639"/>
                  <a:gd name="connsiteX16" fmla="*/ 5235823 w 7073839"/>
                  <a:gd name="connsiteY16" fmla="*/ 2044639 h 2044639"/>
                  <a:gd name="connsiteX17" fmla="*/ 4617422 w 7073839"/>
                  <a:gd name="connsiteY17" fmla="*/ 2044639 h 2044639"/>
                  <a:gd name="connsiteX18" fmla="*/ 3815539 w 7073839"/>
                  <a:gd name="connsiteY18" fmla="*/ 2044639 h 2044639"/>
                  <a:gd name="connsiteX19" fmla="*/ 3074817 w 7073839"/>
                  <a:gd name="connsiteY19" fmla="*/ 2044639 h 2044639"/>
                  <a:gd name="connsiteX20" fmla="*/ 2456415 w 7073839"/>
                  <a:gd name="connsiteY20" fmla="*/ 2044639 h 2044639"/>
                  <a:gd name="connsiteX21" fmla="*/ 1899175 w 7073839"/>
                  <a:gd name="connsiteY21" fmla="*/ 2044639 h 2044639"/>
                  <a:gd name="connsiteX22" fmla="*/ 1341934 w 7073839"/>
                  <a:gd name="connsiteY22" fmla="*/ 2044639 h 2044639"/>
                  <a:gd name="connsiteX23" fmla="*/ 478891 w 7073839"/>
                  <a:gd name="connsiteY23" fmla="*/ 2044639 h 2044639"/>
                  <a:gd name="connsiteX24" fmla="*/ 0 w 7073839"/>
                  <a:gd name="connsiteY24" fmla="*/ 1632193 h 2044639"/>
                  <a:gd name="connsiteX25" fmla="*/ 0 w 7073839"/>
                  <a:gd name="connsiteY25" fmla="*/ 1237808 h 2044639"/>
                  <a:gd name="connsiteX26" fmla="*/ 0 w 7073839"/>
                  <a:gd name="connsiteY26" fmla="*/ 843422 h 2044639"/>
                  <a:gd name="connsiteX27" fmla="*/ 0 w 7073839"/>
                  <a:gd name="connsiteY27" fmla="*/ 412444 h 2044639"/>
                  <a:gd name="connsiteX0" fmla="*/ 0 w 7073839"/>
                  <a:gd name="connsiteY0" fmla="*/ 412444 h 2044639"/>
                  <a:gd name="connsiteX1" fmla="*/ 478891 w 7073839"/>
                  <a:gd name="connsiteY1" fmla="*/ 0 h 2044639"/>
                  <a:gd name="connsiteX2" fmla="*/ 1097292 w 7073839"/>
                  <a:gd name="connsiteY2" fmla="*/ 0 h 2044639"/>
                  <a:gd name="connsiteX3" fmla="*/ 1593372 w 7073839"/>
                  <a:gd name="connsiteY3" fmla="*/ 0 h 2044639"/>
                  <a:gd name="connsiteX4" fmla="*/ 2150613 w 7073839"/>
                  <a:gd name="connsiteY4" fmla="*/ 0 h 2044639"/>
                  <a:gd name="connsiteX5" fmla="*/ 2952495 w 7073839"/>
                  <a:gd name="connsiteY5" fmla="*/ 0 h 2044639"/>
                  <a:gd name="connsiteX6" fmla="*/ 3448575 w 7073839"/>
                  <a:gd name="connsiteY6" fmla="*/ 0 h 2044639"/>
                  <a:gd name="connsiteX7" fmla="*/ 3944656 w 7073839"/>
                  <a:gd name="connsiteY7" fmla="*/ 0 h 2044639"/>
                  <a:gd name="connsiteX8" fmla="*/ 4440736 w 7073839"/>
                  <a:gd name="connsiteY8" fmla="*/ 0 h 2044639"/>
                  <a:gd name="connsiteX9" fmla="*/ 5120297 w 7073839"/>
                  <a:gd name="connsiteY9" fmla="*/ 0 h 2044639"/>
                  <a:gd name="connsiteX10" fmla="*/ 5799859 w 7073839"/>
                  <a:gd name="connsiteY10" fmla="*/ 0 h 2044639"/>
                  <a:gd name="connsiteX11" fmla="*/ 6594946 w 7073839"/>
                  <a:gd name="connsiteY11" fmla="*/ 0 h 2044639"/>
                  <a:gd name="connsiteX12" fmla="*/ 7073838 w 7073839"/>
                  <a:gd name="connsiteY12" fmla="*/ 412444 h 2044639"/>
                  <a:gd name="connsiteX13" fmla="*/ 7073838 w 7073839"/>
                  <a:gd name="connsiteY13" fmla="*/ 794632 h 2044639"/>
                  <a:gd name="connsiteX14" fmla="*/ 7073838 w 7073839"/>
                  <a:gd name="connsiteY14" fmla="*/ 1213413 h 2044639"/>
                  <a:gd name="connsiteX15" fmla="*/ 7073838 w 7073839"/>
                  <a:gd name="connsiteY15" fmla="*/ 1632193 h 2044639"/>
                  <a:gd name="connsiteX16" fmla="*/ 6594946 w 7073839"/>
                  <a:gd name="connsiteY16" fmla="*/ 2044639 h 2044639"/>
                  <a:gd name="connsiteX17" fmla="*/ 5854224 w 7073839"/>
                  <a:gd name="connsiteY17" fmla="*/ 2044639 h 2044639"/>
                  <a:gd name="connsiteX18" fmla="*/ 5235823 w 7073839"/>
                  <a:gd name="connsiteY18" fmla="*/ 2044639 h 2044639"/>
                  <a:gd name="connsiteX19" fmla="*/ 4678582 w 7073839"/>
                  <a:gd name="connsiteY19" fmla="*/ 2044639 h 2044639"/>
                  <a:gd name="connsiteX20" fmla="*/ 4182502 w 7073839"/>
                  <a:gd name="connsiteY20" fmla="*/ 2044639 h 2044639"/>
                  <a:gd name="connsiteX21" fmla="*/ 3380619 w 7073839"/>
                  <a:gd name="connsiteY21" fmla="*/ 2044639 h 2044639"/>
                  <a:gd name="connsiteX22" fmla="*/ 2701058 w 7073839"/>
                  <a:gd name="connsiteY22" fmla="*/ 2044639 h 2044639"/>
                  <a:gd name="connsiteX23" fmla="*/ 2082657 w 7073839"/>
                  <a:gd name="connsiteY23" fmla="*/ 2044639 h 2044639"/>
                  <a:gd name="connsiteX24" fmla="*/ 1341934 w 7073839"/>
                  <a:gd name="connsiteY24" fmla="*/ 2044639 h 2044639"/>
                  <a:gd name="connsiteX25" fmla="*/ 478891 w 7073839"/>
                  <a:gd name="connsiteY25" fmla="*/ 2044639 h 2044639"/>
                  <a:gd name="connsiteX26" fmla="*/ 0 w 7073839"/>
                  <a:gd name="connsiteY26" fmla="*/ 1632193 h 2044639"/>
                  <a:gd name="connsiteX27" fmla="*/ 0 w 7073839"/>
                  <a:gd name="connsiteY27" fmla="*/ 1250005 h 2044639"/>
                  <a:gd name="connsiteX28" fmla="*/ 0 w 7073839"/>
                  <a:gd name="connsiteY28" fmla="*/ 855620 h 2044639"/>
                  <a:gd name="connsiteX29" fmla="*/ 0 w 7073839"/>
                  <a:gd name="connsiteY29" fmla="*/ 412444 h 204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044639" fill="none" extrusionOk="0">
                    <a:moveTo>
                      <a:pt x="0" y="412444"/>
                    </a:moveTo>
                    <a:cubicBezTo>
                      <a:pt x="-3273" y="195071"/>
                      <a:pt x="243913" y="56497"/>
                      <a:pt x="478891" y="0"/>
                    </a:cubicBezTo>
                    <a:cubicBezTo>
                      <a:pt x="710510" y="34531"/>
                      <a:pt x="944205" y="-36849"/>
                      <a:pt x="1097292" y="0"/>
                    </a:cubicBezTo>
                    <a:cubicBezTo>
                      <a:pt x="1238862" y="-28904"/>
                      <a:pt x="1393814" y="-9420"/>
                      <a:pt x="1593372" y="0"/>
                    </a:cubicBezTo>
                    <a:cubicBezTo>
                      <a:pt x="1825981" y="-9755"/>
                      <a:pt x="1897677" y="10045"/>
                      <a:pt x="2150613" y="0"/>
                    </a:cubicBezTo>
                    <a:cubicBezTo>
                      <a:pt x="2429419" y="46765"/>
                      <a:pt x="2642819" y="49112"/>
                      <a:pt x="2952495" y="0"/>
                    </a:cubicBezTo>
                    <a:cubicBezTo>
                      <a:pt x="3157300" y="-49797"/>
                      <a:pt x="3309885" y="-20329"/>
                      <a:pt x="3448575" y="0"/>
                    </a:cubicBezTo>
                    <a:cubicBezTo>
                      <a:pt x="3520864" y="24077"/>
                      <a:pt x="3789738" y="-52253"/>
                      <a:pt x="3944656" y="0"/>
                    </a:cubicBezTo>
                    <a:cubicBezTo>
                      <a:pt x="4144367" y="21326"/>
                      <a:pt x="4350570" y="-17509"/>
                      <a:pt x="4440736" y="0"/>
                    </a:cubicBezTo>
                    <a:cubicBezTo>
                      <a:pt x="4517562" y="85617"/>
                      <a:pt x="4917088" y="-25709"/>
                      <a:pt x="5120297" y="0"/>
                    </a:cubicBezTo>
                    <a:cubicBezTo>
                      <a:pt x="5367401" y="-61033"/>
                      <a:pt x="5547165" y="2542"/>
                      <a:pt x="5799859" y="0"/>
                    </a:cubicBezTo>
                    <a:cubicBezTo>
                      <a:pt x="5970399" y="8504"/>
                      <a:pt x="6455626" y="-50544"/>
                      <a:pt x="6594946" y="0"/>
                    </a:cubicBezTo>
                    <a:cubicBezTo>
                      <a:pt x="6833452" y="49453"/>
                      <a:pt x="7063759" y="187812"/>
                      <a:pt x="7073838" y="412444"/>
                    </a:cubicBezTo>
                    <a:cubicBezTo>
                      <a:pt x="7076204" y="563861"/>
                      <a:pt x="7079657" y="617770"/>
                      <a:pt x="7073838" y="794632"/>
                    </a:cubicBezTo>
                    <a:cubicBezTo>
                      <a:pt x="7056377" y="931026"/>
                      <a:pt x="7077866" y="1120595"/>
                      <a:pt x="7073838" y="1213413"/>
                    </a:cubicBezTo>
                    <a:cubicBezTo>
                      <a:pt x="7029001" y="1301928"/>
                      <a:pt x="7085949" y="1520961"/>
                      <a:pt x="7073838" y="1632193"/>
                    </a:cubicBezTo>
                    <a:cubicBezTo>
                      <a:pt x="7083589" y="1762308"/>
                      <a:pt x="6943754" y="2018798"/>
                      <a:pt x="6594946" y="2044639"/>
                    </a:cubicBezTo>
                    <a:cubicBezTo>
                      <a:pt x="6462312" y="2099916"/>
                      <a:pt x="6158483" y="2093398"/>
                      <a:pt x="5854224" y="2044639"/>
                    </a:cubicBezTo>
                    <a:cubicBezTo>
                      <a:pt x="5515261" y="2012791"/>
                      <a:pt x="5447292" y="2045931"/>
                      <a:pt x="5235823" y="2044639"/>
                    </a:cubicBezTo>
                    <a:cubicBezTo>
                      <a:pt x="5051207" y="2071069"/>
                      <a:pt x="4790157" y="2086986"/>
                      <a:pt x="4678582" y="2044639"/>
                    </a:cubicBezTo>
                    <a:cubicBezTo>
                      <a:pt x="4563227" y="2049320"/>
                      <a:pt x="4278546" y="1998385"/>
                      <a:pt x="4182502" y="2044639"/>
                    </a:cubicBezTo>
                    <a:cubicBezTo>
                      <a:pt x="4129022" y="1988722"/>
                      <a:pt x="3606230" y="2009135"/>
                      <a:pt x="3380619" y="2044639"/>
                    </a:cubicBezTo>
                    <a:cubicBezTo>
                      <a:pt x="3069032" y="2006007"/>
                      <a:pt x="2957080" y="2015905"/>
                      <a:pt x="2701058" y="2044639"/>
                    </a:cubicBezTo>
                    <a:cubicBezTo>
                      <a:pt x="2485176" y="2058765"/>
                      <a:pt x="2316365" y="2051477"/>
                      <a:pt x="2082657" y="2044639"/>
                    </a:cubicBezTo>
                    <a:cubicBezTo>
                      <a:pt x="1833541" y="2036331"/>
                      <a:pt x="1572494" y="2072008"/>
                      <a:pt x="1341934" y="2044639"/>
                    </a:cubicBezTo>
                    <a:cubicBezTo>
                      <a:pt x="1028512" y="2091792"/>
                      <a:pt x="708371" y="2015383"/>
                      <a:pt x="478891" y="2044639"/>
                    </a:cubicBezTo>
                    <a:cubicBezTo>
                      <a:pt x="276197" y="2131953"/>
                      <a:pt x="55648" y="1910833"/>
                      <a:pt x="0" y="1632193"/>
                    </a:cubicBezTo>
                    <a:cubicBezTo>
                      <a:pt x="-239" y="1465995"/>
                      <a:pt x="18484" y="1420259"/>
                      <a:pt x="0" y="1250005"/>
                    </a:cubicBezTo>
                    <a:cubicBezTo>
                      <a:pt x="-38133" y="1104203"/>
                      <a:pt x="-630" y="1039973"/>
                      <a:pt x="0" y="855620"/>
                    </a:cubicBezTo>
                    <a:cubicBezTo>
                      <a:pt x="-10258" y="664565"/>
                      <a:pt x="15960" y="587511"/>
                      <a:pt x="0" y="412444"/>
                    </a:cubicBezTo>
                    <a:close/>
                  </a:path>
                  <a:path w="7073839" h="2044639" stroke="0" extrusionOk="0">
                    <a:moveTo>
                      <a:pt x="0" y="412444"/>
                    </a:moveTo>
                    <a:cubicBezTo>
                      <a:pt x="18746" y="156680"/>
                      <a:pt x="243901" y="91526"/>
                      <a:pt x="478891" y="0"/>
                    </a:cubicBezTo>
                    <a:cubicBezTo>
                      <a:pt x="856150" y="-2838"/>
                      <a:pt x="893024" y="1225"/>
                      <a:pt x="1219613" y="0"/>
                    </a:cubicBezTo>
                    <a:cubicBezTo>
                      <a:pt x="1542076" y="-26932"/>
                      <a:pt x="1552962" y="-23177"/>
                      <a:pt x="1776854" y="0"/>
                    </a:cubicBezTo>
                    <a:cubicBezTo>
                      <a:pt x="2041208" y="19142"/>
                      <a:pt x="2119723" y="12723"/>
                      <a:pt x="2334094" y="0"/>
                    </a:cubicBezTo>
                    <a:cubicBezTo>
                      <a:pt x="2448507" y="7146"/>
                      <a:pt x="2827532" y="75065"/>
                      <a:pt x="3074817" y="0"/>
                    </a:cubicBezTo>
                    <a:cubicBezTo>
                      <a:pt x="3324631" y="-76355"/>
                      <a:pt x="3536249" y="-48768"/>
                      <a:pt x="3693218" y="0"/>
                    </a:cubicBezTo>
                    <a:cubicBezTo>
                      <a:pt x="3829398" y="-33263"/>
                      <a:pt x="4361213" y="60403"/>
                      <a:pt x="4495100" y="0"/>
                    </a:cubicBezTo>
                    <a:cubicBezTo>
                      <a:pt x="4696778" y="-126137"/>
                      <a:pt x="5004101" y="-74751"/>
                      <a:pt x="5296983" y="0"/>
                    </a:cubicBezTo>
                    <a:cubicBezTo>
                      <a:pt x="5699095" y="123042"/>
                      <a:pt x="6165847" y="45100"/>
                      <a:pt x="6594946" y="0"/>
                    </a:cubicBezTo>
                    <a:cubicBezTo>
                      <a:pt x="6878911" y="21758"/>
                      <a:pt x="7059342" y="257574"/>
                      <a:pt x="7073838" y="412444"/>
                    </a:cubicBezTo>
                    <a:cubicBezTo>
                      <a:pt x="7074331" y="580399"/>
                      <a:pt x="7050921" y="673574"/>
                      <a:pt x="7073838" y="819027"/>
                    </a:cubicBezTo>
                    <a:cubicBezTo>
                      <a:pt x="7068188" y="936605"/>
                      <a:pt x="7052195" y="1138840"/>
                      <a:pt x="7073838" y="1225610"/>
                    </a:cubicBezTo>
                    <a:cubicBezTo>
                      <a:pt x="7060520" y="1363067"/>
                      <a:pt x="7096943" y="1448501"/>
                      <a:pt x="7073838" y="1632193"/>
                    </a:cubicBezTo>
                    <a:cubicBezTo>
                      <a:pt x="7175900" y="1851064"/>
                      <a:pt x="6873494" y="2114282"/>
                      <a:pt x="6594946" y="2044639"/>
                    </a:cubicBezTo>
                    <a:cubicBezTo>
                      <a:pt x="6413566" y="1975632"/>
                      <a:pt x="6188645" y="1998778"/>
                      <a:pt x="5854224" y="2044639"/>
                    </a:cubicBezTo>
                    <a:cubicBezTo>
                      <a:pt x="5680883" y="2068409"/>
                      <a:pt x="5421342" y="1987036"/>
                      <a:pt x="5235823" y="2044639"/>
                    </a:cubicBezTo>
                    <a:cubicBezTo>
                      <a:pt x="4988215" y="2004148"/>
                      <a:pt x="4896648" y="1991580"/>
                      <a:pt x="4617422" y="2044639"/>
                    </a:cubicBezTo>
                    <a:cubicBezTo>
                      <a:pt x="4345779" y="2126670"/>
                      <a:pt x="4049722" y="2062989"/>
                      <a:pt x="3815539" y="2044639"/>
                    </a:cubicBezTo>
                    <a:cubicBezTo>
                      <a:pt x="3657762" y="2044210"/>
                      <a:pt x="3319810" y="1942342"/>
                      <a:pt x="3074817" y="2044639"/>
                    </a:cubicBezTo>
                    <a:cubicBezTo>
                      <a:pt x="2868613" y="2032806"/>
                      <a:pt x="2739268" y="2000768"/>
                      <a:pt x="2456415" y="2044639"/>
                    </a:cubicBezTo>
                    <a:cubicBezTo>
                      <a:pt x="2179057" y="2011888"/>
                      <a:pt x="1999658" y="2030992"/>
                      <a:pt x="1899175" y="2044639"/>
                    </a:cubicBezTo>
                    <a:cubicBezTo>
                      <a:pt x="1787833" y="2082045"/>
                      <a:pt x="1434131" y="1992846"/>
                      <a:pt x="1341934" y="2044639"/>
                    </a:cubicBezTo>
                    <a:cubicBezTo>
                      <a:pt x="1134580" y="2073941"/>
                      <a:pt x="831550" y="1982279"/>
                      <a:pt x="478891" y="2044639"/>
                    </a:cubicBezTo>
                    <a:cubicBezTo>
                      <a:pt x="246124" y="2064822"/>
                      <a:pt x="38117" y="1916323"/>
                      <a:pt x="0" y="1632193"/>
                    </a:cubicBezTo>
                    <a:cubicBezTo>
                      <a:pt x="-31829" y="1455789"/>
                      <a:pt x="28549" y="1314863"/>
                      <a:pt x="0" y="1237808"/>
                    </a:cubicBezTo>
                    <a:cubicBezTo>
                      <a:pt x="6207" y="1123284"/>
                      <a:pt x="7368" y="1024756"/>
                      <a:pt x="0" y="843422"/>
                    </a:cubicBezTo>
                    <a:cubicBezTo>
                      <a:pt x="-11572" y="724999"/>
                      <a:pt x="-8707" y="505320"/>
                      <a:pt x="0" y="412444"/>
                    </a:cubicBezTo>
                    <a:close/>
                  </a:path>
                  <a:path w="7073839" h="2044639" fill="none" stroke="0" extrusionOk="0">
                    <a:moveTo>
                      <a:pt x="0" y="412444"/>
                    </a:moveTo>
                    <a:cubicBezTo>
                      <a:pt x="9615" y="190522"/>
                      <a:pt x="219753" y="-23291"/>
                      <a:pt x="478891" y="0"/>
                    </a:cubicBezTo>
                    <a:cubicBezTo>
                      <a:pt x="718064" y="58023"/>
                      <a:pt x="943489" y="-16723"/>
                      <a:pt x="1097292" y="0"/>
                    </a:cubicBezTo>
                    <a:cubicBezTo>
                      <a:pt x="1273045" y="-28324"/>
                      <a:pt x="1333082" y="13632"/>
                      <a:pt x="1593372" y="0"/>
                    </a:cubicBezTo>
                    <a:cubicBezTo>
                      <a:pt x="1833817" y="-5267"/>
                      <a:pt x="1920987" y="-23304"/>
                      <a:pt x="2150613" y="0"/>
                    </a:cubicBezTo>
                    <a:cubicBezTo>
                      <a:pt x="2399184" y="-41282"/>
                      <a:pt x="2745044" y="-35167"/>
                      <a:pt x="2952495" y="0"/>
                    </a:cubicBezTo>
                    <a:cubicBezTo>
                      <a:pt x="3196678" y="-46316"/>
                      <a:pt x="3320539" y="12458"/>
                      <a:pt x="3448575" y="0"/>
                    </a:cubicBezTo>
                    <a:cubicBezTo>
                      <a:pt x="3567685" y="-9140"/>
                      <a:pt x="3733620" y="-14418"/>
                      <a:pt x="3944656" y="0"/>
                    </a:cubicBezTo>
                    <a:cubicBezTo>
                      <a:pt x="4155180" y="-8423"/>
                      <a:pt x="4347567" y="-37304"/>
                      <a:pt x="4440736" y="0"/>
                    </a:cubicBezTo>
                    <a:cubicBezTo>
                      <a:pt x="4514305" y="-41166"/>
                      <a:pt x="4846649" y="17385"/>
                      <a:pt x="5120297" y="0"/>
                    </a:cubicBezTo>
                    <a:cubicBezTo>
                      <a:pt x="5400317" y="-75171"/>
                      <a:pt x="5625940" y="36669"/>
                      <a:pt x="5799859" y="0"/>
                    </a:cubicBezTo>
                    <a:cubicBezTo>
                      <a:pt x="6007630" y="7411"/>
                      <a:pt x="6455217" y="-57077"/>
                      <a:pt x="6594946" y="0"/>
                    </a:cubicBezTo>
                    <a:cubicBezTo>
                      <a:pt x="6893635" y="-72175"/>
                      <a:pt x="7088898" y="169082"/>
                      <a:pt x="7073838" y="412444"/>
                    </a:cubicBezTo>
                    <a:cubicBezTo>
                      <a:pt x="7075227" y="520364"/>
                      <a:pt x="7077945" y="648509"/>
                      <a:pt x="7073838" y="794632"/>
                    </a:cubicBezTo>
                    <a:cubicBezTo>
                      <a:pt x="7038837" y="973250"/>
                      <a:pt x="7064890" y="1098310"/>
                      <a:pt x="7073838" y="1213413"/>
                    </a:cubicBezTo>
                    <a:cubicBezTo>
                      <a:pt x="7104381" y="1300447"/>
                      <a:pt x="7103717" y="1470271"/>
                      <a:pt x="7073838" y="1632193"/>
                    </a:cubicBezTo>
                    <a:cubicBezTo>
                      <a:pt x="6966531" y="1905912"/>
                      <a:pt x="6866715" y="2024997"/>
                      <a:pt x="6594946" y="2044639"/>
                    </a:cubicBezTo>
                    <a:cubicBezTo>
                      <a:pt x="6418908" y="2079648"/>
                      <a:pt x="6220432" y="2058263"/>
                      <a:pt x="5854224" y="2044639"/>
                    </a:cubicBezTo>
                    <a:cubicBezTo>
                      <a:pt x="5521230" y="2041437"/>
                      <a:pt x="5445416" y="2033618"/>
                      <a:pt x="5235823" y="2044639"/>
                    </a:cubicBezTo>
                    <a:cubicBezTo>
                      <a:pt x="5013966" y="2087950"/>
                      <a:pt x="4793528" y="2017627"/>
                      <a:pt x="4678582" y="2044639"/>
                    </a:cubicBezTo>
                    <a:cubicBezTo>
                      <a:pt x="4528084" y="2064349"/>
                      <a:pt x="4303018" y="2044673"/>
                      <a:pt x="4182502" y="2044639"/>
                    </a:cubicBezTo>
                    <a:cubicBezTo>
                      <a:pt x="4026852" y="2147789"/>
                      <a:pt x="3795598" y="2026412"/>
                      <a:pt x="3380619" y="2044639"/>
                    </a:cubicBezTo>
                    <a:cubicBezTo>
                      <a:pt x="3062111" y="2029037"/>
                      <a:pt x="2936008" y="2082431"/>
                      <a:pt x="2701058" y="2044639"/>
                    </a:cubicBezTo>
                    <a:cubicBezTo>
                      <a:pt x="2502619" y="2015143"/>
                      <a:pt x="2241368" y="2032805"/>
                      <a:pt x="2082657" y="2044639"/>
                    </a:cubicBezTo>
                    <a:cubicBezTo>
                      <a:pt x="1851879" y="2029819"/>
                      <a:pt x="1623356" y="2103275"/>
                      <a:pt x="1341934" y="2044639"/>
                    </a:cubicBezTo>
                    <a:cubicBezTo>
                      <a:pt x="1036597" y="2032143"/>
                      <a:pt x="760589" y="2062663"/>
                      <a:pt x="478891" y="2044639"/>
                    </a:cubicBezTo>
                    <a:cubicBezTo>
                      <a:pt x="269558" y="2096855"/>
                      <a:pt x="58652" y="1878850"/>
                      <a:pt x="0" y="1632193"/>
                    </a:cubicBezTo>
                    <a:cubicBezTo>
                      <a:pt x="-1501" y="1456375"/>
                      <a:pt x="13603" y="1396270"/>
                      <a:pt x="0" y="1250005"/>
                    </a:cubicBezTo>
                    <a:cubicBezTo>
                      <a:pt x="-19361" y="1088178"/>
                      <a:pt x="-7654" y="1062853"/>
                      <a:pt x="0" y="855620"/>
                    </a:cubicBezTo>
                    <a:cubicBezTo>
                      <a:pt x="24533" y="661171"/>
                      <a:pt x="-8594" y="604986"/>
                      <a:pt x="0" y="412444"/>
                    </a:cubicBezTo>
                    <a:close/>
                  </a:path>
                  <a:path w="7073839" h="2044639" fill="none" stroke="0" extrusionOk="0">
                    <a:moveTo>
                      <a:pt x="0" y="412444"/>
                    </a:moveTo>
                    <a:cubicBezTo>
                      <a:pt x="-27305" y="215363"/>
                      <a:pt x="248353" y="91933"/>
                      <a:pt x="478891" y="0"/>
                    </a:cubicBezTo>
                    <a:cubicBezTo>
                      <a:pt x="715833" y="29667"/>
                      <a:pt x="929565" y="-802"/>
                      <a:pt x="1097292" y="0"/>
                    </a:cubicBezTo>
                    <a:cubicBezTo>
                      <a:pt x="1267839" y="-30256"/>
                      <a:pt x="1345160" y="4624"/>
                      <a:pt x="1593372" y="0"/>
                    </a:cubicBezTo>
                    <a:cubicBezTo>
                      <a:pt x="1814732" y="-6110"/>
                      <a:pt x="1901689" y="3954"/>
                      <a:pt x="2150613" y="0"/>
                    </a:cubicBezTo>
                    <a:cubicBezTo>
                      <a:pt x="2433034" y="14610"/>
                      <a:pt x="2712037" y="8330"/>
                      <a:pt x="2952495" y="0"/>
                    </a:cubicBezTo>
                    <a:cubicBezTo>
                      <a:pt x="3163204" y="-55849"/>
                      <a:pt x="3308348" y="9806"/>
                      <a:pt x="3448575" y="0"/>
                    </a:cubicBezTo>
                    <a:cubicBezTo>
                      <a:pt x="3559710" y="-39860"/>
                      <a:pt x="3773609" y="-8112"/>
                      <a:pt x="3944656" y="0"/>
                    </a:cubicBezTo>
                    <a:cubicBezTo>
                      <a:pt x="4131911" y="20832"/>
                      <a:pt x="4339283" y="-20205"/>
                      <a:pt x="4440736" y="0"/>
                    </a:cubicBezTo>
                    <a:cubicBezTo>
                      <a:pt x="4476884" y="57559"/>
                      <a:pt x="4907211" y="-17674"/>
                      <a:pt x="5120297" y="0"/>
                    </a:cubicBezTo>
                    <a:cubicBezTo>
                      <a:pt x="5384218" y="-52858"/>
                      <a:pt x="5592801" y="12191"/>
                      <a:pt x="5799859" y="0"/>
                    </a:cubicBezTo>
                    <a:cubicBezTo>
                      <a:pt x="5967782" y="8773"/>
                      <a:pt x="6444830" y="-49170"/>
                      <a:pt x="6594946" y="0"/>
                    </a:cubicBezTo>
                    <a:cubicBezTo>
                      <a:pt x="6843036" y="19014"/>
                      <a:pt x="7065243" y="195876"/>
                      <a:pt x="7073838" y="412444"/>
                    </a:cubicBezTo>
                    <a:cubicBezTo>
                      <a:pt x="7084015" y="557596"/>
                      <a:pt x="7082227" y="639166"/>
                      <a:pt x="7073838" y="794632"/>
                    </a:cubicBezTo>
                    <a:cubicBezTo>
                      <a:pt x="7041195" y="946513"/>
                      <a:pt x="7080959" y="1105314"/>
                      <a:pt x="7073838" y="1213413"/>
                    </a:cubicBezTo>
                    <a:cubicBezTo>
                      <a:pt x="7056036" y="1307120"/>
                      <a:pt x="7075511" y="1494712"/>
                      <a:pt x="7073838" y="1632193"/>
                    </a:cubicBezTo>
                    <a:cubicBezTo>
                      <a:pt x="7027031" y="1835060"/>
                      <a:pt x="6897718" y="2032176"/>
                      <a:pt x="6594946" y="2044639"/>
                    </a:cubicBezTo>
                    <a:cubicBezTo>
                      <a:pt x="6421694" y="2139005"/>
                      <a:pt x="6231772" y="2061611"/>
                      <a:pt x="5854224" y="2044639"/>
                    </a:cubicBezTo>
                    <a:cubicBezTo>
                      <a:pt x="5517013" y="2021167"/>
                      <a:pt x="5453753" y="2034122"/>
                      <a:pt x="5235823" y="2044639"/>
                    </a:cubicBezTo>
                    <a:cubicBezTo>
                      <a:pt x="5050939" y="2083459"/>
                      <a:pt x="4774212" y="2051929"/>
                      <a:pt x="4678582" y="2044639"/>
                    </a:cubicBezTo>
                    <a:cubicBezTo>
                      <a:pt x="4551397" y="2065662"/>
                      <a:pt x="4289720" y="2016577"/>
                      <a:pt x="4182502" y="2044639"/>
                    </a:cubicBezTo>
                    <a:cubicBezTo>
                      <a:pt x="4059374" y="2067043"/>
                      <a:pt x="3673406" y="1982914"/>
                      <a:pt x="3380619" y="2044639"/>
                    </a:cubicBezTo>
                    <a:cubicBezTo>
                      <a:pt x="3067086" y="2008823"/>
                      <a:pt x="2949939" y="2046245"/>
                      <a:pt x="2701058" y="2044639"/>
                    </a:cubicBezTo>
                    <a:cubicBezTo>
                      <a:pt x="2472995" y="2056772"/>
                      <a:pt x="2273883" y="2042145"/>
                      <a:pt x="2082657" y="2044639"/>
                    </a:cubicBezTo>
                    <a:cubicBezTo>
                      <a:pt x="1864929" y="2068362"/>
                      <a:pt x="1579846" y="2094372"/>
                      <a:pt x="1341934" y="2044639"/>
                    </a:cubicBezTo>
                    <a:cubicBezTo>
                      <a:pt x="1031771" y="2116982"/>
                      <a:pt x="682225" y="1982810"/>
                      <a:pt x="478891" y="2044639"/>
                    </a:cubicBezTo>
                    <a:cubicBezTo>
                      <a:pt x="246580" y="2100405"/>
                      <a:pt x="69053" y="1915089"/>
                      <a:pt x="0" y="1632193"/>
                    </a:cubicBezTo>
                    <a:cubicBezTo>
                      <a:pt x="-3128" y="1450797"/>
                      <a:pt x="28020" y="1411565"/>
                      <a:pt x="0" y="1250005"/>
                    </a:cubicBezTo>
                    <a:cubicBezTo>
                      <a:pt x="-41873" y="1095275"/>
                      <a:pt x="-495" y="1052919"/>
                      <a:pt x="0" y="855620"/>
                    </a:cubicBezTo>
                    <a:cubicBezTo>
                      <a:pt x="1579" y="657573"/>
                      <a:pt x="-1392" y="603312"/>
                      <a:pt x="0" y="4124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9122782"/>
                          <a:gd name="connsiteY0" fmla="*/ 531909 h 2636870"/>
                          <a:gd name="connsiteX1" fmla="*/ 617603 w 9122782"/>
                          <a:gd name="connsiteY1" fmla="*/ 0 h 2636870"/>
                          <a:gd name="connsiteX2" fmla="*/ 1415124 w 9122782"/>
                          <a:gd name="connsiteY2" fmla="*/ 0 h 2636870"/>
                          <a:gd name="connsiteX3" fmla="*/ 2054894 w 9122782"/>
                          <a:gd name="connsiteY3" fmla="*/ 0 h 2636870"/>
                          <a:gd name="connsiteX4" fmla="*/ 2773541 w 9122782"/>
                          <a:gd name="connsiteY4" fmla="*/ 0 h 2636870"/>
                          <a:gd name="connsiteX5" fmla="*/ 3807688 w 9122782"/>
                          <a:gd name="connsiteY5" fmla="*/ 0 h 2636870"/>
                          <a:gd name="connsiteX6" fmla="*/ 4447458 w 9122782"/>
                          <a:gd name="connsiteY6" fmla="*/ 0 h 2636870"/>
                          <a:gd name="connsiteX7" fmla="*/ 5087229 w 9122782"/>
                          <a:gd name="connsiteY7" fmla="*/ 0 h 2636870"/>
                          <a:gd name="connsiteX8" fmla="*/ 5726999 w 9122782"/>
                          <a:gd name="connsiteY8" fmla="*/ 0 h 2636870"/>
                          <a:gd name="connsiteX9" fmla="*/ 6603396 w 9122782"/>
                          <a:gd name="connsiteY9" fmla="*/ 0 h 2636870"/>
                          <a:gd name="connsiteX10" fmla="*/ 7479793 w 9122782"/>
                          <a:gd name="connsiteY10" fmla="*/ 0 h 2636870"/>
                          <a:gd name="connsiteX11" fmla="*/ 8505178 w 9122782"/>
                          <a:gd name="connsiteY11" fmla="*/ 0 h 2636870"/>
                          <a:gd name="connsiteX12" fmla="*/ 9122782 w 9122782"/>
                          <a:gd name="connsiteY12" fmla="*/ 531909 h 2636870"/>
                          <a:gd name="connsiteX13" fmla="*/ 9122782 w 9122782"/>
                          <a:gd name="connsiteY13" fmla="*/ 1024798 h 2636870"/>
                          <a:gd name="connsiteX14" fmla="*/ 9122782 w 9122782"/>
                          <a:gd name="connsiteY14" fmla="*/ 1564879 h 2636870"/>
                          <a:gd name="connsiteX15" fmla="*/ 9122782 w 9122782"/>
                          <a:gd name="connsiteY15" fmla="*/ 2104960 h 2636870"/>
                          <a:gd name="connsiteX16" fmla="*/ 8505178 w 9122782"/>
                          <a:gd name="connsiteY16" fmla="*/ 2636870 h 2636870"/>
                          <a:gd name="connsiteX17" fmla="*/ 7549905 w 9122782"/>
                          <a:gd name="connsiteY17" fmla="*/ 2636870 h 2636870"/>
                          <a:gd name="connsiteX18" fmla="*/ 6752384 w 9122782"/>
                          <a:gd name="connsiteY18" fmla="*/ 2636870 h 2636870"/>
                          <a:gd name="connsiteX19" fmla="*/ 6033738 w 9122782"/>
                          <a:gd name="connsiteY19" fmla="*/ 2636870 h 2636870"/>
                          <a:gd name="connsiteX20" fmla="*/ 5393968 w 9122782"/>
                          <a:gd name="connsiteY20" fmla="*/ 2636870 h 2636870"/>
                          <a:gd name="connsiteX21" fmla="*/ 4359819 w 9122782"/>
                          <a:gd name="connsiteY21" fmla="*/ 2636870 h 2636870"/>
                          <a:gd name="connsiteX22" fmla="*/ 3483422 w 9122782"/>
                          <a:gd name="connsiteY22" fmla="*/ 2636870 h 2636870"/>
                          <a:gd name="connsiteX23" fmla="*/ 2685901 w 9122782"/>
                          <a:gd name="connsiteY23" fmla="*/ 2636870 h 2636870"/>
                          <a:gd name="connsiteX24" fmla="*/ 1730627 w 9122782"/>
                          <a:gd name="connsiteY24" fmla="*/ 2636870 h 2636870"/>
                          <a:gd name="connsiteX25" fmla="*/ 617603 w 9122782"/>
                          <a:gd name="connsiteY25" fmla="*/ 2636870 h 2636870"/>
                          <a:gd name="connsiteX26" fmla="*/ 0 w 9122782"/>
                          <a:gd name="connsiteY26" fmla="*/ 2104960 h 2636870"/>
                          <a:gd name="connsiteX27" fmla="*/ 0 w 9122782"/>
                          <a:gd name="connsiteY27" fmla="*/ 1612071 h 2636870"/>
                          <a:gd name="connsiteX28" fmla="*/ 0 w 9122782"/>
                          <a:gd name="connsiteY28" fmla="*/ 1103451 h 2636870"/>
                          <a:gd name="connsiteX29" fmla="*/ 0 w 9122782"/>
                          <a:gd name="connsiteY29" fmla="*/ 531909 h 2636870"/>
                          <a:gd name="connsiteX0" fmla="*/ 0 w 9122782"/>
                          <a:gd name="connsiteY0" fmla="*/ 531909 h 2636870"/>
                          <a:gd name="connsiteX1" fmla="*/ 617603 w 9122782"/>
                          <a:gd name="connsiteY1" fmla="*/ 0 h 2636870"/>
                          <a:gd name="connsiteX2" fmla="*/ 1572876 w 9122782"/>
                          <a:gd name="connsiteY2" fmla="*/ 0 h 2636870"/>
                          <a:gd name="connsiteX3" fmla="*/ 2291522 w 9122782"/>
                          <a:gd name="connsiteY3" fmla="*/ 0 h 2636870"/>
                          <a:gd name="connsiteX4" fmla="*/ 3010167 w 9122782"/>
                          <a:gd name="connsiteY4" fmla="*/ 0 h 2636870"/>
                          <a:gd name="connsiteX5" fmla="*/ 3965441 w 9122782"/>
                          <a:gd name="connsiteY5" fmla="*/ 0 h 2636870"/>
                          <a:gd name="connsiteX6" fmla="*/ 4762962 w 9122782"/>
                          <a:gd name="connsiteY6" fmla="*/ 0 h 2636870"/>
                          <a:gd name="connsiteX7" fmla="*/ 5797110 w 9122782"/>
                          <a:gd name="connsiteY7" fmla="*/ 0 h 2636870"/>
                          <a:gd name="connsiteX8" fmla="*/ 6831259 w 9122782"/>
                          <a:gd name="connsiteY8" fmla="*/ 0 h 2636870"/>
                          <a:gd name="connsiteX9" fmla="*/ 8505178 w 9122782"/>
                          <a:gd name="connsiteY9" fmla="*/ 0 h 2636870"/>
                          <a:gd name="connsiteX10" fmla="*/ 9122782 w 9122782"/>
                          <a:gd name="connsiteY10" fmla="*/ 531909 h 2636870"/>
                          <a:gd name="connsiteX11" fmla="*/ 9122782 w 9122782"/>
                          <a:gd name="connsiteY11" fmla="*/ 1056259 h 2636870"/>
                          <a:gd name="connsiteX12" fmla="*/ 9122782 w 9122782"/>
                          <a:gd name="connsiteY12" fmla="*/ 1580610 h 2636870"/>
                          <a:gd name="connsiteX13" fmla="*/ 9122782 w 9122782"/>
                          <a:gd name="connsiteY13" fmla="*/ 2104960 h 2636870"/>
                          <a:gd name="connsiteX14" fmla="*/ 8505178 w 9122782"/>
                          <a:gd name="connsiteY14" fmla="*/ 2636870 h 2636870"/>
                          <a:gd name="connsiteX15" fmla="*/ 7549905 w 9122782"/>
                          <a:gd name="connsiteY15" fmla="*/ 2636870 h 2636870"/>
                          <a:gd name="connsiteX16" fmla="*/ 6752384 w 9122782"/>
                          <a:gd name="connsiteY16" fmla="*/ 2636870 h 2636870"/>
                          <a:gd name="connsiteX17" fmla="*/ 5954863 w 9122782"/>
                          <a:gd name="connsiteY17" fmla="*/ 2636870 h 2636870"/>
                          <a:gd name="connsiteX18" fmla="*/ 4920714 w 9122782"/>
                          <a:gd name="connsiteY18" fmla="*/ 2636870 h 2636870"/>
                          <a:gd name="connsiteX19" fmla="*/ 3965441 w 9122782"/>
                          <a:gd name="connsiteY19" fmla="*/ 2636870 h 2636870"/>
                          <a:gd name="connsiteX20" fmla="*/ 3167918 w 9122782"/>
                          <a:gd name="connsiteY20" fmla="*/ 2636870 h 2636870"/>
                          <a:gd name="connsiteX21" fmla="*/ 2449273 w 9122782"/>
                          <a:gd name="connsiteY21" fmla="*/ 2636870 h 2636870"/>
                          <a:gd name="connsiteX22" fmla="*/ 1730627 w 9122782"/>
                          <a:gd name="connsiteY22" fmla="*/ 2636870 h 2636870"/>
                          <a:gd name="connsiteX23" fmla="*/ 617603 w 9122782"/>
                          <a:gd name="connsiteY23" fmla="*/ 2636870 h 2636870"/>
                          <a:gd name="connsiteX24" fmla="*/ 0 w 9122782"/>
                          <a:gd name="connsiteY24" fmla="*/ 2104960 h 2636870"/>
                          <a:gd name="connsiteX25" fmla="*/ 0 w 9122782"/>
                          <a:gd name="connsiteY25" fmla="*/ 1596341 h 2636870"/>
                          <a:gd name="connsiteX26" fmla="*/ 0 w 9122782"/>
                          <a:gd name="connsiteY26" fmla="*/ 1087720 h 2636870"/>
                          <a:gd name="connsiteX27" fmla="*/ 0 w 9122782"/>
                          <a:gd name="connsiteY27" fmla="*/ 531909 h 26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22782" h="2636870" fill="none" extrusionOk="0">
                            <a:moveTo>
                              <a:pt x="0" y="531909"/>
                            </a:moveTo>
                            <a:cubicBezTo>
                              <a:pt x="-36711" y="231959"/>
                              <a:pt x="281113" y="48559"/>
                              <a:pt x="617603" y="0"/>
                            </a:cubicBezTo>
                            <a:cubicBezTo>
                              <a:pt x="930521" y="38108"/>
                              <a:pt x="1209584" y="-8305"/>
                              <a:pt x="1415124" y="0"/>
                            </a:cubicBezTo>
                            <a:cubicBezTo>
                              <a:pt x="1616108" y="-27884"/>
                              <a:pt x="1766711" y="-6682"/>
                              <a:pt x="2054894" y="0"/>
                            </a:cubicBezTo>
                            <a:cubicBezTo>
                              <a:pt x="2358081" y="-9219"/>
                              <a:pt x="2449610" y="7762"/>
                              <a:pt x="2773541" y="0"/>
                            </a:cubicBezTo>
                            <a:cubicBezTo>
                              <a:pt x="3105249" y="27276"/>
                              <a:pt x="3469455" y="34369"/>
                              <a:pt x="3807688" y="0"/>
                            </a:cubicBezTo>
                            <a:cubicBezTo>
                              <a:pt x="4098188" y="-36320"/>
                              <a:pt x="4279633" y="-2908"/>
                              <a:pt x="4447458" y="0"/>
                            </a:cubicBezTo>
                            <a:cubicBezTo>
                              <a:pt x="4571639" y="6696"/>
                              <a:pt x="4836390" y="-40310"/>
                              <a:pt x="5087229" y="0"/>
                            </a:cubicBezTo>
                            <a:cubicBezTo>
                              <a:pt x="5352287" y="26299"/>
                              <a:pt x="5604749" y="-22198"/>
                              <a:pt x="5726999" y="0"/>
                            </a:cubicBezTo>
                            <a:cubicBezTo>
                              <a:pt x="5837713" y="74795"/>
                              <a:pt x="6305657" y="-5837"/>
                              <a:pt x="6603396" y="0"/>
                            </a:cubicBezTo>
                            <a:cubicBezTo>
                              <a:pt x="6941249" y="-51738"/>
                              <a:pt x="7186613" y="10256"/>
                              <a:pt x="7479793" y="0"/>
                            </a:cubicBezTo>
                            <a:cubicBezTo>
                              <a:pt x="7721401" y="1154"/>
                              <a:pt x="8310316" y="-47004"/>
                              <a:pt x="8505178" y="0"/>
                            </a:cubicBezTo>
                            <a:cubicBezTo>
                              <a:pt x="8829311" y="32464"/>
                              <a:pt x="9122250" y="204155"/>
                              <a:pt x="9122782" y="531909"/>
                            </a:cubicBezTo>
                            <a:cubicBezTo>
                              <a:pt x="9122739" y="722952"/>
                              <a:pt x="9133293" y="819102"/>
                              <a:pt x="9122782" y="1024798"/>
                            </a:cubicBezTo>
                            <a:cubicBezTo>
                              <a:pt x="9103476" y="1206847"/>
                              <a:pt x="9121530" y="1447110"/>
                              <a:pt x="9122782" y="1564879"/>
                            </a:cubicBezTo>
                            <a:cubicBezTo>
                              <a:pt x="9095298" y="1679798"/>
                              <a:pt x="9130579" y="1938343"/>
                              <a:pt x="9122782" y="2104960"/>
                            </a:cubicBezTo>
                            <a:cubicBezTo>
                              <a:pt x="9096565" y="2345166"/>
                              <a:pt x="8894937" y="2630006"/>
                              <a:pt x="8505178" y="2636870"/>
                            </a:cubicBezTo>
                            <a:cubicBezTo>
                              <a:pt x="8322826" y="2687782"/>
                              <a:pt x="7965312" y="2678203"/>
                              <a:pt x="7549905" y="2636870"/>
                            </a:cubicBezTo>
                            <a:cubicBezTo>
                              <a:pt x="7110462" y="2604279"/>
                              <a:pt x="7027377" y="2622205"/>
                              <a:pt x="6752384" y="2636870"/>
                            </a:cubicBezTo>
                            <a:cubicBezTo>
                              <a:pt x="6505701" y="2669028"/>
                              <a:pt x="6185486" y="2656956"/>
                              <a:pt x="6033738" y="2636870"/>
                            </a:cubicBezTo>
                            <a:cubicBezTo>
                              <a:pt x="5877089" y="2648984"/>
                              <a:pt x="5519966" y="2583293"/>
                              <a:pt x="5393968" y="2636870"/>
                            </a:cubicBezTo>
                            <a:cubicBezTo>
                              <a:pt x="5291824" y="2613915"/>
                              <a:pt x="4681903" y="2601227"/>
                              <a:pt x="4359819" y="2636870"/>
                            </a:cubicBezTo>
                            <a:cubicBezTo>
                              <a:pt x="3958308" y="2599143"/>
                              <a:pt x="3790912" y="2619209"/>
                              <a:pt x="3483422" y="2636870"/>
                            </a:cubicBezTo>
                            <a:cubicBezTo>
                              <a:pt x="3207282" y="2642321"/>
                              <a:pt x="2966946" y="2636516"/>
                              <a:pt x="2685901" y="2636870"/>
                            </a:cubicBezTo>
                            <a:cubicBezTo>
                              <a:pt x="2393514" y="2635027"/>
                              <a:pt x="2071432" y="2674086"/>
                              <a:pt x="1730627" y="2636870"/>
                            </a:cubicBezTo>
                            <a:cubicBezTo>
                              <a:pt x="1338482" y="2666162"/>
                              <a:pt x="924133" y="2606175"/>
                              <a:pt x="617603" y="2636870"/>
                            </a:cubicBezTo>
                            <a:cubicBezTo>
                              <a:pt x="284180" y="2716654"/>
                              <a:pt x="58406" y="2434467"/>
                              <a:pt x="0" y="2104960"/>
                            </a:cubicBezTo>
                            <a:cubicBezTo>
                              <a:pt x="-11265" y="1879548"/>
                              <a:pt x="24038" y="1825237"/>
                              <a:pt x="0" y="1612071"/>
                            </a:cubicBezTo>
                            <a:cubicBezTo>
                              <a:pt x="-37416" y="1421185"/>
                              <a:pt x="-1834" y="1348697"/>
                              <a:pt x="0" y="1103451"/>
                            </a:cubicBezTo>
                            <a:cubicBezTo>
                              <a:pt x="-8332" y="855816"/>
                              <a:pt x="9519" y="763991"/>
                              <a:pt x="0" y="531909"/>
                            </a:cubicBezTo>
                            <a:close/>
                          </a:path>
                          <a:path w="9122782" h="2636870" stroke="0" extrusionOk="0">
                            <a:moveTo>
                              <a:pt x="0" y="531909"/>
                            </a:moveTo>
                            <a:cubicBezTo>
                              <a:pt x="6216" y="277047"/>
                              <a:pt x="313482" y="84304"/>
                              <a:pt x="617603" y="0"/>
                            </a:cubicBezTo>
                            <a:cubicBezTo>
                              <a:pt x="1100409" y="-9470"/>
                              <a:pt x="1152967" y="10274"/>
                              <a:pt x="1572876" y="0"/>
                            </a:cubicBezTo>
                            <a:cubicBezTo>
                              <a:pt x="1989468" y="-31759"/>
                              <a:pt x="2005826" y="-30674"/>
                              <a:pt x="2291522" y="0"/>
                            </a:cubicBezTo>
                            <a:cubicBezTo>
                              <a:pt x="2589692" y="29392"/>
                              <a:pt x="2768789" y="19697"/>
                              <a:pt x="3010167" y="0"/>
                            </a:cubicBezTo>
                            <a:cubicBezTo>
                              <a:pt x="3202452" y="-14033"/>
                              <a:pt x="3668570" y="46445"/>
                              <a:pt x="3965441" y="0"/>
                            </a:cubicBezTo>
                            <a:cubicBezTo>
                              <a:pt x="4273536" y="-68872"/>
                              <a:pt x="4550984" y="-11356"/>
                              <a:pt x="4762962" y="0"/>
                            </a:cubicBezTo>
                            <a:cubicBezTo>
                              <a:pt x="4956603" y="-21692"/>
                              <a:pt x="5597322" y="56265"/>
                              <a:pt x="5797110" y="0"/>
                            </a:cubicBezTo>
                            <a:cubicBezTo>
                              <a:pt x="6034348" y="-75023"/>
                              <a:pt x="6415599" y="-61443"/>
                              <a:pt x="6831259" y="0"/>
                            </a:cubicBezTo>
                            <a:cubicBezTo>
                              <a:pt x="7335580" y="113027"/>
                              <a:pt x="7981663" y="49629"/>
                              <a:pt x="8505178" y="0"/>
                            </a:cubicBezTo>
                            <a:cubicBezTo>
                              <a:pt x="8854862" y="12994"/>
                              <a:pt x="9081230" y="285648"/>
                              <a:pt x="9122782" y="531909"/>
                            </a:cubicBezTo>
                            <a:cubicBezTo>
                              <a:pt x="9117273" y="753374"/>
                              <a:pt x="9111073" y="853096"/>
                              <a:pt x="9122782" y="1056259"/>
                            </a:cubicBezTo>
                            <a:cubicBezTo>
                              <a:pt x="9119030" y="1235400"/>
                              <a:pt x="9117583" y="1450449"/>
                              <a:pt x="9122782" y="1580610"/>
                            </a:cubicBezTo>
                            <a:cubicBezTo>
                              <a:pt x="9112399" y="1727542"/>
                              <a:pt x="9137908" y="1862306"/>
                              <a:pt x="9122782" y="2104960"/>
                            </a:cubicBezTo>
                            <a:cubicBezTo>
                              <a:pt x="9178473" y="2399862"/>
                              <a:pt x="8862528" y="2717101"/>
                              <a:pt x="8505178" y="2636870"/>
                            </a:cubicBezTo>
                            <a:cubicBezTo>
                              <a:pt x="8265689" y="2614177"/>
                              <a:pt x="7902709" y="2595267"/>
                              <a:pt x="7549905" y="2636870"/>
                            </a:cubicBezTo>
                            <a:cubicBezTo>
                              <a:pt x="7304374" y="2666812"/>
                              <a:pt x="7024505" y="2601838"/>
                              <a:pt x="6752384" y="2636870"/>
                            </a:cubicBezTo>
                            <a:cubicBezTo>
                              <a:pt x="6440584" y="2608892"/>
                              <a:pt x="6312722" y="2595897"/>
                              <a:pt x="5954863" y="2636870"/>
                            </a:cubicBezTo>
                            <a:cubicBezTo>
                              <a:pt x="5601579" y="2685466"/>
                              <a:pt x="5236840" y="2641617"/>
                              <a:pt x="4920714" y="2636870"/>
                            </a:cubicBezTo>
                            <a:cubicBezTo>
                              <a:pt x="4642327" y="2638087"/>
                              <a:pt x="4262687" y="2564699"/>
                              <a:pt x="3965441" y="2636870"/>
                            </a:cubicBezTo>
                            <a:cubicBezTo>
                              <a:pt x="3690347" y="2644127"/>
                              <a:pt x="3517535" y="2614364"/>
                              <a:pt x="3167918" y="2636870"/>
                            </a:cubicBezTo>
                            <a:cubicBezTo>
                              <a:pt x="2814776" y="2615309"/>
                              <a:pt x="2604625" y="2613620"/>
                              <a:pt x="2449273" y="2636870"/>
                            </a:cubicBezTo>
                            <a:cubicBezTo>
                              <a:pt x="2290868" y="2667000"/>
                              <a:pt x="1876548" y="2592329"/>
                              <a:pt x="1730627" y="2636870"/>
                            </a:cubicBezTo>
                            <a:cubicBezTo>
                              <a:pt x="1534032" y="2667542"/>
                              <a:pt x="1117640" y="2604619"/>
                              <a:pt x="617603" y="2636870"/>
                            </a:cubicBezTo>
                            <a:cubicBezTo>
                              <a:pt x="304614" y="2657208"/>
                              <a:pt x="29341" y="2462544"/>
                              <a:pt x="0" y="2104960"/>
                            </a:cubicBezTo>
                            <a:cubicBezTo>
                              <a:pt x="-34831" y="1880341"/>
                              <a:pt x="31810" y="1708596"/>
                              <a:pt x="0" y="1596341"/>
                            </a:cubicBezTo>
                            <a:cubicBezTo>
                              <a:pt x="-3167" y="1453120"/>
                              <a:pt x="15442" y="1300729"/>
                              <a:pt x="0" y="1087720"/>
                            </a:cubicBezTo>
                            <a:cubicBezTo>
                              <a:pt x="-23101" y="917348"/>
                              <a:pt x="-770" y="660681"/>
                              <a:pt x="0" y="531909"/>
                            </a:cubicBezTo>
                            <a:close/>
                          </a:path>
                          <a:path w="9122782" h="2636870" fill="none" stroke="0" extrusionOk="0">
                            <a:moveTo>
                              <a:pt x="0" y="531909"/>
                            </a:moveTo>
                            <a:cubicBezTo>
                              <a:pt x="-41686" y="291161"/>
                              <a:pt x="243142" y="51489"/>
                              <a:pt x="617603" y="0"/>
                            </a:cubicBezTo>
                            <a:cubicBezTo>
                              <a:pt x="924301" y="28566"/>
                              <a:pt x="1199112" y="25118"/>
                              <a:pt x="1415124" y="0"/>
                            </a:cubicBezTo>
                            <a:cubicBezTo>
                              <a:pt x="1632074" y="-25306"/>
                              <a:pt x="1715718" y="7874"/>
                              <a:pt x="2054894" y="0"/>
                            </a:cubicBezTo>
                            <a:cubicBezTo>
                              <a:pt x="2350435" y="3502"/>
                              <a:pt x="2472395" y="-23309"/>
                              <a:pt x="2773541" y="0"/>
                            </a:cubicBezTo>
                            <a:cubicBezTo>
                              <a:pt x="3096882" y="7467"/>
                              <a:pt x="3533883" y="-8144"/>
                              <a:pt x="3807688" y="0"/>
                            </a:cubicBezTo>
                            <a:cubicBezTo>
                              <a:pt x="4111147" y="-25214"/>
                              <a:pt x="4274626" y="37924"/>
                              <a:pt x="4447458" y="0"/>
                            </a:cubicBezTo>
                            <a:cubicBezTo>
                              <a:pt x="4612168" y="-41882"/>
                              <a:pt x="4821524" y="-6867"/>
                              <a:pt x="5087229" y="0"/>
                            </a:cubicBezTo>
                            <a:cubicBezTo>
                              <a:pt x="5351342" y="23933"/>
                              <a:pt x="5577863" y="-31318"/>
                              <a:pt x="5726999" y="0"/>
                            </a:cubicBezTo>
                            <a:cubicBezTo>
                              <a:pt x="5842319" y="21716"/>
                              <a:pt x="6264639" y="25879"/>
                              <a:pt x="6603396" y="0"/>
                            </a:cubicBezTo>
                            <a:cubicBezTo>
                              <a:pt x="6960988" y="-82613"/>
                              <a:pt x="7244244" y="22382"/>
                              <a:pt x="7479793" y="0"/>
                            </a:cubicBezTo>
                            <a:cubicBezTo>
                              <a:pt x="7732541" y="-4954"/>
                              <a:pt x="8288842" y="-65243"/>
                              <a:pt x="8505178" y="0"/>
                            </a:cubicBezTo>
                            <a:cubicBezTo>
                              <a:pt x="8834303" y="-56714"/>
                              <a:pt x="9117079" y="246313"/>
                              <a:pt x="9122782" y="531909"/>
                            </a:cubicBezTo>
                            <a:cubicBezTo>
                              <a:pt x="9112441" y="700753"/>
                              <a:pt x="9135270" y="840884"/>
                              <a:pt x="9122782" y="1024798"/>
                            </a:cubicBezTo>
                            <a:cubicBezTo>
                              <a:pt x="9091381" y="1233235"/>
                              <a:pt x="9117161" y="1444573"/>
                              <a:pt x="9122782" y="1564879"/>
                            </a:cubicBezTo>
                            <a:cubicBezTo>
                              <a:pt x="9137915" y="1690313"/>
                              <a:pt x="9116170" y="1908193"/>
                              <a:pt x="9122782" y="2104960"/>
                            </a:cubicBezTo>
                            <a:cubicBezTo>
                              <a:pt x="9034383" y="2425180"/>
                              <a:pt x="8885549" y="2615903"/>
                              <a:pt x="8505178" y="2636870"/>
                            </a:cubicBezTo>
                            <a:cubicBezTo>
                              <a:pt x="8276413" y="2669399"/>
                              <a:pt x="8043364" y="2637688"/>
                              <a:pt x="7549905" y="2636870"/>
                            </a:cubicBezTo>
                            <a:cubicBezTo>
                              <a:pt x="7116208" y="2628191"/>
                              <a:pt x="7037045" y="2612884"/>
                              <a:pt x="6752384" y="2636870"/>
                            </a:cubicBezTo>
                            <a:cubicBezTo>
                              <a:pt x="6477559" y="2665968"/>
                              <a:pt x="6158442" y="2609374"/>
                              <a:pt x="6033738" y="2636870"/>
                            </a:cubicBezTo>
                            <a:cubicBezTo>
                              <a:pt x="5860137" y="2679743"/>
                              <a:pt x="5542002" y="2628097"/>
                              <a:pt x="5393968" y="2636870"/>
                            </a:cubicBezTo>
                            <a:cubicBezTo>
                              <a:pt x="5189372" y="2726596"/>
                              <a:pt x="4832749" y="2569103"/>
                              <a:pt x="4359819" y="2636870"/>
                            </a:cubicBezTo>
                            <a:cubicBezTo>
                              <a:pt x="3950867" y="2620980"/>
                              <a:pt x="3775215" y="2676021"/>
                              <a:pt x="3483422" y="2636870"/>
                            </a:cubicBezTo>
                            <a:cubicBezTo>
                              <a:pt x="3197086" y="2632633"/>
                              <a:pt x="2898565" y="2627539"/>
                              <a:pt x="2685901" y="2636870"/>
                            </a:cubicBezTo>
                            <a:cubicBezTo>
                              <a:pt x="2423333" y="2667883"/>
                              <a:pt x="2081229" y="2687622"/>
                              <a:pt x="1730627" y="2636870"/>
                            </a:cubicBezTo>
                            <a:cubicBezTo>
                              <a:pt x="1362839" y="2610905"/>
                              <a:pt x="953659" y="2620865"/>
                              <a:pt x="617603" y="2636870"/>
                            </a:cubicBezTo>
                            <a:cubicBezTo>
                              <a:pt x="299133" y="2700394"/>
                              <a:pt x="78831" y="2444784"/>
                              <a:pt x="0" y="2104960"/>
                            </a:cubicBezTo>
                            <a:cubicBezTo>
                              <a:pt x="-11573" y="1869300"/>
                              <a:pt x="27764" y="1804810"/>
                              <a:pt x="0" y="1612071"/>
                            </a:cubicBezTo>
                            <a:cubicBezTo>
                              <a:pt x="-32440" y="1414013"/>
                              <a:pt x="-1112" y="1364790"/>
                              <a:pt x="0" y="1103451"/>
                            </a:cubicBezTo>
                            <a:cubicBezTo>
                              <a:pt x="17990" y="841469"/>
                              <a:pt x="-891" y="772940"/>
                              <a:pt x="0" y="53190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1.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đúng</a:t>
                </a:r>
                <a:r>
                  <a:rPr kumimoji="0" lang="en-US" sz="40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2.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to, </a:t>
                </a:r>
                <a:r>
                  <a:rPr kumimoji="0" lang="en-US" sz="4000" b="0" i="0" u="none" strike="noStrike" kern="1200" cap="none" spc="0" normalizeH="0" baseline="0" noProof="0" dirty="0" err="1">
                    <a:ln>
                      <a:noFill/>
                    </a:ln>
                    <a:solidFill>
                      <a:srgbClr val="000000"/>
                    </a:solidFill>
                    <a:effectLst/>
                    <a:uLnTx/>
                    <a:uFillTx/>
                    <a:ea typeface="+mn-ea"/>
                    <a:cs typeface="+mn-cs"/>
                  </a:rPr>
                  <a:t>rõ</a:t>
                </a:r>
                <a:r>
                  <a:rPr kumimoji="0" lang="en-US" sz="40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3.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ngắt</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nghỉ</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đúng</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chỗ</a:t>
                </a:r>
                <a:r>
                  <a:rPr kumimoji="0" lang="en-US" sz="4000" b="0" i="0" u="none" strike="noStrike" kern="1200" cap="none" spc="0" normalizeH="0" baseline="0" noProof="0" dirty="0">
                    <a:ln>
                      <a:noFill/>
                    </a:ln>
                    <a:solidFill>
                      <a:srgbClr val="000000"/>
                    </a:solidFill>
                    <a:effectLst/>
                    <a:uLnTx/>
                    <a:uFillTx/>
                    <a:ea typeface="+mn-ea"/>
                    <a:cs typeface="+mn-cs"/>
                  </a:rPr>
                  <a:t>.</a:t>
                </a:r>
              </a:p>
            </p:txBody>
          </p:sp>
          <p:sp>
            <p:nvSpPr>
              <p:cNvPr id="44" name="Rectangle: Rounded Corners 43">
                <a:extLst>
                  <a:ext uri="{FF2B5EF4-FFF2-40B4-BE49-F238E27FC236}">
                    <a16:creationId xmlns:a16="http://schemas.microsoft.com/office/drawing/2014/main" id="{6073D7AC-F53B-FB53-F11B-9CC67E55AD7D}"/>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30" name="Picture 29">
              <a:extLst>
                <a:ext uri="{FF2B5EF4-FFF2-40B4-BE49-F238E27FC236}">
                  <a16:creationId xmlns:a16="http://schemas.microsoft.com/office/drawing/2014/main" id="{7AB52D1B-23E5-0911-0CF5-CDB33C1B562D}"/>
                </a:ext>
              </a:extLst>
            </p:cNvPr>
            <p:cNvPicPr>
              <a:picLocks noChangeAspect="1"/>
            </p:cNvPicPr>
            <p:nvPr/>
          </p:nvPicPr>
          <p:blipFill>
            <a:blip r:embed="rId6"/>
            <a:stretch>
              <a:fillRect/>
            </a:stretch>
          </p:blipFill>
          <p:spPr>
            <a:xfrm>
              <a:off x="7470944" y="4801718"/>
              <a:ext cx="469963" cy="469963"/>
            </a:xfrm>
            <a:prstGeom prst="rect">
              <a:avLst/>
            </a:prstGeom>
          </p:spPr>
        </p:pic>
        <p:pic>
          <p:nvPicPr>
            <p:cNvPr id="31" name="Picture 30">
              <a:extLst>
                <a:ext uri="{FF2B5EF4-FFF2-40B4-BE49-F238E27FC236}">
                  <a16:creationId xmlns:a16="http://schemas.microsoft.com/office/drawing/2014/main" id="{E239CA3C-53AB-4E9D-607A-43C15DEDEC25}"/>
                </a:ext>
              </a:extLst>
            </p:cNvPr>
            <p:cNvPicPr>
              <a:picLocks noChangeAspect="1"/>
            </p:cNvPicPr>
            <p:nvPr/>
          </p:nvPicPr>
          <p:blipFill>
            <a:blip r:embed="rId7"/>
            <a:stretch>
              <a:fillRect/>
            </a:stretch>
          </p:blipFill>
          <p:spPr>
            <a:xfrm>
              <a:off x="6914270" y="4801718"/>
              <a:ext cx="469963" cy="469963"/>
            </a:xfrm>
            <a:prstGeom prst="rect">
              <a:avLst/>
            </a:prstGeom>
          </p:spPr>
        </p:pic>
        <p:pic>
          <p:nvPicPr>
            <p:cNvPr id="32" name="Picture 31">
              <a:extLst>
                <a:ext uri="{FF2B5EF4-FFF2-40B4-BE49-F238E27FC236}">
                  <a16:creationId xmlns:a16="http://schemas.microsoft.com/office/drawing/2014/main" id="{F03F02F3-95FD-03A7-5180-23E68C4B526C}"/>
                </a:ext>
              </a:extLst>
            </p:cNvPr>
            <p:cNvPicPr>
              <a:picLocks noChangeAspect="1"/>
            </p:cNvPicPr>
            <p:nvPr/>
          </p:nvPicPr>
          <p:blipFill>
            <a:blip r:embed="rId8"/>
            <a:stretch>
              <a:fillRect/>
            </a:stretch>
          </p:blipFill>
          <p:spPr>
            <a:xfrm>
              <a:off x="8027618" y="4801718"/>
              <a:ext cx="469963" cy="469963"/>
            </a:xfrm>
            <a:prstGeom prst="rect">
              <a:avLst/>
            </a:prstGeom>
          </p:spPr>
        </p:pic>
        <p:pic>
          <p:nvPicPr>
            <p:cNvPr id="35" name="Picture 34">
              <a:extLst>
                <a:ext uri="{FF2B5EF4-FFF2-40B4-BE49-F238E27FC236}">
                  <a16:creationId xmlns:a16="http://schemas.microsoft.com/office/drawing/2014/main" id="{151D0A0E-4F05-E828-4156-A9B20AECAF1F}"/>
                </a:ext>
              </a:extLst>
            </p:cNvPr>
            <p:cNvPicPr>
              <a:picLocks noChangeAspect="1"/>
            </p:cNvPicPr>
            <p:nvPr/>
          </p:nvPicPr>
          <p:blipFill>
            <a:blip r:embed="rId6"/>
            <a:stretch>
              <a:fillRect/>
            </a:stretch>
          </p:blipFill>
          <p:spPr>
            <a:xfrm>
              <a:off x="7603012" y="5361159"/>
              <a:ext cx="469963" cy="469963"/>
            </a:xfrm>
            <a:prstGeom prst="rect">
              <a:avLst/>
            </a:prstGeom>
          </p:spPr>
        </p:pic>
        <p:pic>
          <p:nvPicPr>
            <p:cNvPr id="36" name="Picture 35">
              <a:extLst>
                <a:ext uri="{FF2B5EF4-FFF2-40B4-BE49-F238E27FC236}">
                  <a16:creationId xmlns:a16="http://schemas.microsoft.com/office/drawing/2014/main" id="{99B48BF0-E910-D6CF-0E51-5F465189E26B}"/>
                </a:ext>
              </a:extLst>
            </p:cNvPr>
            <p:cNvPicPr>
              <a:picLocks noChangeAspect="1"/>
            </p:cNvPicPr>
            <p:nvPr/>
          </p:nvPicPr>
          <p:blipFill>
            <a:blip r:embed="rId7"/>
            <a:stretch>
              <a:fillRect/>
            </a:stretch>
          </p:blipFill>
          <p:spPr>
            <a:xfrm>
              <a:off x="7046337" y="5361159"/>
              <a:ext cx="469963" cy="469963"/>
            </a:xfrm>
            <a:prstGeom prst="rect">
              <a:avLst/>
            </a:prstGeom>
          </p:spPr>
        </p:pic>
        <p:pic>
          <p:nvPicPr>
            <p:cNvPr id="37" name="Picture 36">
              <a:extLst>
                <a:ext uri="{FF2B5EF4-FFF2-40B4-BE49-F238E27FC236}">
                  <a16:creationId xmlns:a16="http://schemas.microsoft.com/office/drawing/2014/main" id="{02AF9027-9C0D-CC13-5628-469BB450DF03}"/>
                </a:ext>
              </a:extLst>
            </p:cNvPr>
            <p:cNvPicPr>
              <a:picLocks noChangeAspect="1"/>
            </p:cNvPicPr>
            <p:nvPr/>
          </p:nvPicPr>
          <p:blipFill>
            <a:blip r:embed="rId8"/>
            <a:stretch>
              <a:fillRect/>
            </a:stretch>
          </p:blipFill>
          <p:spPr>
            <a:xfrm>
              <a:off x="8159686" y="5361159"/>
              <a:ext cx="469963" cy="469963"/>
            </a:xfrm>
            <a:prstGeom prst="rect">
              <a:avLst/>
            </a:prstGeom>
          </p:spPr>
        </p:pic>
        <p:pic>
          <p:nvPicPr>
            <p:cNvPr id="39" name="Picture 38">
              <a:extLst>
                <a:ext uri="{FF2B5EF4-FFF2-40B4-BE49-F238E27FC236}">
                  <a16:creationId xmlns:a16="http://schemas.microsoft.com/office/drawing/2014/main" id="{43A4A6BA-E2B2-16F4-76BB-CAC98CDDF1E9}"/>
                </a:ext>
              </a:extLst>
            </p:cNvPr>
            <p:cNvPicPr>
              <a:picLocks noChangeAspect="1"/>
            </p:cNvPicPr>
            <p:nvPr/>
          </p:nvPicPr>
          <p:blipFill>
            <a:blip r:embed="rId6"/>
            <a:stretch>
              <a:fillRect/>
            </a:stretch>
          </p:blipFill>
          <p:spPr>
            <a:xfrm>
              <a:off x="9859763" y="5777672"/>
              <a:ext cx="469963" cy="469963"/>
            </a:xfrm>
            <a:prstGeom prst="rect">
              <a:avLst/>
            </a:prstGeom>
          </p:spPr>
        </p:pic>
        <p:pic>
          <p:nvPicPr>
            <p:cNvPr id="41" name="Picture 40">
              <a:extLst>
                <a:ext uri="{FF2B5EF4-FFF2-40B4-BE49-F238E27FC236}">
                  <a16:creationId xmlns:a16="http://schemas.microsoft.com/office/drawing/2014/main" id="{424827E7-843B-91C5-862B-4ED4F35EED71}"/>
                </a:ext>
              </a:extLst>
            </p:cNvPr>
            <p:cNvPicPr>
              <a:picLocks noChangeAspect="1"/>
            </p:cNvPicPr>
            <p:nvPr/>
          </p:nvPicPr>
          <p:blipFill>
            <a:blip r:embed="rId7"/>
            <a:stretch>
              <a:fillRect/>
            </a:stretch>
          </p:blipFill>
          <p:spPr>
            <a:xfrm>
              <a:off x="9303089" y="5777672"/>
              <a:ext cx="469963" cy="469963"/>
            </a:xfrm>
            <a:prstGeom prst="rect">
              <a:avLst/>
            </a:prstGeom>
          </p:spPr>
        </p:pic>
        <p:pic>
          <p:nvPicPr>
            <p:cNvPr id="42" name="Picture 41">
              <a:extLst>
                <a:ext uri="{FF2B5EF4-FFF2-40B4-BE49-F238E27FC236}">
                  <a16:creationId xmlns:a16="http://schemas.microsoft.com/office/drawing/2014/main" id="{521137E2-1802-F88F-8116-235E5D442960}"/>
                </a:ext>
              </a:extLst>
            </p:cNvPr>
            <p:cNvPicPr>
              <a:picLocks noChangeAspect="1"/>
            </p:cNvPicPr>
            <p:nvPr/>
          </p:nvPicPr>
          <p:blipFill>
            <a:blip r:embed="rId8"/>
            <a:stretch>
              <a:fillRect/>
            </a:stretch>
          </p:blipFill>
          <p:spPr>
            <a:xfrm>
              <a:off x="10416437" y="5777672"/>
              <a:ext cx="469963" cy="469963"/>
            </a:xfrm>
            <a:prstGeom prst="rect">
              <a:avLst/>
            </a:prstGeom>
          </p:spPr>
        </p:pic>
      </p:grpSp>
      <p:pic>
        <p:nvPicPr>
          <p:cNvPr id="2" name="Picture 17">
            <a:extLst>
              <a:ext uri="{FF2B5EF4-FFF2-40B4-BE49-F238E27FC236}">
                <a16:creationId xmlns:a16="http://schemas.microsoft.com/office/drawing/2014/main" id="{FFEC8041-2A96-20BC-0AA1-9D403F13C4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845129" y="1766502"/>
            <a:ext cx="2028074" cy="5172560"/>
          </a:xfrm>
          <a:prstGeom prst="rect">
            <a:avLst/>
          </a:prstGeom>
        </p:spPr>
      </p:pic>
    </p:spTree>
    <p:extLst>
      <p:ext uri="{BB962C8B-B14F-4D97-AF65-F5344CB8AC3E}">
        <p14:creationId xmlns:p14="http://schemas.microsoft.com/office/powerpoint/2010/main" val="34646197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2" presetClass="entr" presetSubtype="4" fill="hold" nodeType="afterEffect" p14:presetBounceEnd="66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66000">
                                          <p:cBhvr additive="base">
                                            <p:cTn id="16"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13" name="chimes.wav"/>
                                            </p:tgtEl>
                                          </p:cMediaNode>
                                        </p:audio>
                                      </p:sub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F3BC050E-F97A-2D85-DD3A-DBF5214F4A50}"/>
              </a:ext>
            </a:extLst>
          </p:cNvPr>
          <p:cNvPicPr>
            <a:picLocks noChangeAspect="1"/>
          </p:cNvPicPr>
          <p:nvPr/>
        </p:nvPicPr>
        <p:blipFill>
          <a:blip r:embed="rId6"/>
          <a:stretch>
            <a:fillRect/>
          </a:stretch>
        </p:blipFill>
        <p:spPr>
          <a:xfrm>
            <a:off x="1254641" y="1489735"/>
            <a:ext cx="8475041" cy="1554794"/>
          </a:xfrm>
          <a:prstGeom prst="rect">
            <a:avLst/>
          </a:prstGeom>
        </p:spPr>
      </p:pic>
    </p:spTree>
    <p:extLst>
      <p:ext uri="{BB962C8B-B14F-4D97-AF65-F5344CB8AC3E}">
        <p14:creationId xmlns:p14="http://schemas.microsoft.com/office/powerpoint/2010/main" val="4151032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122711" y="461089"/>
            <a:ext cx="11887531" cy="6195353"/>
          </a:xfrm>
          <a:prstGeom prst="round2DiagRect">
            <a:avLst>
              <a:gd name="adj1" fmla="val 7659"/>
              <a:gd name="adj2" fmla="val 6715"/>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nvGrpSpPr>
          <p:cNvPr id="32" name="Group 31">
            <a:extLst>
              <a:ext uri="{FF2B5EF4-FFF2-40B4-BE49-F238E27FC236}">
                <a16:creationId xmlns:a16="http://schemas.microsoft.com/office/drawing/2014/main" id="{BB541FA0-B449-86C4-B81F-D50B32F6C016}"/>
              </a:ext>
            </a:extLst>
          </p:cNvPr>
          <p:cNvGrpSpPr/>
          <p:nvPr/>
        </p:nvGrpSpPr>
        <p:grpSpPr>
          <a:xfrm>
            <a:off x="1625059" y="951054"/>
            <a:ext cx="8596521" cy="1301097"/>
            <a:chOff x="4572476" y="816514"/>
            <a:chExt cx="8997732" cy="1530465"/>
          </a:xfrm>
        </p:grpSpPr>
        <p:grpSp>
          <p:nvGrpSpPr>
            <p:cNvPr id="7" name="Group 6">
              <a:extLst>
                <a:ext uri="{FF2B5EF4-FFF2-40B4-BE49-F238E27FC236}">
                  <a16:creationId xmlns:a16="http://schemas.microsoft.com/office/drawing/2014/main" id="{562DCB92-B5AC-5ACA-CB64-1BC52E7B46AA}"/>
                </a:ext>
              </a:extLst>
            </p:cNvPr>
            <p:cNvGrpSpPr/>
            <p:nvPr/>
          </p:nvGrpSpPr>
          <p:grpSpPr>
            <a:xfrm>
              <a:off x="5369097" y="816514"/>
              <a:ext cx="8201111" cy="1530465"/>
              <a:chOff x="1509606" y="2078495"/>
              <a:chExt cx="7623315" cy="1012545"/>
            </a:xfrm>
          </p:grpSpPr>
          <p:sp>
            <p:nvSpPr>
              <p:cNvPr id="8" name="Rectangle: Rounded Corners 7">
                <a:extLst>
                  <a:ext uri="{FF2B5EF4-FFF2-40B4-BE49-F238E27FC236}">
                    <a16:creationId xmlns:a16="http://schemas.microsoft.com/office/drawing/2014/main" id="{13B452C1-CD7E-01BE-6108-375A7A026234}"/>
                  </a:ext>
                </a:extLst>
              </p:cNvPr>
              <p:cNvSpPr/>
              <p:nvPr/>
            </p:nvSpPr>
            <p:spPr>
              <a:xfrm>
                <a:off x="1542142" y="2078495"/>
                <a:ext cx="7590779" cy="1012545"/>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9" name="Rectangle: Rounded Corners 8">
                <a:extLst>
                  <a:ext uri="{FF2B5EF4-FFF2-40B4-BE49-F238E27FC236}">
                    <a16:creationId xmlns:a16="http://schemas.microsoft.com/office/drawing/2014/main" id="{C86DE205-B519-2733-CB3C-555A05ACFD7F}"/>
                  </a:ext>
                </a:extLst>
              </p:cNvPr>
              <p:cNvSpPr/>
              <p:nvPr/>
            </p:nvSpPr>
            <p:spPr>
              <a:xfrm>
                <a:off x="1509606" y="2223269"/>
                <a:ext cx="7433865" cy="851072"/>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12" name="TextBox 11">
                <a:extLst>
                  <a:ext uri="{FF2B5EF4-FFF2-40B4-BE49-F238E27FC236}">
                    <a16:creationId xmlns:a16="http://schemas.microsoft.com/office/drawing/2014/main" id="{69702B83-D1FC-D512-02BA-841D01EE6762}"/>
                  </a:ext>
                </a:extLst>
              </p:cNvPr>
              <p:cNvSpPr txBox="1"/>
              <p:nvPr/>
            </p:nvSpPr>
            <p:spPr>
              <a:xfrm>
                <a:off x="1588511" y="2266173"/>
                <a:ext cx="7174643" cy="7425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Ở khổ thơ đầu, điều gì gây bất ngờ với mọi người khi đến Trường Sa?</a:t>
                </a:r>
                <a:endParaRPr kumimoji="0" lang="vi-VN" sz="2800" b="0" i="0" u="none" strike="noStrike" kern="1200" cap="none" spc="0" normalizeH="0" baseline="0" noProof="0" dirty="0">
                  <a:ln>
                    <a:noFill/>
                  </a:ln>
                  <a:solidFill>
                    <a:srgbClr val="0070C0"/>
                  </a:solidFill>
                  <a:effectLst/>
                  <a:uLnTx/>
                  <a:uFillTx/>
                  <a:ea typeface="+mn-ea"/>
                  <a:cs typeface="+mn-cs"/>
                </a:endParaRPr>
              </a:p>
            </p:txBody>
          </p:sp>
        </p:grpSp>
        <p:grpSp>
          <p:nvGrpSpPr>
            <p:cNvPr id="31" name="Group 30">
              <a:extLst>
                <a:ext uri="{FF2B5EF4-FFF2-40B4-BE49-F238E27FC236}">
                  <a16:creationId xmlns:a16="http://schemas.microsoft.com/office/drawing/2014/main" id="{C2D22602-9A7F-1B52-EA3A-ACC5578F58A7}"/>
                </a:ext>
              </a:extLst>
            </p:cNvPr>
            <p:cNvGrpSpPr/>
            <p:nvPr/>
          </p:nvGrpSpPr>
          <p:grpSpPr>
            <a:xfrm>
              <a:off x="4572476" y="887822"/>
              <a:ext cx="881508" cy="977491"/>
              <a:chOff x="8017613" y="-187445"/>
              <a:chExt cx="3919872" cy="3195480"/>
            </a:xfrm>
          </p:grpSpPr>
          <p:pic>
            <p:nvPicPr>
              <p:cNvPr id="23" name="Picture 3">
                <a:extLst>
                  <a:ext uri="{FF2B5EF4-FFF2-40B4-BE49-F238E27FC236}">
                    <a16:creationId xmlns:a16="http://schemas.microsoft.com/office/drawing/2014/main" id="{932B76F2-2CD1-AD4B-B913-19AC4C7E47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30" name="TextBox 29">
                <a:extLst>
                  <a:ext uri="{FF2B5EF4-FFF2-40B4-BE49-F238E27FC236}">
                    <a16:creationId xmlns:a16="http://schemas.microsoft.com/office/drawing/2014/main" id="{A5560E71-52B3-3836-4DC7-ABD633720811}"/>
                  </a:ext>
                </a:extLst>
              </p:cNvPr>
              <p:cNvSpPr txBox="1"/>
              <p:nvPr/>
            </p:nvSpPr>
            <p:spPr>
              <a:xfrm>
                <a:off x="8085794" y="-187445"/>
                <a:ext cx="3592855" cy="31954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1</a:t>
                </a:r>
              </a:p>
            </p:txBody>
          </p:sp>
        </p:grpSp>
      </p:grpSp>
      <p:grpSp>
        <p:nvGrpSpPr>
          <p:cNvPr id="48" name="Group 47">
            <a:extLst>
              <a:ext uri="{FF2B5EF4-FFF2-40B4-BE49-F238E27FC236}">
                <a16:creationId xmlns:a16="http://schemas.microsoft.com/office/drawing/2014/main" id="{6205D9F2-FC9A-18EA-60FA-90648EA95344}"/>
              </a:ext>
            </a:extLst>
          </p:cNvPr>
          <p:cNvGrpSpPr/>
          <p:nvPr/>
        </p:nvGrpSpPr>
        <p:grpSpPr>
          <a:xfrm>
            <a:off x="188071" y="2443984"/>
            <a:ext cx="5223265" cy="1584378"/>
            <a:chOff x="-135867" y="2692852"/>
            <a:chExt cx="5369419" cy="1584378"/>
          </a:xfrm>
        </p:grpSpPr>
        <p:grpSp>
          <p:nvGrpSpPr>
            <p:cNvPr id="24" name="Group 23">
              <a:extLst>
                <a:ext uri="{FF2B5EF4-FFF2-40B4-BE49-F238E27FC236}">
                  <a16:creationId xmlns:a16="http://schemas.microsoft.com/office/drawing/2014/main" id="{419B4947-1C4F-E8D8-BD61-C4754D5DC131}"/>
                </a:ext>
              </a:extLst>
            </p:cNvPr>
            <p:cNvGrpSpPr/>
            <p:nvPr/>
          </p:nvGrpSpPr>
          <p:grpSpPr>
            <a:xfrm>
              <a:off x="475735" y="2692852"/>
              <a:ext cx="4757817" cy="1584378"/>
              <a:chOff x="2116043" y="4731219"/>
              <a:chExt cx="4757817" cy="1009150"/>
            </a:xfrm>
          </p:grpSpPr>
          <p:sp>
            <p:nvSpPr>
              <p:cNvPr id="25" name="Rectangle: Rounded Corners 24">
                <a:extLst>
                  <a:ext uri="{FF2B5EF4-FFF2-40B4-BE49-F238E27FC236}">
                    <a16:creationId xmlns:a16="http://schemas.microsoft.com/office/drawing/2014/main" id="{8F1E134F-C213-21DD-2A13-049F6C53DD90}"/>
                  </a:ext>
                </a:extLst>
              </p:cNvPr>
              <p:cNvSpPr/>
              <p:nvPr/>
            </p:nvSpPr>
            <p:spPr>
              <a:xfrm>
                <a:off x="2241783" y="4731219"/>
                <a:ext cx="4632077" cy="1009150"/>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6" name="Rectangle: Rounded Corners 25">
                <a:extLst>
                  <a:ext uri="{FF2B5EF4-FFF2-40B4-BE49-F238E27FC236}">
                    <a16:creationId xmlns:a16="http://schemas.microsoft.com/office/drawing/2014/main" id="{19314E88-68E3-50BB-F171-C10FC66DD5E1}"/>
                  </a:ext>
                </a:extLst>
              </p:cNvPr>
              <p:cNvSpPr/>
              <p:nvPr/>
            </p:nvSpPr>
            <p:spPr>
              <a:xfrm>
                <a:off x="2116043" y="4842383"/>
                <a:ext cx="4557648" cy="897986"/>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29" name="TextBox 28">
                <a:extLst>
                  <a:ext uri="{FF2B5EF4-FFF2-40B4-BE49-F238E27FC236}">
                    <a16:creationId xmlns:a16="http://schemas.microsoft.com/office/drawing/2014/main" id="{3B755658-8EC6-FC18-A1D2-3FC21389AC67}"/>
                  </a:ext>
                </a:extLst>
              </p:cNvPr>
              <p:cNvSpPr txBox="1"/>
              <p:nvPr/>
            </p:nvSpPr>
            <p:spPr>
              <a:xfrm>
                <a:off x="2337898" y="4878704"/>
                <a:ext cx="4335793" cy="7645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0" i="0" dirty="0">
                    <a:solidFill>
                      <a:srgbClr val="000000"/>
                    </a:solidFill>
                    <a:effectLst/>
                  </a:rPr>
                  <a:t>Ở khổ thơ đầu, điều gì gây bất ngờ với mọi người khi đến Trường Sa?</a:t>
                </a:r>
                <a:endParaRPr kumimoji="0" lang="en-US" sz="2400" b="0" i="0" u="none" strike="noStrike" kern="1200" cap="none" spc="0" normalizeH="0" baseline="0" noProof="0" dirty="0">
                  <a:ln>
                    <a:noFill/>
                  </a:ln>
                  <a:solidFill>
                    <a:srgbClr val="ED7D31"/>
                  </a:solidFill>
                  <a:effectLst/>
                  <a:uLnTx/>
                  <a:uFillTx/>
                  <a:ea typeface="+mn-ea"/>
                  <a:cs typeface="+mn-cs"/>
                </a:endParaRPr>
              </a:p>
            </p:txBody>
          </p:sp>
        </p:grpSp>
        <p:grpSp>
          <p:nvGrpSpPr>
            <p:cNvPr id="37" name="Group 36">
              <a:extLst>
                <a:ext uri="{FF2B5EF4-FFF2-40B4-BE49-F238E27FC236}">
                  <a16:creationId xmlns:a16="http://schemas.microsoft.com/office/drawing/2014/main" id="{E4C5D05B-F16A-0E11-7A2D-9D8E856860D7}"/>
                </a:ext>
              </a:extLst>
            </p:cNvPr>
            <p:cNvGrpSpPr/>
            <p:nvPr/>
          </p:nvGrpSpPr>
          <p:grpSpPr>
            <a:xfrm>
              <a:off x="-135867" y="2769752"/>
              <a:ext cx="886014" cy="830997"/>
              <a:chOff x="7997576" y="83741"/>
              <a:chExt cx="3939909" cy="2716580"/>
            </a:xfrm>
          </p:grpSpPr>
          <p:pic>
            <p:nvPicPr>
              <p:cNvPr id="39" name="Picture 3">
                <a:extLst>
                  <a:ext uri="{FF2B5EF4-FFF2-40B4-BE49-F238E27FC236}">
                    <a16:creationId xmlns:a16="http://schemas.microsoft.com/office/drawing/2014/main" id="{9426CB07-9B32-0B85-0E70-8BA28B2948E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40" name="TextBox 39">
                <a:extLst>
                  <a:ext uri="{FF2B5EF4-FFF2-40B4-BE49-F238E27FC236}">
                    <a16:creationId xmlns:a16="http://schemas.microsoft.com/office/drawing/2014/main" id="{2CDB9084-9B38-908D-6995-F79BB703CCEC}"/>
                  </a:ext>
                </a:extLst>
              </p:cNvPr>
              <p:cNvSpPr txBox="1"/>
              <p:nvPr/>
            </p:nvSpPr>
            <p:spPr>
              <a:xfrm>
                <a:off x="7997576" y="83741"/>
                <a:ext cx="3592856"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2</a:t>
                </a:r>
              </a:p>
            </p:txBody>
          </p:sp>
        </p:grpSp>
      </p:grpSp>
      <p:grpSp>
        <p:nvGrpSpPr>
          <p:cNvPr id="49" name="Group 48">
            <a:extLst>
              <a:ext uri="{FF2B5EF4-FFF2-40B4-BE49-F238E27FC236}">
                <a16:creationId xmlns:a16="http://schemas.microsoft.com/office/drawing/2014/main" id="{9BF8BAC8-CE13-DB5F-3AE2-507577A43E69}"/>
              </a:ext>
            </a:extLst>
          </p:cNvPr>
          <p:cNvGrpSpPr/>
          <p:nvPr/>
        </p:nvGrpSpPr>
        <p:grpSpPr>
          <a:xfrm>
            <a:off x="5656192" y="2381133"/>
            <a:ext cx="6232323" cy="1627373"/>
            <a:chOff x="5371324" y="4419132"/>
            <a:chExt cx="5657529" cy="1627373"/>
          </a:xfrm>
        </p:grpSpPr>
        <p:grpSp>
          <p:nvGrpSpPr>
            <p:cNvPr id="13" name="Group 12">
              <a:extLst>
                <a:ext uri="{FF2B5EF4-FFF2-40B4-BE49-F238E27FC236}">
                  <a16:creationId xmlns:a16="http://schemas.microsoft.com/office/drawing/2014/main" id="{21513501-ED6F-9B21-F98F-D769ABB41481}"/>
                </a:ext>
              </a:extLst>
            </p:cNvPr>
            <p:cNvGrpSpPr/>
            <p:nvPr/>
          </p:nvGrpSpPr>
          <p:grpSpPr>
            <a:xfrm>
              <a:off x="5877201" y="4469157"/>
              <a:ext cx="5151652" cy="1577348"/>
              <a:chOff x="425829" y="3352928"/>
              <a:chExt cx="5151652" cy="1957993"/>
            </a:xfrm>
          </p:grpSpPr>
          <p:sp>
            <p:nvSpPr>
              <p:cNvPr id="14" name="Rectangle: Rounded Corners 13">
                <a:extLst>
                  <a:ext uri="{FF2B5EF4-FFF2-40B4-BE49-F238E27FC236}">
                    <a16:creationId xmlns:a16="http://schemas.microsoft.com/office/drawing/2014/main" id="{31903822-C3D3-7CCD-436E-820A23FE2693}"/>
                  </a:ext>
                </a:extLst>
              </p:cNvPr>
              <p:cNvSpPr/>
              <p:nvPr/>
            </p:nvSpPr>
            <p:spPr>
              <a:xfrm>
                <a:off x="551570" y="3352928"/>
                <a:ext cx="5025911" cy="1899122"/>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5" name="Rectangle: Rounded Corners 14">
                <a:extLst>
                  <a:ext uri="{FF2B5EF4-FFF2-40B4-BE49-F238E27FC236}">
                    <a16:creationId xmlns:a16="http://schemas.microsoft.com/office/drawing/2014/main" id="{41CB46A2-8F02-60B2-CF65-E3EC04E0330E}"/>
                  </a:ext>
                </a:extLst>
              </p:cNvPr>
              <p:cNvSpPr/>
              <p:nvPr/>
            </p:nvSpPr>
            <p:spPr>
              <a:xfrm>
                <a:off x="425829" y="3527178"/>
                <a:ext cx="5018039" cy="1743360"/>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21" name="TextBox 20">
                <a:extLst>
                  <a:ext uri="{FF2B5EF4-FFF2-40B4-BE49-F238E27FC236}">
                    <a16:creationId xmlns:a16="http://schemas.microsoft.com/office/drawing/2014/main" id="{1457E688-58C8-C78A-6C0B-5B8919F56CCD}"/>
                  </a:ext>
                </a:extLst>
              </p:cNvPr>
              <p:cNvSpPr txBox="1"/>
              <p:nvPr/>
            </p:nvSpPr>
            <p:spPr>
              <a:xfrm>
                <a:off x="666572" y="3591701"/>
                <a:ext cx="4681090" cy="1719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Theo em, nhà thơ muốn nói gì qua hình ảnh “Đoá san hô kiêu hãnh/ Vẫn nở hoa bốn mùa”? </a:t>
                </a:r>
                <a:endParaRPr kumimoji="0" lang="vi-VN" sz="2800" b="0" i="0" u="none" strike="noStrike" kern="1200" cap="none" spc="0" normalizeH="0" baseline="0" noProof="0" dirty="0">
                  <a:ln>
                    <a:noFill/>
                  </a:ln>
                  <a:solidFill>
                    <a:srgbClr val="6600FF"/>
                  </a:solidFill>
                  <a:effectLst/>
                  <a:uLnTx/>
                  <a:uFillTx/>
                  <a:ea typeface="+mn-ea"/>
                  <a:cs typeface="+mn-cs"/>
                </a:endParaRPr>
              </a:p>
            </p:txBody>
          </p:sp>
        </p:grpSp>
        <p:grpSp>
          <p:nvGrpSpPr>
            <p:cNvPr id="45" name="Group 44">
              <a:extLst>
                <a:ext uri="{FF2B5EF4-FFF2-40B4-BE49-F238E27FC236}">
                  <a16:creationId xmlns:a16="http://schemas.microsoft.com/office/drawing/2014/main" id="{335B4F2F-FECD-2245-5743-6916C5244842}"/>
                </a:ext>
              </a:extLst>
            </p:cNvPr>
            <p:cNvGrpSpPr/>
            <p:nvPr/>
          </p:nvGrpSpPr>
          <p:grpSpPr>
            <a:xfrm>
              <a:off x="5371324" y="4419132"/>
              <a:ext cx="886014" cy="830997"/>
              <a:chOff x="7997576" y="83741"/>
              <a:chExt cx="3939909" cy="2716580"/>
            </a:xfrm>
          </p:grpSpPr>
          <p:pic>
            <p:nvPicPr>
              <p:cNvPr id="46" name="Picture 3">
                <a:extLst>
                  <a:ext uri="{FF2B5EF4-FFF2-40B4-BE49-F238E27FC236}">
                    <a16:creationId xmlns:a16="http://schemas.microsoft.com/office/drawing/2014/main" id="{39BC9771-CC4D-C27B-9744-80C39E1038B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47" name="TextBox 46">
                <a:extLst>
                  <a:ext uri="{FF2B5EF4-FFF2-40B4-BE49-F238E27FC236}">
                    <a16:creationId xmlns:a16="http://schemas.microsoft.com/office/drawing/2014/main" id="{4A316A0C-CF9D-56DD-4587-B2F055E9E3E6}"/>
                  </a:ext>
                </a:extLst>
              </p:cNvPr>
              <p:cNvSpPr txBox="1"/>
              <p:nvPr/>
            </p:nvSpPr>
            <p:spPr>
              <a:xfrm>
                <a:off x="7997576" y="83741"/>
                <a:ext cx="3592856"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3</a:t>
                </a:r>
              </a:p>
            </p:txBody>
          </p:sp>
        </p:grpSp>
      </p:grpSp>
      <p:grpSp>
        <p:nvGrpSpPr>
          <p:cNvPr id="59" name="Group 58">
            <a:extLst>
              <a:ext uri="{FF2B5EF4-FFF2-40B4-BE49-F238E27FC236}">
                <a16:creationId xmlns:a16="http://schemas.microsoft.com/office/drawing/2014/main" id="{81C5DB52-F7A1-7C53-106B-10A609AE30F1}"/>
              </a:ext>
            </a:extLst>
          </p:cNvPr>
          <p:cNvGrpSpPr/>
          <p:nvPr/>
        </p:nvGrpSpPr>
        <p:grpSpPr>
          <a:xfrm>
            <a:off x="104996" y="4027953"/>
            <a:ext cx="5817340" cy="2262842"/>
            <a:chOff x="4716148" y="481472"/>
            <a:chExt cx="6633249" cy="2750965"/>
          </a:xfrm>
        </p:grpSpPr>
        <p:grpSp>
          <p:nvGrpSpPr>
            <p:cNvPr id="60" name="Group 59">
              <a:extLst>
                <a:ext uri="{FF2B5EF4-FFF2-40B4-BE49-F238E27FC236}">
                  <a16:creationId xmlns:a16="http://schemas.microsoft.com/office/drawing/2014/main" id="{993C3B51-B364-1D8E-0191-1FF8DB22C13F}"/>
                </a:ext>
              </a:extLst>
            </p:cNvPr>
            <p:cNvGrpSpPr/>
            <p:nvPr/>
          </p:nvGrpSpPr>
          <p:grpSpPr>
            <a:xfrm>
              <a:off x="5268827" y="806557"/>
              <a:ext cx="6080570" cy="2425880"/>
              <a:chOff x="1416400" y="2071911"/>
              <a:chExt cx="5652172" cy="1604947"/>
            </a:xfrm>
          </p:grpSpPr>
          <p:sp>
            <p:nvSpPr>
              <p:cNvPr id="64" name="Rectangle: Rounded Corners 63">
                <a:extLst>
                  <a:ext uri="{FF2B5EF4-FFF2-40B4-BE49-F238E27FC236}">
                    <a16:creationId xmlns:a16="http://schemas.microsoft.com/office/drawing/2014/main" id="{E2E03CCA-EC31-010A-A01E-382F23095F84}"/>
                  </a:ext>
                </a:extLst>
              </p:cNvPr>
              <p:cNvSpPr/>
              <p:nvPr/>
            </p:nvSpPr>
            <p:spPr>
              <a:xfrm>
                <a:off x="1542141" y="2071911"/>
                <a:ext cx="5526431" cy="1604946"/>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65" name="Rectangle: Rounded Corners 64">
                <a:extLst>
                  <a:ext uri="{FF2B5EF4-FFF2-40B4-BE49-F238E27FC236}">
                    <a16:creationId xmlns:a16="http://schemas.microsoft.com/office/drawing/2014/main" id="{AE5410AE-B0E3-66C4-4C87-706B43A239EC}"/>
                  </a:ext>
                </a:extLst>
              </p:cNvPr>
              <p:cNvSpPr/>
              <p:nvPr/>
            </p:nvSpPr>
            <p:spPr>
              <a:xfrm>
                <a:off x="1416400" y="2246162"/>
                <a:ext cx="5424926" cy="1430696"/>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67" name="TextBox 66">
                <a:extLst>
                  <a:ext uri="{FF2B5EF4-FFF2-40B4-BE49-F238E27FC236}">
                    <a16:creationId xmlns:a16="http://schemas.microsoft.com/office/drawing/2014/main" id="{D45A07BB-21B9-49C8-1EDF-419AE51434D6}"/>
                  </a:ext>
                </a:extLst>
              </p:cNvPr>
              <p:cNvSpPr txBox="1"/>
              <p:nvPr/>
            </p:nvSpPr>
            <p:spPr>
              <a:xfrm>
                <a:off x="1532073" y="2301679"/>
                <a:ext cx="5245587" cy="7673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Nêu cảm nghĩ của em về người lính đảo Trường Sa. </a:t>
                </a:r>
                <a:endParaRPr kumimoji="0" lang="vi-VN" sz="2800" b="0" i="0" u="none" strike="noStrike" kern="1200" cap="none" spc="0" normalizeH="0" baseline="0" noProof="0" dirty="0">
                  <a:ln>
                    <a:noFill/>
                  </a:ln>
                  <a:solidFill>
                    <a:srgbClr val="990099"/>
                  </a:solidFill>
                  <a:effectLst/>
                  <a:uLnTx/>
                  <a:uFillTx/>
                  <a:ea typeface="+mn-ea"/>
                  <a:cs typeface="+mn-cs"/>
                </a:endParaRPr>
              </a:p>
            </p:txBody>
          </p:sp>
        </p:grpSp>
        <p:grpSp>
          <p:nvGrpSpPr>
            <p:cNvPr id="61" name="Group 60">
              <a:extLst>
                <a:ext uri="{FF2B5EF4-FFF2-40B4-BE49-F238E27FC236}">
                  <a16:creationId xmlns:a16="http://schemas.microsoft.com/office/drawing/2014/main" id="{6F5D6B42-978D-0308-11CF-B112DDB6BC08}"/>
                </a:ext>
              </a:extLst>
            </p:cNvPr>
            <p:cNvGrpSpPr/>
            <p:nvPr/>
          </p:nvGrpSpPr>
          <p:grpSpPr>
            <a:xfrm>
              <a:off x="4716148" y="481472"/>
              <a:ext cx="964662" cy="1010254"/>
              <a:chOff x="8656490" y="-1515821"/>
              <a:chExt cx="4289640" cy="3302581"/>
            </a:xfrm>
          </p:grpSpPr>
          <p:pic>
            <p:nvPicPr>
              <p:cNvPr id="62" name="Picture 3">
                <a:extLst>
                  <a:ext uri="{FF2B5EF4-FFF2-40B4-BE49-F238E27FC236}">
                    <a16:creationId xmlns:a16="http://schemas.microsoft.com/office/drawing/2014/main" id="{D7505E41-4FCA-D7B1-AA64-2EE623270C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026257" y="-976231"/>
                <a:ext cx="3919873" cy="2520968"/>
              </a:xfrm>
              <a:prstGeom prst="rect">
                <a:avLst/>
              </a:prstGeom>
            </p:spPr>
          </p:pic>
          <p:sp>
            <p:nvSpPr>
              <p:cNvPr id="63" name="TextBox 62">
                <a:extLst>
                  <a:ext uri="{FF2B5EF4-FFF2-40B4-BE49-F238E27FC236}">
                    <a16:creationId xmlns:a16="http://schemas.microsoft.com/office/drawing/2014/main" id="{CCD4C752-63EF-AEAE-3BE4-BD4429F63983}"/>
                  </a:ext>
                </a:extLst>
              </p:cNvPr>
              <p:cNvSpPr txBox="1"/>
              <p:nvPr/>
            </p:nvSpPr>
            <p:spPr>
              <a:xfrm>
                <a:off x="8656490" y="-1515821"/>
                <a:ext cx="3592856" cy="3302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4</a:t>
                </a:r>
              </a:p>
            </p:txBody>
          </p:sp>
        </p:grpSp>
      </p:grpSp>
      <p:grpSp>
        <p:nvGrpSpPr>
          <p:cNvPr id="69" name="Group 68">
            <a:extLst>
              <a:ext uri="{FF2B5EF4-FFF2-40B4-BE49-F238E27FC236}">
                <a16:creationId xmlns:a16="http://schemas.microsoft.com/office/drawing/2014/main" id="{B84A3298-F2D2-67EF-F688-AAF0817D4369}"/>
              </a:ext>
            </a:extLst>
          </p:cNvPr>
          <p:cNvGrpSpPr/>
          <p:nvPr/>
        </p:nvGrpSpPr>
        <p:grpSpPr>
          <a:xfrm>
            <a:off x="6196949" y="4186260"/>
            <a:ext cx="5637088" cy="2069350"/>
            <a:chOff x="160721" y="2122180"/>
            <a:chExt cx="5428022" cy="2069350"/>
          </a:xfrm>
        </p:grpSpPr>
        <p:grpSp>
          <p:nvGrpSpPr>
            <p:cNvPr id="70" name="Group 69">
              <a:extLst>
                <a:ext uri="{FF2B5EF4-FFF2-40B4-BE49-F238E27FC236}">
                  <a16:creationId xmlns:a16="http://schemas.microsoft.com/office/drawing/2014/main" id="{187750ED-1496-51C9-C773-CD15CF76FAFF}"/>
                </a:ext>
              </a:extLst>
            </p:cNvPr>
            <p:cNvGrpSpPr/>
            <p:nvPr/>
          </p:nvGrpSpPr>
          <p:grpSpPr>
            <a:xfrm>
              <a:off x="475735" y="2212901"/>
              <a:ext cx="5113008" cy="1978629"/>
              <a:chOff x="2116043" y="4425523"/>
              <a:chExt cx="5113008" cy="1260264"/>
            </a:xfrm>
          </p:grpSpPr>
          <p:sp>
            <p:nvSpPr>
              <p:cNvPr id="74" name="Rectangle: Rounded Corners 73">
                <a:extLst>
                  <a:ext uri="{FF2B5EF4-FFF2-40B4-BE49-F238E27FC236}">
                    <a16:creationId xmlns:a16="http://schemas.microsoft.com/office/drawing/2014/main" id="{7B58AF02-6E86-70B6-EA03-067CEEC7DE56}"/>
                  </a:ext>
                </a:extLst>
              </p:cNvPr>
              <p:cNvSpPr/>
              <p:nvPr/>
            </p:nvSpPr>
            <p:spPr>
              <a:xfrm>
                <a:off x="2241784" y="4425523"/>
                <a:ext cx="4987267" cy="1260264"/>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75" name="Rectangle: Rounded Corners 74">
                <a:extLst>
                  <a:ext uri="{FF2B5EF4-FFF2-40B4-BE49-F238E27FC236}">
                    <a16:creationId xmlns:a16="http://schemas.microsoft.com/office/drawing/2014/main" id="{D39262A6-A5C9-33D3-BF5A-E8D2473FB2F8}"/>
                  </a:ext>
                </a:extLst>
              </p:cNvPr>
              <p:cNvSpPr/>
              <p:nvPr/>
            </p:nvSpPr>
            <p:spPr>
              <a:xfrm>
                <a:off x="2116043" y="4573537"/>
                <a:ext cx="4994013" cy="1112250"/>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77" name="TextBox 76">
                <a:extLst>
                  <a:ext uri="{FF2B5EF4-FFF2-40B4-BE49-F238E27FC236}">
                    <a16:creationId xmlns:a16="http://schemas.microsoft.com/office/drawing/2014/main" id="{D032A2C3-C475-DCB8-3023-F344770D5C5C}"/>
                  </a:ext>
                </a:extLst>
              </p:cNvPr>
              <p:cNvSpPr txBox="1"/>
              <p:nvPr/>
            </p:nvSpPr>
            <p:spPr>
              <a:xfrm>
                <a:off x="2514716" y="4704958"/>
                <a:ext cx="4511690" cy="8821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8000"/>
                    </a:solidFill>
                    <a:effectLst/>
                    <a:uLnTx/>
                    <a:uFillTx/>
                    <a:ea typeface="+mn-ea"/>
                    <a:cs typeface="+mn-cs"/>
                  </a:rPr>
                  <a:t>Ý nghĩa của khổ thơ cuối là gì? Em chọn ý nào dưới đây? Vì sao?</a:t>
                </a:r>
                <a:endParaRPr kumimoji="0" lang="en-US" sz="2800" b="0" i="0" u="none" strike="noStrike" kern="1200" cap="none" spc="0" normalizeH="0" baseline="0" noProof="0" dirty="0">
                  <a:ln>
                    <a:noFill/>
                  </a:ln>
                  <a:solidFill>
                    <a:srgbClr val="008000"/>
                  </a:solidFill>
                  <a:effectLst/>
                  <a:uLnTx/>
                  <a:uFillTx/>
                  <a:ea typeface="+mn-ea"/>
                  <a:cs typeface="+mn-cs"/>
                </a:endParaRPr>
              </a:p>
            </p:txBody>
          </p:sp>
        </p:grpSp>
        <p:grpSp>
          <p:nvGrpSpPr>
            <p:cNvPr id="71" name="Group 70">
              <a:extLst>
                <a:ext uri="{FF2B5EF4-FFF2-40B4-BE49-F238E27FC236}">
                  <a16:creationId xmlns:a16="http://schemas.microsoft.com/office/drawing/2014/main" id="{5407C380-AE19-80E0-B9FD-A0F91C87CC6B}"/>
                </a:ext>
              </a:extLst>
            </p:cNvPr>
            <p:cNvGrpSpPr/>
            <p:nvPr/>
          </p:nvGrpSpPr>
          <p:grpSpPr>
            <a:xfrm>
              <a:off x="160721" y="2122180"/>
              <a:ext cx="881508" cy="830997"/>
              <a:chOff x="9316442" y="-2033212"/>
              <a:chExt cx="3919872" cy="2716580"/>
            </a:xfrm>
          </p:grpSpPr>
          <p:pic>
            <p:nvPicPr>
              <p:cNvPr id="72" name="Picture 3">
                <a:extLst>
                  <a:ext uri="{FF2B5EF4-FFF2-40B4-BE49-F238E27FC236}">
                    <a16:creationId xmlns:a16="http://schemas.microsoft.com/office/drawing/2014/main" id="{E785803A-D33A-C053-2650-545104D79F0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16442" y="-1837601"/>
                <a:ext cx="3919872" cy="2520969"/>
              </a:xfrm>
              <a:prstGeom prst="rect">
                <a:avLst/>
              </a:prstGeom>
            </p:spPr>
          </p:pic>
          <p:sp>
            <p:nvSpPr>
              <p:cNvPr id="73" name="TextBox 72">
                <a:extLst>
                  <a:ext uri="{FF2B5EF4-FFF2-40B4-BE49-F238E27FC236}">
                    <a16:creationId xmlns:a16="http://schemas.microsoft.com/office/drawing/2014/main" id="{74718A7A-48D8-8029-D9EF-1FCAE7D1D8A5}"/>
                  </a:ext>
                </a:extLst>
              </p:cNvPr>
              <p:cNvSpPr txBox="1"/>
              <p:nvPr/>
            </p:nvSpPr>
            <p:spPr>
              <a:xfrm>
                <a:off x="9427875" y="-2033212"/>
                <a:ext cx="3278798"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5</a:t>
                </a:r>
              </a:p>
            </p:txBody>
          </p:sp>
        </p:grpSp>
      </p:grpSp>
      <p:pic>
        <p:nvPicPr>
          <p:cNvPr id="2" name="Picture 1">
            <a:extLst>
              <a:ext uri="{FF2B5EF4-FFF2-40B4-BE49-F238E27FC236}">
                <a16:creationId xmlns:a16="http://schemas.microsoft.com/office/drawing/2014/main" id="{F683907D-DAC1-1F5D-9304-B4E97BFD7E02}"/>
              </a:ext>
            </a:extLst>
          </p:cNvPr>
          <p:cNvPicPr>
            <a:picLocks noChangeAspect="1"/>
          </p:cNvPicPr>
          <p:nvPr/>
        </p:nvPicPr>
        <p:blipFill>
          <a:blip r:embed="rId6"/>
          <a:stretch>
            <a:fillRect/>
          </a:stretch>
        </p:blipFill>
        <p:spPr>
          <a:xfrm>
            <a:off x="1115136" y="99554"/>
            <a:ext cx="9961727" cy="853514"/>
          </a:xfrm>
          <a:prstGeom prst="rect">
            <a:avLst/>
          </a:prstGeom>
        </p:spPr>
      </p:pic>
    </p:spTree>
    <p:extLst>
      <p:ext uri="{BB962C8B-B14F-4D97-AF65-F5344CB8AC3E}">
        <p14:creationId xmlns:p14="http://schemas.microsoft.com/office/powerpoint/2010/main" val="2035986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par>
                                <p:cTn id="8" presetID="22" presetClass="entr" presetSubtype="2"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500"/>
                                        <p:tgtEl>
                                          <p:spTgt spid="48"/>
                                        </p:tgtEl>
                                      </p:cBhvr>
                                    </p:animEffect>
                                  </p:childTnLst>
                                </p:cTn>
                              </p:par>
                              <p:par>
                                <p:cTn id="11" presetID="22" presetClass="entr" presetSubtype="2"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right)">
                                      <p:cBhvr>
                                        <p:cTn id="13" dur="500"/>
                                        <p:tgtEl>
                                          <p:spTgt spid="49"/>
                                        </p:tgtEl>
                                      </p:cBhvr>
                                    </p:animEffect>
                                  </p:childTnLst>
                                </p:cTn>
                              </p:par>
                              <p:par>
                                <p:cTn id="14" presetID="22" presetClass="entr" presetSubtype="2"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right)">
                                      <p:cBhvr>
                                        <p:cTn id="16" dur="500"/>
                                        <p:tgtEl>
                                          <p:spTgt spid="59"/>
                                        </p:tgtEl>
                                      </p:cBhvr>
                                    </p:animEffect>
                                  </p:childTnLst>
                                </p:cTn>
                              </p:par>
                              <p:par>
                                <p:cTn id="17" presetID="22" presetClass="entr" presetSubtype="2"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right)">
                                      <p:cBhvr>
                                        <p:cTn id="1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948213" y="479682"/>
            <a:ext cx="4455994" cy="56252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28575">
                  <a:solidFill>
                    <a:prstClr val="black"/>
                  </a:solidFill>
                </a:ln>
                <a:solidFill>
                  <a:srgbClr val="00B0F0"/>
                </a:solidFill>
                <a:effectLst/>
                <a:uLnTx/>
                <a:uFillTx/>
                <a:ea typeface="+mn-ea"/>
                <a:cs typeface="+mn-cs"/>
              </a:rPr>
              <a:t>THẢO LUẬN NHÓM 4 TRẢ LỜI CÂU HỎI</a:t>
            </a:r>
          </a:p>
        </p:txBody>
      </p:sp>
      <p:pic>
        <p:nvPicPr>
          <p:cNvPr id="40" name="Graphic 39">
            <a:extLst>
              <a:ext uri="{FF2B5EF4-FFF2-40B4-BE49-F238E27FC236}">
                <a16:creationId xmlns:a16="http://schemas.microsoft.com/office/drawing/2014/main" id="{632B3925-8DF2-E6B1-413E-306848455C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4695" y="724731"/>
            <a:ext cx="5406483" cy="5625242"/>
          </a:xfrm>
          <a:prstGeom prst="rect">
            <a:avLst/>
          </a:prstGeom>
        </p:spPr>
      </p:pic>
    </p:spTree>
    <p:extLst>
      <p:ext uri="{BB962C8B-B14F-4D97-AF65-F5344CB8AC3E}">
        <p14:creationId xmlns:p14="http://schemas.microsoft.com/office/powerpoint/2010/main" val="136399483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40"/>
                                            </p:tgtEl>
                                            <p:attrNameLst>
                                              <p:attrName>r</p:attrName>
                                            </p:attrNameLst>
                                          </p:cBhvr>
                                        </p:animRot>
                                        <p:animRot by="-240000">
                                          <p:cBhvr>
                                            <p:cTn id="10" dur="200" fill="hold">
                                              <p:stCondLst>
                                                <p:cond delay="200"/>
                                              </p:stCondLst>
                                            </p:cTn>
                                            <p:tgtEl>
                                              <p:spTgt spid="40"/>
                                            </p:tgtEl>
                                            <p:attrNameLst>
                                              <p:attrName>r</p:attrName>
                                            </p:attrNameLst>
                                          </p:cBhvr>
                                        </p:animRot>
                                        <p:animRot by="240000">
                                          <p:cBhvr>
                                            <p:cTn id="11" dur="200" fill="hold">
                                              <p:stCondLst>
                                                <p:cond delay="400"/>
                                              </p:stCondLst>
                                            </p:cTn>
                                            <p:tgtEl>
                                              <p:spTgt spid="40"/>
                                            </p:tgtEl>
                                            <p:attrNameLst>
                                              <p:attrName>r</p:attrName>
                                            </p:attrNameLst>
                                          </p:cBhvr>
                                        </p:animRot>
                                        <p:animRot by="-240000">
                                          <p:cBhvr>
                                            <p:cTn id="12" dur="200" fill="hold">
                                              <p:stCondLst>
                                                <p:cond delay="600"/>
                                              </p:stCondLst>
                                            </p:cTn>
                                            <p:tgtEl>
                                              <p:spTgt spid="40"/>
                                            </p:tgtEl>
                                            <p:attrNameLst>
                                              <p:attrName>r</p:attrName>
                                            </p:attrNameLst>
                                          </p:cBhvr>
                                        </p:animRot>
                                        <p:animRot by="120000">
                                          <p:cBhvr>
                                            <p:cTn id="1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669851" y="2520688"/>
            <a:ext cx="9548037" cy="3345208"/>
            <a:chOff x="3304695" y="2353896"/>
            <a:chExt cx="7561779" cy="2584614"/>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5" y="2353896"/>
              <a:ext cx="7561779" cy="2584614"/>
            </a:xfrm>
            <a:custGeom>
              <a:avLst/>
              <a:gdLst>
                <a:gd name="connsiteX0" fmla="*/ 0 w 7561779"/>
                <a:gd name="connsiteY0" fmla="*/ 430777 h 2584614"/>
                <a:gd name="connsiteX1" fmla="*/ 430777 w 7561779"/>
                <a:gd name="connsiteY1" fmla="*/ 0 h 2584614"/>
                <a:gd name="connsiteX2" fmla="*/ 7131000 w 7561779"/>
                <a:gd name="connsiteY2" fmla="*/ 0 h 2584614"/>
                <a:gd name="connsiteX3" fmla="*/ 7561779 w 7561779"/>
                <a:gd name="connsiteY3" fmla="*/ 430777 h 2584614"/>
                <a:gd name="connsiteX4" fmla="*/ 7561779 w 7561779"/>
                <a:gd name="connsiteY4" fmla="*/ 2153835 h 2584614"/>
                <a:gd name="connsiteX5" fmla="*/ 7131000 w 7561779"/>
                <a:gd name="connsiteY5" fmla="*/ 2584614 h 2584614"/>
                <a:gd name="connsiteX6" fmla="*/ 430777 w 7561779"/>
                <a:gd name="connsiteY6" fmla="*/ 2584614 h 2584614"/>
                <a:gd name="connsiteX7" fmla="*/ 0 w 7561779"/>
                <a:gd name="connsiteY7" fmla="*/ 2153835 h 2584614"/>
                <a:gd name="connsiteX8" fmla="*/ 0 w 7561779"/>
                <a:gd name="connsiteY8" fmla="*/ 430777 h 258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1779" h="2584614" extrusionOk="0">
                  <a:moveTo>
                    <a:pt x="0" y="430777"/>
                  </a:moveTo>
                  <a:cubicBezTo>
                    <a:pt x="29421" y="258537"/>
                    <a:pt x="199961" y="-52900"/>
                    <a:pt x="430777" y="0"/>
                  </a:cubicBezTo>
                  <a:cubicBezTo>
                    <a:pt x="1947297" y="49037"/>
                    <a:pt x="4772845" y="-210170"/>
                    <a:pt x="7131000" y="0"/>
                  </a:cubicBezTo>
                  <a:cubicBezTo>
                    <a:pt x="7421720" y="41879"/>
                    <a:pt x="7562507" y="275083"/>
                    <a:pt x="7561779" y="430777"/>
                  </a:cubicBezTo>
                  <a:cubicBezTo>
                    <a:pt x="7579328" y="1140436"/>
                    <a:pt x="7499114" y="1831530"/>
                    <a:pt x="7561779" y="2153835"/>
                  </a:cubicBezTo>
                  <a:cubicBezTo>
                    <a:pt x="7613313" y="2417442"/>
                    <a:pt x="7314843" y="2547327"/>
                    <a:pt x="7131000" y="2584614"/>
                  </a:cubicBezTo>
                  <a:cubicBezTo>
                    <a:pt x="5120581" y="2625118"/>
                    <a:pt x="2286573" y="2440529"/>
                    <a:pt x="430777" y="2584614"/>
                  </a:cubicBezTo>
                  <a:cubicBezTo>
                    <a:pt x="146514" y="2620842"/>
                    <a:pt x="-7894" y="2299099"/>
                    <a:pt x="0" y="2153835"/>
                  </a:cubicBezTo>
                  <a:cubicBezTo>
                    <a:pt x="-146631" y="1741276"/>
                    <a:pt x="-75764" y="820053"/>
                    <a:pt x="0" y="430777"/>
                  </a:cubicBezTo>
                  <a:close/>
                </a:path>
              </a:pathLst>
            </a:custGeom>
            <a:noFill/>
            <a:ln w="38100">
              <a:solidFill>
                <a:srgbClr val="CC3300"/>
              </a:solidFill>
              <a:extLst>
                <a:ext uri="{C807C97D-BFC1-408E-A445-0C87EB9F89A2}">
                  <ask:lineSketchStyleProps xmlns:ask="http://schemas.microsoft.com/office/drawing/2018/sketchyshapes" sd="2065020891">
                    <a:custGeom>
                      <a:avLst/>
                      <a:gdLst>
                        <a:gd name="connsiteX0" fmla="*/ 0 w 9548037"/>
                        <a:gd name="connsiteY0" fmla="*/ 557546 h 3345208"/>
                        <a:gd name="connsiteX1" fmla="*/ 543930 w 9548037"/>
                        <a:gd name="connsiteY1" fmla="*/ 0 h 3345208"/>
                        <a:gd name="connsiteX2" fmla="*/ 9004106 w 9548037"/>
                        <a:gd name="connsiteY2" fmla="*/ 0 h 3345208"/>
                        <a:gd name="connsiteX3" fmla="*/ 9548037 w 9548037"/>
                        <a:gd name="connsiteY3" fmla="*/ 557546 h 3345208"/>
                        <a:gd name="connsiteX4" fmla="*/ 9548037 w 9548037"/>
                        <a:gd name="connsiteY4" fmla="*/ 2787661 h 3345208"/>
                        <a:gd name="connsiteX5" fmla="*/ 9004106 w 9548037"/>
                        <a:gd name="connsiteY5" fmla="*/ 3345208 h 3345208"/>
                        <a:gd name="connsiteX6" fmla="*/ 543930 w 9548037"/>
                        <a:gd name="connsiteY6" fmla="*/ 3345208 h 3345208"/>
                        <a:gd name="connsiteX7" fmla="*/ 0 w 9548037"/>
                        <a:gd name="connsiteY7" fmla="*/ 2787661 h 3345208"/>
                        <a:gd name="connsiteX8" fmla="*/ 0 w 9548037"/>
                        <a:gd name="connsiteY8" fmla="*/ 557546 h 33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8037" h="3345208" extrusionOk="0">
                          <a:moveTo>
                            <a:pt x="0" y="557546"/>
                          </a:moveTo>
                          <a:cubicBezTo>
                            <a:pt x="26491" y="310122"/>
                            <a:pt x="245443" y="-14455"/>
                            <a:pt x="543930" y="0"/>
                          </a:cubicBezTo>
                          <a:cubicBezTo>
                            <a:pt x="2647214" y="70760"/>
                            <a:pt x="5733449" y="19420"/>
                            <a:pt x="9004106" y="0"/>
                          </a:cubicBezTo>
                          <a:cubicBezTo>
                            <a:pt x="9343276" y="31470"/>
                            <a:pt x="9548936" y="353466"/>
                            <a:pt x="9548037" y="557546"/>
                          </a:cubicBezTo>
                          <a:cubicBezTo>
                            <a:pt x="9572476" y="1485995"/>
                            <a:pt x="9470905" y="2395910"/>
                            <a:pt x="9548037" y="2787661"/>
                          </a:cubicBezTo>
                          <a:cubicBezTo>
                            <a:pt x="9584923" y="3114262"/>
                            <a:pt x="9256345" y="3311323"/>
                            <a:pt x="9004106" y="3345208"/>
                          </a:cubicBezTo>
                          <a:cubicBezTo>
                            <a:pt x="6376840" y="3303055"/>
                            <a:pt x="3165884" y="3201056"/>
                            <a:pt x="543930" y="3345208"/>
                          </a:cubicBezTo>
                          <a:cubicBezTo>
                            <a:pt x="217301" y="3366130"/>
                            <a:pt x="-7845" y="3001404"/>
                            <a:pt x="0" y="2787661"/>
                          </a:cubicBezTo>
                          <a:cubicBezTo>
                            <a:pt x="-128048" y="2310004"/>
                            <a:pt x="-43847" y="1009736"/>
                            <a:pt x="0" y="55754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551275" y="2629128"/>
              <a:ext cx="7113551" cy="19737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Trường Sa là nơi đầu sóng ngọn gió rất khó khăn vất vả bão tố, nắng gắt thiếu nước ngọt. Nhưng khi đến Trường Sa ai cũng ngạc nhiên, bất ngờ gặp mầu hoa muống biển sác màu tím gợi lên Trường Sa thân quen, yên bình</a:t>
              </a:r>
              <a:r>
                <a:rPr kumimoji="0" lang="en-US"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a:t>
              </a:r>
              <a:endParaRPr kumimoji="0" lang="vi-VN"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039FD742-DF76-44FC-8B51-7B82EED956D0}"/>
              </a:ext>
            </a:extLst>
          </p:cNvPr>
          <p:cNvGrpSpPr/>
          <p:nvPr/>
        </p:nvGrpSpPr>
        <p:grpSpPr>
          <a:xfrm>
            <a:off x="1258219" y="446884"/>
            <a:ext cx="9365535" cy="1398889"/>
            <a:chOff x="4572476" y="795210"/>
            <a:chExt cx="9738925" cy="1656288"/>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656288"/>
              <a:chOff x="1509605" y="2064399"/>
              <a:chExt cx="8312289" cy="1095788"/>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8080213" cy="9402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Ở khổ thơ đầu, điều gì gây bất ngờ với mọi người khi đến Trường Sa?</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1</a:t>
                </a:r>
              </a:p>
            </p:txBody>
          </p:sp>
        </p:grpSp>
      </p:grpSp>
      <p:pic>
        <p:nvPicPr>
          <p:cNvPr id="2" name="Picture 8">
            <a:extLst>
              <a:ext uri="{FF2B5EF4-FFF2-40B4-BE49-F238E27FC236}">
                <a16:creationId xmlns:a16="http://schemas.microsoft.com/office/drawing/2014/main" id="{965CD206-AF1E-BE96-B69D-F36D3740BCF1}"/>
              </a:ext>
            </a:extLst>
          </p:cNvPr>
          <p:cNvPicPr>
            <a:picLocks noChangeAspect="1"/>
          </p:cNvPicPr>
          <p:nvPr/>
        </p:nvPicPr>
        <p:blipFill>
          <a:blip r:embed="rId6"/>
          <a:srcRect/>
          <a:stretch>
            <a:fillRect/>
          </a:stretch>
        </p:blipFill>
        <p:spPr>
          <a:xfrm>
            <a:off x="10207256" y="3627958"/>
            <a:ext cx="2382156" cy="3230042"/>
          </a:xfrm>
          <a:prstGeom prst="rect">
            <a:avLst/>
          </a:prstGeom>
        </p:spPr>
      </p:pic>
    </p:spTree>
    <p:extLst>
      <p:ext uri="{BB962C8B-B14F-4D97-AF65-F5344CB8AC3E}">
        <p14:creationId xmlns:p14="http://schemas.microsoft.com/office/powerpoint/2010/main" val="3543396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AA2DBB59-FDB8-4B5C-9913-1CD2D77A5AC3}"/>
              </a:ext>
            </a:extLst>
          </p:cNvPr>
          <p:cNvGrpSpPr/>
          <p:nvPr/>
        </p:nvGrpSpPr>
        <p:grpSpPr>
          <a:xfrm>
            <a:off x="533565" y="642041"/>
            <a:ext cx="10513663" cy="5365353"/>
            <a:chOff x="129248" y="2416791"/>
            <a:chExt cx="5104304" cy="5416791"/>
          </a:xfrm>
        </p:grpSpPr>
        <p:grpSp>
          <p:nvGrpSpPr>
            <p:cNvPr id="34" name="Group 33">
              <a:extLst>
                <a:ext uri="{FF2B5EF4-FFF2-40B4-BE49-F238E27FC236}">
                  <a16:creationId xmlns:a16="http://schemas.microsoft.com/office/drawing/2014/main" id="{7E65819A-5B37-4B31-9361-5961F3B057C0}"/>
                </a:ext>
              </a:extLst>
            </p:cNvPr>
            <p:cNvGrpSpPr/>
            <p:nvPr/>
          </p:nvGrpSpPr>
          <p:grpSpPr>
            <a:xfrm>
              <a:off x="475735" y="2692853"/>
              <a:ext cx="4757817" cy="5140729"/>
              <a:chOff x="2116043" y="4731219"/>
              <a:chExt cx="4757817" cy="3274323"/>
            </a:xfrm>
          </p:grpSpPr>
          <p:sp>
            <p:nvSpPr>
              <p:cNvPr id="38" name="Rectangle: Rounded Corners 37">
                <a:extLst>
                  <a:ext uri="{FF2B5EF4-FFF2-40B4-BE49-F238E27FC236}">
                    <a16:creationId xmlns:a16="http://schemas.microsoft.com/office/drawing/2014/main" id="{9910AD54-3087-43BE-88BE-292644C392FF}"/>
                  </a:ext>
                </a:extLst>
              </p:cNvPr>
              <p:cNvSpPr/>
              <p:nvPr/>
            </p:nvSpPr>
            <p:spPr>
              <a:xfrm>
                <a:off x="2241783" y="4731219"/>
                <a:ext cx="4632077" cy="3274323"/>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A27DFA7A-BD3B-42E0-B72F-F4938DB022E4}"/>
                  </a:ext>
                </a:extLst>
              </p:cNvPr>
              <p:cNvSpPr/>
              <p:nvPr/>
            </p:nvSpPr>
            <p:spPr>
              <a:xfrm>
                <a:off x="2116043" y="4842383"/>
                <a:ext cx="4649414" cy="2999066"/>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2B1C5742-E0E0-4C89-96DF-448703520173}"/>
                  </a:ext>
                </a:extLst>
              </p:cNvPr>
              <p:cNvSpPr txBox="1"/>
              <p:nvPr/>
            </p:nvSpPr>
            <p:spPr>
              <a:xfrm>
                <a:off x="2332949" y="4861546"/>
                <a:ext cx="4335793" cy="2909333"/>
              </a:xfrm>
              <a:prstGeom prst="rect">
                <a:avLst/>
              </a:prstGeom>
              <a:noFill/>
            </p:spPr>
            <p:txBody>
              <a:bodyPr wrap="square" rtlCol="0">
                <a:spAutoFit/>
              </a:bodyPr>
              <a:lstStyle/>
              <a:p>
                <a:pPr algn="just" rtl="0" latinLnBrk="0"/>
                <a:r>
                  <a:rPr lang="vi-VN" sz="3200" b="0" i="0" dirty="0">
                    <a:solidFill>
                      <a:srgbClr val="000000"/>
                    </a:solidFill>
                    <a:effectLst/>
                    <a:latin typeface="Cambria" panose="02040503050406030204" pitchFamily="18" charset="0"/>
                    <a:ea typeface="Cambria" panose="02040503050406030204" pitchFamily="18" charset="0"/>
                  </a:rPr>
                  <a:t>2</a:t>
                </a:r>
                <a:r>
                  <a:rPr lang="vi-VN" sz="3200" b="1" i="0" dirty="0">
                    <a:solidFill>
                      <a:srgbClr val="000000"/>
                    </a:solidFill>
                    <a:effectLst/>
                    <a:latin typeface="Cambria" panose="02040503050406030204" pitchFamily="18" charset="0"/>
                    <a:ea typeface="Cambria" panose="02040503050406030204" pitchFamily="18" charset="0"/>
                  </a:rPr>
                  <a:t>. Em hiểu thế nào về hai dòng thơ “Những nhà gi</a:t>
                </a:r>
                <a:r>
                  <a:rPr lang="en-US" sz="3200" b="1" dirty="0">
                    <a:solidFill>
                      <a:srgbClr val="000000"/>
                    </a:solidFill>
                    <a:latin typeface="Cambria" panose="02040503050406030204" pitchFamily="18" charset="0"/>
                    <a:ea typeface="Cambria" panose="02040503050406030204" pitchFamily="18" charset="0"/>
                  </a:rPr>
                  <a:t>à</a:t>
                </a:r>
                <a:r>
                  <a:rPr lang="vi-VN" sz="3200" b="1" i="0" dirty="0">
                    <a:solidFill>
                      <a:srgbClr val="000000"/>
                    </a:solidFill>
                    <a:effectLst/>
                    <a:latin typeface="Cambria" panose="02040503050406030204" pitchFamily="18" charset="0"/>
                    <a:ea typeface="Cambria" panose="02040503050406030204" pitchFamily="18" charset="0"/>
                  </a:rPr>
                  <a:t>n giữ đảo/ Neo cả nhịp tim người"? Chọn câu trả lời dưới đây hoặc nêu ý kiến của em.</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A. Sự thấu hiểu của người dân trước những gian nguy mà người lính nhà giàn phải đương đầu.</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B. Cảm xúc thương yêu, lo lắng của người ra thăm đảo dành cho người lính Trường Sa.</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C. Tình yêu tha thiết của người dân đất Việt đối với biển đảo quê hương.</a:t>
                </a:r>
              </a:p>
            </p:txBody>
          </p:sp>
        </p:grpSp>
        <p:grpSp>
          <p:nvGrpSpPr>
            <p:cNvPr id="35" name="Group 34">
              <a:extLst>
                <a:ext uri="{FF2B5EF4-FFF2-40B4-BE49-F238E27FC236}">
                  <a16:creationId xmlns:a16="http://schemas.microsoft.com/office/drawing/2014/main" id="{D03BB5BE-1B2A-4480-8A05-843133AABCEF}"/>
                </a:ext>
              </a:extLst>
            </p:cNvPr>
            <p:cNvGrpSpPr/>
            <p:nvPr/>
          </p:nvGrpSpPr>
          <p:grpSpPr>
            <a:xfrm>
              <a:off x="129248" y="2416791"/>
              <a:ext cx="671599" cy="838965"/>
              <a:chOff x="9176472" y="-1070108"/>
              <a:chExt cx="2986448" cy="2742626"/>
            </a:xfrm>
          </p:grpSpPr>
          <p:pic>
            <p:nvPicPr>
              <p:cNvPr id="36" name="Picture 3">
                <a:extLst>
                  <a:ext uri="{FF2B5EF4-FFF2-40B4-BE49-F238E27FC236}">
                    <a16:creationId xmlns:a16="http://schemas.microsoft.com/office/drawing/2014/main" id="{11D014D7-1C24-4337-A27A-5723A46F45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64407" y="-666063"/>
                <a:ext cx="2698513" cy="2324340"/>
              </a:xfrm>
              <a:prstGeom prst="rect">
                <a:avLst/>
              </a:prstGeom>
            </p:spPr>
          </p:pic>
          <p:sp>
            <p:nvSpPr>
              <p:cNvPr id="37" name="TextBox 36">
                <a:extLst>
                  <a:ext uri="{FF2B5EF4-FFF2-40B4-BE49-F238E27FC236}">
                    <a16:creationId xmlns:a16="http://schemas.microsoft.com/office/drawing/2014/main" id="{68763E7B-C479-453D-BF18-D86742AF8709}"/>
                  </a:ext>
                </a:extLst>
              </p:cNvPr>
              <p:cNvSpPr txBox="1"/>
              <p:nvPr/>
            </p:nvSpPr>
            <p:spPr>
              <a:xfrm>
                <a:off x="9176472" y="-1070108"/>
                <a:ext cx="2816093" cy="2742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rPr>
                  <a:t>2</a:t>
                </a:r>
              </a:p>
            </p:txBody>
          </p:sp>
        </p:grpSp>
      </p:grpSp>
      <p:sp>
        <p:nvSpPr>
          <p:cNvPr id="2" name="Oval 1">
            <a:extLst>
              <a:ext uri="{FF2B5EF4-FFF2-40B4-BE49-F238E27FC236}">
                <a16:creationId xmlns:a16="http://schemas.microsoft.com/office/drawing/2014/main" id="{86B6306D-8D79-E480-7E12-F08C76064ADA}"/>
              </a:ext>
            </a:extLst>
          </p:cNvPr>
          <p:cNvSpPr/>
          <p:nvPr/>
        </p:nvSpPr>
        <p:spPr>
          <a:xfrm>
            <a:off x="1679944" y="2636874"/>
            <a:ext cx="563526" cy="531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947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8" name="Picture 9">
            <a:extLst>
              <a:ext uri="{FF2B5EF4-FFF2-40B4-BE49-F238E27FC236}">
                <a16:creationId xmlns:a16="http://schemas.microsoft.com/office/drawing/2014/main" id="{E162E2BE-A252-917E-489D-AC69CB7BBD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526" y="3727559"/>
            <a:ext cx="3132760" cy="2944795"/>
          </a:xfrm>
          <a:prstGeom prst="rect">
            <a:avLst/>
          </a:prstGeom>
        </p:spPr>
      </p:pic>
      <p:grpSp>
        <p:nvGrpSpPr>
          <p:cNvPr id="25" name="Group 24">
            <a:extLst>
              <a:ext uri="{FF2B5EF4-FFF2-40B4-BE49-F238E27FC236}">
                <a16:creationId xmlns:a16="http://schemas.microsoft.com/office/drawing/2014/main" id="{6B162634-D472-6CA6-2218-137B6610EFCD}"/>
              </a:ext>
            </a:extLst>
          </p:cNvPr>
          <p:cNvGrpSpPr/>
          <p:nvPr/>
        </p:nvGrpSpPr>
        <p:grpSpPr>
          <a:xfrm>
            <a:off x="3062177" y="783502"/>
            <a:ext cx="8503446"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841613" cy="42644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rPr>
                <a:t>Hai câu thơ cho thấy sự thấu hiểu của người dân trước những gian nguy mà người lính nhà giàn phải đương đầu. Những chiến sĩ bán trụ trên những nhà giàn giữa biển khơi bao la, phải trải qua những thiếu thốn trong sinh hoạt hàng ngày, không những thế còn phải chống chọi với sự khắc nghiệt của thiên nhiên.</a:t>
              </a:r>
              <a:endParaRPr kumimoji="0" lang="en-US" sz="32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6817081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2581969" y="2445712"/>
            <a:ext cx="8824122" cy="3324459"/>
            <a:chOff x="3039853" y="2528814"/>
            <a:chExt cx="8824122" cy="3324459"/>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039853" y="2528814"/>
              <a:ext cx="8824122" cy="3324459"/>
            </a:xfrm>
            <a:custGeom>
              <a:avLst/>
              <a:gdLst>
                <a:gd name="connsiteX0" fmla="*/ 0 w 8824122"/>
                <a:gd name="connsiteY0" fmla="*/ 554088 h 3324459"/>
                <a:gd name="connsiteX1" fmla="*/ 554088 w 8824122"/>
                <a:gd name="connsiteY1" fmla="*/ 0 h 3324459"/>
                <a:gd name="connsiteX2" fmla="*/ 8270034 w 8824122"/>
                <a:gd name="connsiteY2" fmla="*/ 0 h 3324459"/>
                <a:gd name="connsiteX3" fmla="*/ 8824122 w 8824122"/>
                <a:gd name="connsiteY3" fmla="*/ 554088 h 3324459"/>
                <a:gd name="connsiteX4" fmla="*/ 8824122 w 8824122"/>
                <a:gd name="connsiteY4" fmla="*/ 2770371 h 3324459"/>
                <a:gd name="connsiteX5" fmla="*/ 8270034 w 8824122"/>
                <a:gd name="connsiteY5" fmla="*/ 3324459 h 3324459"/>
                <a:gd name="connsiteX6" fmla="*/ 554088 w 8824122"/>
                <a:gd name="connsiteY6" fmla="*/ 3324459 h 3324459"/>
                <a:gd name="connsiteX7" fmla="*/ 0 w 8824122"/>
                <a:gd name="connsiteY7" fmla="*/ 2770371 h 3324459"/>
                <a:gd name="connsiteX8" fmla="*/ 0 w 8824122"/>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8"/>
                  </a:moveTo>
                  <a:cubicBezTo>
                    <a:pt x="21949" y="297291"/>
                    <a:pt x="255419" y="-54961"/>
                    <a:pt x="554088" y="0"/>
                  </a:cubicBezTo>
                  <a:cubicBezTo>
                    <a:pt x="3694385" y="66358"/>
                    <a:pt x="6574069" y="132452"/>
                    <a:pt x="8270034" y="0"/>
                  </a:cubicBezTo>
                  <a:cubicBezTo>
                    <a:pt x="8584993" y="7107"/>
                    <a:pt x="8824460" y="286622"/>
                    <a:pt x="8824122" y="554088"/>
                  </a:cubicBezTo>
                  <a:cubicBezTo>
                    <a:pt x="8788019" y="1221544"/>
                    <a:pt x="8883728" y="1867015"/>
                    <a:pt x="8824122" y="2770371"/>
                  </a:cubicBezTo>
                  <a:cubicBezTo>
                    <a:pt x="8857438" y="3093198"/>
                    <a:pt x="8550699" y="3306779"/>
                    <a:pt x="8270034" y="3324459"/>
                  </a:cubicBezTo>
                  <a:cubicBezTo>
                    <a:pt x="6271986" y="3218989"/>
                    <a:pt x="3915627" y="3228761"/>
                    <a:pt x="554088" y="3324459"/>
                  </a:cubicBezTo>
                  <a:cubicBezTo>
                    <a:pt x="219448" y="3346909"/>
                    <a:pt x="-3692" y="3032710"/>
                    <a:pt x="0" y="2770371"/>
                  </a:cubicBezTo>
                  <a:cubicBezTo>
                    <a:pt x="145605" y="1818097"/>
                    <a:pt x="95325" y="1609908"/>
                    <a:pt x="0" y="554088"/>
                  </a:cubicBezTo>
                  <a:close/>
                </a:path>
              </a:pathLst>
            </a:custGeom>
            <a:noFill/>
            <a:ln w="38100">
              <a:solidFill>
                <a:srgbClr val="CC3300"/>
              </a:solidFill>
              <a:extLst>
                <a:ext uri="{C807C97D-BFC1-408E-A445-0C87EB9F89A2}">
                  <ask:lineSketchStyleProps xmlns:ask="http://schemas.microsoft.com/office/drawing/2018/sketchyshapes" sd="206502089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273075" y="2607057"/>
              <a:ext cx="8461981" cy="3159354"/>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Nói lên sức mãnh kiệt của thiên nhiên và con người ở Trường Sa</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Nói lên tinh thần kiên cường bất khuất của những người lính ở Trường Sa.....</a:t>
              </a:r>
            </a:p>
          </p:txBody>
        </p:sp>
      </p:grpSp>
      <p:pic>
        <p:nvPicPr>
          <p:cNvPr id="41" name="Picture 8">
            <a:extLst>
              <a:ext uri="{FF2B5EF4-FFF2-40B4-BE49-F238E27FC236}">
                <a16:creationId xmlns:a16="http://schemas.microsoft.com/office/drawing/2014/main" id="{4F4FC09C-6728-4C18-A2EA-E2583D18FDF3}"/>
              </a:ext>
            </a:extLst>
          </p:cNvPr>
          <p:cNvPicPr>
            <a:picLocks noChangeAspect="1"/>
          </p:cNvPicPr>
          <p:nvPr/>
        </p:nvPicPr>
        <p:blipFill>
          <a:blip r:embed="rId4"/>
          <a:srcRect/>
          <a:stretch>
            <a:fillRect/>
          </a:stretch>
        </p:blipFill>
        <p:spPr>
          <a:xfrm>
            <a:off x="-265369" y="2907381"/>
            <a:ext cx="2855877" cy="3872376"/>
          </a:xfrm>
          <a:prstGeom prst="rect">
            <a:avLst/>
          </a:prstGeom>
        </p:spPr>
      </p:pic>
      <p:grpSp>
        <p:nvGrpSpPr>
          <p:cNvPr id="21" name="Group 20">
            <a:extLst>
              <a:ext uri="{FF2B5EF4-FFF2-40B4-BE49-F238E27FC236}">
                <a16:creationId xmlns:a16="http://schemas.microsoft.com/office/drawing/2014/main" id="{B88AC1AE-CCC7-446B-BCD5-7CE1BAE36B23}"/>
              </a:ext>
            </a:extLst>
          </p:cNvPr>
          <p:cNvGrpSpPr/>
          <p:nvPr/>
        </p:nvGrpSpPr>
        <p:grpSpPr>
          <a:xfrm>
            <a:off x="903767" y="294864"/>
            <a:ext cx="9952075" cy="2116203"/>
            <a:chOff x="5407246" y="4046829"/>
            <a:chExt cx="5611822" cy="2519536"/>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2080533"/>
              <a:chOff x="433701" y="3373625"/>
              <a:chExt cx="5133995" cy="2582605"/>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80"/>
                <a:ext cx="5018039" cy="1743361"/>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66572" y="3636422"/>
                <a:ext cx="4681090" cy="23198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6600FF"/>
                    </a:solidFill>
                    <a:effectLst/>
                    <a:uLnTx/>
                    <a:uFillTx/>
                    <a:latin typeface="Cambria" panose="02040503050406030204" pitchFamily="18" charset="0"/>
                    <a:ea typeface="Cambria" panose="02040503050406030204" pitchFamily="18" charset="0"/>
                  </a:rPr>
                  <a:t>3. Theo em, nhà thơ muốn nói gì qua hình ảnh “Đoá san hô kiêu hãnh/ Vẫn nở hoa bốn mùa”? </a:t>
                </a: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3</a:t>
                </a:r>
              </a:p>
            </p:txBody>
          </p:sp>
        </p:grpSp>
      </p:grpSp>
    </p:spTree>
    <p:extLst>
      <p:ext uri="{BB962C8B-B14F-4D97-AF65-F5344CB8AC3E}">
        <p14:creationId xmlns:p14="http://schemas.microsoft.com/office/powerpoint/2010/main" val="2082102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84578"/>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661383" y="2750816"/>
            <a:ext cx="8427854" cy="2980133"/>
            <a:chOff x="3304696" y="2433450"/>
            <a:chExt cx="8427854" cy="3332961"/>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6" y="2433450"/>
              <a:ext cx="8427854" cy="3332961"/>
            </a:xfrm>
            <a:custGeom>
              <a:avLst/>
              <a:gdLst>
                <a:gd name="connsiteX0" fmla="*/ 0 w 8427854"/>
                <a:gd name="connsiteY0" fmla="*/ 555504 h 3332961"/>
                <a:gd name="connsiteX1" fmla="*/ 496699 w 8427854"/>
                <a:gd name="connsiteY1" fmla="*/ 0 h 3332961"/>
                <a:gd name="connsiteX2" fmla="*/ 7931155 w 8427854"/>
                <a:gd name="connsiteY2" fmla="*/ 0 h 3332961"/>
                <a:gd name="connsiteX3" fmla="*/ 8427854 w 8427854"/>
                <a:gd name="connsiteY3" fmla="*/ 555504 h 3332961"/>
                <a:gd name="connsiteX4" fmla="*/ 8427854 w 8427854"/>
                <a:gd name="connsiteY4" fmla="*/ 2777456 h 3332961"/>
                <a:gd name="connsiteX5" fmla="*/ 7931155 w 8427854"/>
                <a:gd name="connsiteY5" fmla="*/ 3332960 h 3332961"/>
                <a:gd name="connsiteX6" fmla="*/ 496699 w 8427854"/>
                <a:gd name="connsiteY6" fmla="*/ 3332960 h 3332961"/>
                <a:gd name="connsiteX7" fmla="*/ 0 w 8427854"/>
                <a:gd name="connsiteY7" fmla="*/ 2777456 h 3332961"/>
                <a:gd name="connsiteX8" fmla="*/ 0 w 8427854"/>
                <a:gd name="connsiteY8" fmla="*/ 555504 h 333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7854" h="3332961" extrusionOk="0">
                  <a:moveTo>
                    <a:pt x="0" y="555504"/>
                  </a:moveTo>
                  <a:cubicBezTo>
                    <a:pt x="23404" y="305843"/>
                    <a:pt x="229144" y="-55363"/>
                    <a:pt x="496699" y="0"/>
                  </a:cubicBezTo>
                  <a:cubicBezTo>
                    <a:pt x="2369504" y="69600"/>
                    <a:pt x="5422839" y="-145717"/>
                    <a:pt x="7931155" y="0"/>
                  </a:cubicBezTo>
                  <a:cubicBezTo>
                    <a:pt x="8218175" y="10538"/>
                    <a:pt x="8428181" y="289322"/>
                    <a:pt x="8427854" y="555504"/>
                  </a:cubicBezTo>
                  <a:cubicBezTo>
                    <a:pt x="8380965" y="1143178"/>
                    <a:pt x="8484735" y="1907350"/>
                    <a:pt x="8427854" y="2777456"/>
                  </a:cubicBezTo>
                  <a:cubicBezTo>
                    <a:pt x="8489519" y="3117011"/>
                    <a:pt x="8145310" y="3287899"/>
                    <a:pt x="7931155" y="3332960"/>
                  </a:cubicBezTo>
                  <a:cubicBezTo>
                    <a:pt x="4506422" y="3273719"/>
                    <a:pt x="2822534" y="3211604"/>
                    <a:pt x="496699" y="3332960"/>
                  </a:cubicBezTo>
                  <a:cubicBezTo>
                    <a:pt x="209986" y="3343409"/>
                    <a:pt x="-3636" y="3037880"/>
                    <a:pt x="0" y="2777456"/>
                  </a:cubicBezTo>
                  <a:cubicBezTo>
                    <a:pt x="131421" y="2189068"/>
                    <a:pt x="67265" y="871124"/>
                    <a:pt x="0" y="555504"/>
                  </a:cubicBezTo>
                  <a:close/>
                </a:path>
              </a:pathLst>
            </a:custGeom>
            <a:noFill/>
            <a:ln w="38100">
              <a:solidFill>
                <a:srgbClr val="CC3300"/>
              </a:solidFill>
              <a:extLst>
                <a:ext uri="{C807C97D-BFC1-408E-A445-0C87EB9F89A2}">
                  <ask:lineSketchStyleProps xmlns:ask="http://schemas.microsoft.com/office/drawing/2018/sketchyshapes" sd="2065020891">
                    <a:custGeom>
                      <a:avLst/>
                      <a:gdLst>
                        <a:gd name="connsiteX0" fmla="*/ 0 w 8427854"/>
                        <a:gd name="connsiteY0" fmla="*/ 496699 h 2980133"/>
                        <a:gd name="connsiteX1" fmla="*/ 496699 w 8427854"/>
                        <a:gd name="connsiteY1" fmla="*/ 0 h 2980133"/>
                        <a:gd name="connsiteX2" fmla="*/ 7931155 w 8427854"/>
                        <a:gd name="connsiteY2" fmla="*/ 0 h 2980133"/>
                        <a:gd name="connsiteX3" fmla="*/ 8427854 w 8427854"/>
                        <a:gd name="connsiteY3" fmla="*/ 496699 h 2980133"/>
                        <a:gd name="connsiteX4" fmla="*/ 8427854 w 8427854"/>
                        <a:gd name="connsiteY4" fmla="*/ 2483434 h 2980133"/>
                        <a:gd name="connsiteX5" fmla="*/ 7931155 w 8427854"/>
                        <a:gd name="connsiteY5" fmla="*/ 2980133 h 2980133"/>
                        <a:gd name="connsiteX6" fmla="*/ 496699 w 8427854"/>
                        <a:gd name="connsiteY6" fmla="*/ 2980133 h 2980133"/>
                        <a:gd name="connsiteX7" fmla="*/ 0 w 8427854"/>
                        <a:gd name="connsiteY7" fmla="*/ 2483434 h 2980133"/>
                        <a:gd name="connsiteX8" fmla="*/ 0 w 8427854"/>
                        <a:gd name="connsiteY8" fmla="*/ 496699 h 298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7854" h="2980133" extrusionOk="0">
                          <a:moveTo>
                            <a:pt x="0" y="496699"/>
                          </a:moveTo>
                          <a:cubicBezTo>
                            <a:pt x="17551" y="261733"/>
                            <a:pt x="227738" y="-40094"/>
                            <a:pt x="496699" y="0"/>
                          </a:cubicBezTo>
                          <a:cubicBezTo>
                            <a:pt x="2491705" y="66358"/>
                            <a:pt x="5119931" y="132452"/>
                            <a:pt x="7931155" y="0"/>
                          </a:cubicBezTo>
                          <a:cubicBezTo>
                            <a:pt x="8210225" y="3775"/>
                            <a:pt x="8428106" y="251100"/>
                            <a:pt x="8427854" y="496699"/>
                          </a:cubicBezTo>
                          <a:cubicBezTo>
                            <a:pt x="8391751" y="1063237"/>
                            <a:pt x="8487460" y="1735744"/>
                            <a:pt x="8427854" y="2483434"/>
                          </a:cubicBezTo>
                          <a:cubicBezTo>
                            <a:pt x="8455307" y="2771607"/>
                            <a:pt x="8167949" y="2953960"/>
                            <a:pt x="7931155" y="2980133"/>
                          </a:cubicBezTo>
                          <a:cubicBezTo>
                            <a:pt x="4449934" y="2874663"/>
                            <a:pt x="2919217" y="2884435"/>
                            <a:pt x="496699" y="2980133"/>
                          </a:cubicBezTo>
                          <a:cubicBezTo>
                            <a:pt x="214530" y="2986289"/>
                            <a:pt x="-2398" y="2729385"/>
                            <a:pt x="0" y="2483434"/>
                          </a:cubicBezTo>
                          <a:cubicBezTo>
                            <a:pt x="145605" y="1969535"/>
                            <a:pt x="95325" y="754514"/>
                            <a:pt x="0" y="49669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467796" y="2615869"/>
              <a:ext cx="8077979" cy="28569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VD: Em t</a:t>
              </a:r>
              <a:r>
                <a:rPr kumimoji="0" lang="en-US" sz="4000" b="0"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rPr>
                <a:t>hấy</a:t>
              </a: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 người lính dũng cảm kiên cường, hiền lành giản dị. Họ cống hiến tuổi trẻ của mình để bảo vệ Tô quốc……</a:t>
              </a:r>
            </a:p>
          </p:txBody>
        </p:sp>
      </p:grpSp>
      <p:pic>
        <p:nvPicPr>
          <p:cNvPr id="41" name="Picture 8">
            <a:extLst>
              <a:ext uri="{FF2B5EF4-FFF2-40B4-BE49-F238E27FC236}">
                <a16:creationId xmlns:a16="http://schemas.microsoft.com/office/drawing/2014/main" id="{4F4FC09C-6728-4C18-A2EA-E2583D18FDF3}"/>
              </a:ext>
            </a:extLst>
          </p:cNvPr>
          <p:cNvPicPr>
            <a:picLocks noChangeAspect="1"/>
          </p:cNvPicPr>
          <p:nvPr/>
        </p:nvPicPr>
        <p:blipFill>
          <a:blip r:embed="rId4"/>
          <a:srcRect/>
          <a:stretch>
            <a:fillRect/>
          </a:stretch>
        </p:blipFill>
        <p:spPr>
          <a:xfrm>
            <a:off x="9373431" y="2653997"/>
            <a:ext cx="2855877" cy="3872376"/>
          </a:xfrm>
          <a:prstGeom prst="rect">
            <a:avLst/>
          </a:prstGeom>
        </p:spPr>
      </p:pic>
      <p:grpSp>
        <p:nvGrpSpPr>
          <p:cNvPr id="22" name="Group 21">
            <a:extLst>
              <a:ext uri="{FF2B5EF4-FFF2-40B4-BE49-F238E27FC236}">
                <a16:creationId xmlns:a16="http://schemas.microsoft.com/office/drawing/2014/main" id="{8C5B4D73-2762-4C3A-B6F4-F44B81D80DCC}"/>
              </a:ext>
            </a:extLst>
          </p:cNvPr>
          <p:cNvGrpSpPr/>
          <p:nvPr/>
        </p:nvGrpSpPr>
        <p:grpSpPr>
          <a:xfrm>
            <a:off x="1334320" y="302410"/>
            <a:ext cx="9030580" cy="1996974"/>
            <a:chOff x="4646461" y="627886"/>
            <a:chExt cx="6552587" cy="2418052"/>
          </a:xfrm>
        </p:grpSpPr>
        <p:grpSp>
          <p:nvGrpSpPr>
            <p:cNvPr id="23" name="Group 22">
              <a:extLst>
                <a:ext uri="{FF2B5EF4-FFF2-40B4-BE49-F238E27FC236}">
                  <a16:creationId xmlns:a16="http://schemas.microsoft.com/office/drawing/2014/main" id="{3B356A0A-34E9-47B8-8E43-B4C039008A9C}"/>
                </a:ext>
              </a:extLst>
            </p:cNvPr>
            <p:cNvGrpSpPr/>
            <p:nvPr/>
          </p:nvGrpSpPr>
          <p:grpSpPr>
            <a:xfrm>
              <a:off x="5268827" y="806558"/>
              <a:ext cx="5930221" cy="2239380"/>
              <a:chOff x="1416400" y="2071912"/>
              <a:chExt cx="5512416" cy="1481560"/>
            </a:xfrm>
          </p:grpSpPr>
          <p:sp>
            <p:nvSpPr>
              <p:cNvPr id="27" name="Rectangle: Rounded Corners 26">
                <a:extLst>
                  <a:ext uri="{FF2B5EF4-FFF2-40B4-BE49-F238E27FC236}">
                    <a16:creationId xmlns:a16="http://schemas.microsoft.com/office/drawing/2014/main" id="{B6AB4CEF-49F0-43B4-B368-DEE4FC3F190B}"/>
                  </a:ext>
                </a:extLst>
              </p:cNvPr>
              <p:cNvSpPr/>
              <p:nvPr/>
            </p:nvSpPr>
            <p:spPr>
              <a:xfrm>
                <a:off x="1542141" y="2071912"/>
                <a:ext cx="5386675" cy="148156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9" name="Rectangle: Rounded Corners 28">
                <a:extLst>
                  <a:ext uri="{FF2B5EF4-FFF2-40B4-BE49-F238E27FC236}">
                    <a16:creationId xmlns:a16="http://schemas.microsoft.com/office/drawing/2014/main" id="{8BCF0668-E1E6-4828-A28D-ECF39F551570}"/>
                  </a:ext>
                </a:extLst>
              </p:cNvPr>
              <p:cNvSpPr/>
              <p:nvPr/>
            </p:nvSpPr>
            <p:spPr>
              <a:xfrm>
                <a:off x="1416400" y="2246163"/>
                <a:ext cx="5381081" cy="1307309"/>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063BF089-9794-4811-A5E6-B260B297FD5A}"/>
                  </a:ext>
                </a:extLst>
              </p:cNvPr>
              <p:cNvSpPr txBox="1"/>
              <p:nvPr/>
            </p:nvSpPr>
            <p:spPr>
              <a:xfrm>
                <a:off x="1551894" y="2266077"/>
                <a:ext cx="5245587" cy="106020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990099"/>
                    </a:solidFill>
                    <a:effectLst/>
                    <a:uLnTx/>
                    <a:uFillTx/>
                    <a:latin typeface="Cambria" panose="02040503050406030204" pitchFamily="18" charset="0"/>
                    <a:ea typeface="Cambria" panose="02040503050406030204" pitchFamily="18" charset="0"/>
                  </a:rPr>
                  <a:t>4. Nêu cảm nghĩ của em về người lính đảo Trường Sa. </a:t>
                </a:r>
              </a:p>
            </p:txBody>
          </p:sp>
        </p:grpSp>
        <p:grpSp>
          <p:nvGrpSpPr>
            <p:cNvPr id="24" name="Group 23">
              <a:extLst>
                <a:ext uri="{FF2B5EF4-FFF2-40B4-BE49-F238E27FC236}">
                  <a16:creationId xmlns:a16="http://schemas.microsoft.com/office/drawing/2014/main" id="{75E24AE5-839F-48FB-AF28-6F8A406C5567}"/>
                </a:ext>
              </a:extLst>
            </p:cNvPr>
            <p:cNvGrpSpPr/>
            <p:nvPr/>
          </p:nvGrpSpPr>
          <p:grpSpPr>
            <a:xfrm>
              <a:off x="4646461" y="627886"/>
              <a:ext cx="863373" cy="1015661"/>
              <a:chOff x="8346615" y="-1037187"/>
              <a:chExt cx="3839235" cy="3320255"/>
            </a:xfrm>
          </p:grpSpPr>
          <p:pic>
            <p:nvPicPr>
              <p:cNvPr id="25" name="Picture 3">
                <a:extLst>
                  <a:ext uri="{FF2B5EF4-FFF2-40B4-BE49-F238E27FC236}">
                    <a16:creationId xmlns:a16="http://schemas.microsoft.com/office/drawing/2014/main" id="{5CB077BE-94E8-461F-8A69-DA587402AC7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767526" y="-882007"/>
                <a:ext cx="3418324" cy="3165075"/>
              </a:xfrm>
              <a:prstGeom prst="rect">
                <a:avLst/>
              </a:prstGeom>
            </p:spPr>
          </p:pic>
          <p:sp>
            <p:nvSpPr>
              <p:cNvPr id="26" name="TextBox 25">
                <a:extLst>
                  <a:ext uri="{FF2B5EF4-FFF2-40B4-BE49-F238E27FC236}">
                    <a16:creationId xmlns:a16="http://schemas.microsoft.com/office/drawing/2014/main" id="{D2BC2DF2-019A-450D-A335-1C864960487F}"/>
                  </a:ext>
                </a:extLst>
              </p:cNvPr>
              <p:cNvSpPr txBox="1"/>
              <p:nvPr/>
            </p:nvSpPr>
            <p:spPr>
              <a:xfrm>
                <a:off x="8346615" y="-1037187"/>
                <a:ext cx="3592857" cy="3302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4</a:t>
                </a:r>
              </a:p>
            </p:txBody>
          </p:sp>
        </p:grpSp>
      </p:grpSp>
    </p:spTree>
    <p:extLst>
      <p:ext uri="{BB962C8B-B14F-4D97-AF65-F5344CB8AC3E}">
        <p14:creationId xmlns:p14="http://schemas.microsoft.com/office/powerpoint/2010/main" val="2965871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92280" y="253570"/>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0" name="Group 29">
            <a:extLst>
              <a:ext uri="{FF2B5EF4-FFF2-40B4-BE49-F238E27FC236}">
                <a16:creationId xmlns:a16="http://schemas.microsoft.com/office/drawing/2014/main" id="{88AA7749-B96A-43A9-938F-8F0199ED0B03}"/>
              </a:ext>
            </a:extLst>
          </p:cNvPr>
          <p:cNvGrpSpPr/>
          <p:nvPr/>
        </p:nvGrpSpPr>
        <p:grpSpPr>
          <a:xfrm>
            <a:off x="1042948" y="336777"/>
            <a:ext cx="9115555" cy="1436092"/>
            <a:chOff x="66815" y="2076161"/>
            <a:chExt cx="5330415" cy="1546152"/>
          </a:xfrm>
        </p:grpSpPr>
        <p:grpSp>
          <p:nvGrpSpPr>
            <p:cNvPr id="31" name="Group 30">
              <a:extLst>
                <a:ext uri="{FF2B5EF4-FFF2-40B4-BE49-F238E27FC236}">
                  <a16:creationId xmlns:a16="http://schemas.microsoft.com/office/drawing/2014/main" id="{6A4B72EC-E810-4EB8-A946-7F7BC05AED9E}"/>
                </a:ext>
              </a:extLst>
            </p:cNvPr>
            <p:cNvGrpSpPr/>
            <p:nvPr/>
          </p:nvGrpSpPr>
          <p:grpSpPr>
            <a:xfrm>
              <a:off x="475735" y="2212901"/>
              <a:ext cx="4921495" cy="1409412"/>
              <a:chOff x="2116043" y="4425523"/>
              <a:chExt cx="4921495" cy="897708"/>
            </a:xfrm>
          </p:grpSpPr>
          <p:sp>
            <p:nvSpPr>
              <p:cNvPr id="35" name="Rectangle: Rounded Corners 34">
                <a:extLst>
                  <a:ext uri="{FF2B5EF4-FFF2-40B4-BE49-F238E27FC236}">
                    <a16:creationId xmlns:a16="http://schemas.microsoft.com/office/drawing/2014/main" id="{CD5DDF6A-66D2-4347-B68C-DBE07CD1DFE8}"/>
                  </a:ext>
                </a:extLst>
              </p:cNvPr>
              <p:cNvSpPr/>
              <p:nvPr/>
            </p:nvSpPr>
            <p:spPr>
              <a:xfrm>
                <a:off x="2241785" y="4425523"/>
                <a:ext cx="4795753" cy="897708"/>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CD8E2317-15CC-4FC5-8CEA-3E7A2B00EB66}"/>
                  </a:ext>
                </a:extLst>
              </p:cNvPr>
              <p:cNvSpPr/>
              <p:nvPr/>
            </p:nvSpPr>
            <p:spPr>
              <a:xfrm>
                <a:off x="2116043" y="4573538"/>
                <a:ext cx="4795752" cy="738705"/>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4461AD0E-1004-478B-B575-F3FCA7402843}"/>
                  </a:ext>
                </a:extLst>
              </p:cNvPr>
              <p:cNvSpPr txBox="1"/>
              <p:nvPr/>
            </p:nvSpPr>
            <p:spPr>
              <a:xfrm>
                <a:off x="2400105" y="4578914"/>
                <a:ext cx="4511690" cy="7387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rPr>
                  <a:t>Ý nghĩa của khổ thơ cuối là gì? Em chọn ý nào dưới đây? Vì sao?</a:t>
                </a:r>
                <a:endParaRPr kumimoji="0" lang="en-US"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endParaRPr>
              </a:p>
            </p:txBody>
          </p:sp>
        </p:grpSp>
        <p:grpSp>
          <p:nvGrpSpPr>
            <p:cNvPr id="32" name="Group 31">
              <a:extLst>
                <a:ext uri="{FF2B5EF4-FFF2-40B4-BE49-F238E27FC236}">
                  <a16:creationId xmlns:a16="http://schemas.microsoft.com/office/drawing/2014/main" id="{09704CFC-2A84-4606-B890-AB95352D432B}"/>
                </a:ext>
              </a:extLst>
            </p:cNvPr>
            <p:cNvGrpSpPr/>
            <p:nvPr/>
          </p:nvGrpSpPr>
          <p:grpSpPr>
            <a:xfrm>
              <a:off x="66815" y="2076161"/>
              <a:ext cx="770768" cy="1093502"/>
              <a:chOff x="8898865" y="-2183651"/>
              <a:chExt cx="3427437" cy="3574725"/>
            </a:xfrm>
          </p:grpSpPr>
          <p:pic>
            <p:nvPicPr>
              <p:cNvPr id="33" name="Picture 3">
                <a:extLst>
                  <a:ext uri="{FF2B5EF4-FFF2-40B4-BE49-F238E27FC236}">
                    <a16:creationId xmlns:a16="http://schemas.microsoft.com/office/drawing/2014/main" id="{A2F0581E-D24E-41AD-9065-8660BC52CDD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16445" y="-1829568"/>
                <a:ext cx="3009857" cy="2512939"/>
              </a:xfrm>
              <a:prstGeom prst="rect">
                <a:avLst/>
              </a:prstGeom>
            </p:spPr>
          </p:pic>
          <p:sp>
            <p:nvSpPr>
              <p:cNvPr id="34" name="TextBox 33">
                <a:extLst>
                  <a:ext uri="{FF2B5EF4-FFF2-40B4-BE49-F238E27FC236}">
                    <a16:creationId xmlns:a16="http://schemas.microsoft.com/office/drawing/2014/main" id="{3D8DF096-6B0B-4D6C-AF86-004D39AE0D8A}"/>
                  </a:ext>
                </a:extLst>
              </p:cNvPr>
              <p:cNvSpPr txBox="1"/>
              <p:nvPr/>
            </p:nvSpPr>
            <p:spPr>
              <a:xfrm>
                <a:off x="8898865" y="-2183651"/>
                <a:ext cx="3278798" cy="35747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5</a:t>
                </a:r>
              </a:p>
            </p:txBody>
          </p:sp>
        </p:grpSp>
      </p:grpSp>
      <p:sp>
        <p:nvSpPr>
          <p:cNvPr id="2" name="Rectangle 1">
            <a:extLst>
              <a:ext uri="{FF2B5EF4-FFF2-40B4-BE49-F238E27FC236}">
                <a16:creationId xmlns:a16="http://schemas.microsoft.com/office/drawing/2014/main" id="{0B9C5DC2-B70C-5ED6-3702-6946A5E8923A}"/>
              </a:ext>
            </a:extLst>
          </p:cNvPr>
          <p:cNvSpPr/>
          <p:nvPr/>
        </p:nvSpPr>
        <p:spPr>
          <a:xfrm>
            <a:off x="871869" y="2381693"/>
            <a:ext cx="3253564"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latin typeface="Cambria" panose="02040503050406030204" pitchFamily="18" charset="0"/>
                <a:ea typeface="Cambria" panose="02040503050406030204" pitchFamily="18" charset="0"/>
              </a:rPr>
              <a:t>A. Quần đảo Trường Sa thuộc chủ quyền thiêng liêng của Tổ quốc ta.</a:t>
            </a:r>
            <a:endParaRPr lang="en-US" sz="2800" dirty="0">
              <a:solidFill>
                <a:srgbClr val="002060"/>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43A1B58A-B457-4BC5-C433-0E0D2FD4D053}"/>
              </a:ext>
            </a:extLst>
          </p:cNvPr>
          <p:cNvSpPr/>
          <p:nvPr/>
        </p:nvSpPr>
        <p:spPr>
          <a:xfrm>
            <a:off x="4529469" y="2360428"/>
            <a:ext cx="3221665"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Cambria" panose="02040503050406030204" pitchFamily="18" charset="0"/>
                <a:ea typeface="Cambria" panose="02040503050406030204" pitchFamily="18" charset="0"/>
              </a:rPr>
              <a:t>B. Những tên đảo, tên người ở Trường Sa góp phần làm nền Tổ quốc vẹn toàn.</a:t>
            </a:r>
            <a:endParaRPr lang="en-US" sz="2800" dirty="0">
              <a:solidFill>
                <a:srgbClr val="002060"/>
              </a:solidFill>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F375911B-BB9C-E595-13B7-A8152CDA407C}"/>
              </a:ext>
            </a:extLst>
          </p:cNvPr>
          <p:cNvSpPr/>
          <p:nvPr/>
        </p:nvSpPr>
        <p:spPr>
          <a:xfrm>
            <a:off x="8144538" y="2349796"/>
            <a:ext cx="3221665"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Cambria" panose="02040503050406030204" pitchFamily="18" charset="0"/>
                <a:ea typeface="Cambria" panose="02040503050406030204" pitchFamily="18" charset="0"/>
              </a:rPr>
              <a:t>C. Những người thầm lặng bảo vệ biển trời Tổ quốc đáng được tôn vinh. </a:t>
            </a:r>
            <a:endParaRPr lang="en-US" sz="2800" dirty="0">
              <a:solidFill>
                <a:srgbClr val="002060"/>
              </a:solidFill>
              <a:latin typeface="Cambria" panose="02040503050406030204" pitchFamily="18" charset="0"/>
              <a:ea typeface="Cambria" panose="02040503050406030204" pitchFamily="18" charset="0"/>
            </a:endParaRPr>
          </a:p>
        </p:txBody>
      </p:sp>
      <p:pic>
        <p:nvPicPr>
          <p:cNvPr id="9" name="Picture 8" descr="A green tick mark on a black background&#10;&#10;Description automatically generated">
            <a:extLst>
              <a:ext uri="{FF2B5EF4-FFF2-40B4-BE49-F238E27FC236}">
                <a16:creationId xmlns:a16="http://schemas.microsoft.com/office/drawing/2014/main" id="{512A1C1F-8B4F-4FB5-87DC-E46172B142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6414" y="1807535"/>
            <a:ext cx="1368816" cy="1158949"/>
          </a:xfrm>
          <a:prstGeom prst="rect">
            <a:avLst/>
          </a:prstGeom>
        </p:spPr>
      </p:pic>
    </p:spTree>
    <p:extLst>
      <p:ext uri="{BB962C8B-B14F-4D97-AF65-F5344CB8AC3E}">
        <p14:creationId xmlns:p14="http://schemas.microsoft.com/office/powerpoint/2010/main" val="1384744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F61D43-8D5C-175C-2B7D-D97F8B957392}"/>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5" name="Picture 16">
            <a:extLst>
              <a:ext uri="{FF2B5EF4-FFF2-40B4-BE49-F238E27FC236}">
                <a16:creationId xmlns:a16="http://schemas.microsoft.com/office/drawing/2014/main" id="{FD3C2E5E-B37F-4058-96C2-609A2815B6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8983" y="4495004"/>
            <a:ext cx="2949414" cy="2643412"/>
          </a:xfrm>
          <a:prstGeom prst="rect">
            <a:avLst/>
          </a:prstGeom>
        </p:spPr>
      </p:pic>
      <p:pic>
        <p:nvPicPr>
          <p:cNvPr id="16" name="Picture 16">
            <a:extLst>
              <a:ext uri="{FF2B5EF4-FFF2-40B4-BE49-F238E27FC236}">
                <a16:creationId xmlns:a16="http://schemas.microsoft.com/office/drawing/2014/main" id="{979E970D-81CC-477A-BB8E-7ED05748E6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27367" y="3807714"/>
            <a:ext cx="3522417" cy="3156966"/>
          </a:xfrm>
          <a:prstGeom prst="rect">
            <a:avLst/>
          </a:prstGeom>
        </p:spPr>
      </p:pic>
      <p:sp>
        <p:nvSpPr>
          <p:cNvPr id="4" name="TextBox 3">
            <a:extLst>
              <a:ext uri="{FF2B5EF4-FFF2-40B4-BE49-F238E27FC236}">
                <a16:creationId xmlns:a16="http://schemas.microsoft.com/office/drawing/2014/main" id="{494602FA-6B1C-5C44-2BDB-0C7FFAAD16BF}"/>
              </a:ext>
            </a:extLst>
          </p:cNvPr>
          <p:cNvSpPr txBox="1"/>
          <p:nvPr/>
        </p:nvSpPr>
        <p:spPr>
          <a:xfrm>
            <a:off x="654598" y="2014481"/>
            <a:ext cx="55976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p>
        </p:txBody>
      </p:sp>
      <p:pic>
        <p:nvPicPr>
          <p:cNvPr id="18" name="Picture 12">
            <a:extLst>
              <a:ext uri="{FF2B5EF4-FFF2-40B4-BE49-F238E27FC236}">
                <a16:creationId xmlns:a16="http://schemas.microsoft.com/office/drawing/2014/main" id="{C20589A3-8F10-D826-A8DF-A1F2B89CBF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52426" y="262658"/>
            <a:ext cx="11277600" cy="6332683"/>
          </a:xfrm>
          <a:prstGeom prst="rect">
            <a:avLst/>
          </a:prstGeom>
        </p:spPr>
      </p:pic>
      <p:sp>
        <p:nvSpPr>
          <p:cNvPr id="17" name="TextBox 16">
            <a:extLst>
              <a:ext uri="{FF2B5EF4-FFF2-40B4-BE49-F238E27FC236}">
                <a16:creationId xmlns:a16="http://schemas.microsoft.com/office/drawing/2014/main" id="{35C9ECD3-CB2B-AF76-C2D7-AE1611532C16}"/>
              </a:ext>
            </a:extLst>
          </p:cNvPr>
          <p:cNvSpPr txBox="1"/>
          <p:nvPr/>
        </p:nvSpPr>
        <p:spPr>
          <a:xfrm>
            <a:off x="1228725" y="2279042"/>
            <a:ext cx="9585899" cy="3608360"/>
          </a:xfrm>
          <a:prstGeom prst="rect">
            <a:avLst/>
          </a:prstGeom>
          <a:noFill/>
        </p:spPr>
        <p:txBody>
          <a:bodyPr wrap="square">
            <a:spAutoFit/>
          </a:bodyPr>
          <a:lstStyle/>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Đọc đúng từ ngữ, câu, đoạn và diễn cảm bài thơ Cảm xúc Trường Sa</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Biết đọc diễn cảm và nhân giọng vào các từ ngữ bộc lộ cảm xúc về cảnh vật, cuộc sống của người lính ở Trường Sa</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Nhận biết được cách liên tưởng, so sánh,… trong bài thơ.</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Hiểu điều tác giả muốn nói qua câu chuyện: Đất nước Việt Nam bao gồm cả những hòn đảo, quần đảo lớn, nhỏ, cả vùng biển vùng trời ngoài khơi xa, nơi hàng ngày, hàng giờ có biết bao con người thầm lặng hi sinh, chịu muôn vàn gian nguy để bảo vệ vẹn toàn lãnh thổ của chúng ta.</a:t>
            </a:r>
          </a:p>
        </p:txBody>
      </p:sp>
      <p:pic>
        <p:nvPicPr>
          <p:cNvPr id="2" name="Picture 1">
            <a:extLst>
              <a:ext uri="{FF2B5EF4-FFF2-40B4-BE49-F238E27FC236}">
                <a16:creationId xmlns:a16="http://schemas.microsoft.com/office/drawing/2014/main" id="{45912ED8-3C1D-D342-99C5-9FD6B04D86F9}"/>
              </a:ext>
            </a:extLst>
          </p:cNvPr>
          <p:cNvPicPr>
            <a:picLocks noChangeAspect="1"/>
          </p:cNvPicPr>
          <p:nvPr/>
        </p:nvPicPr>
        <p:blipFill>
          <a:blip r:embed="rId7"/>
          <a:stretch>
            <a:fillRect/>
          </a:stretch>
        </p:blipFill>
        <p:spPr>
          <a:xfrm>
            <a:off x="2721198" y="1041614"/>
            <a:ext cx="6578154" cy="926672"/>
          </a:xfrm>
          <a:prstGeom prst="rect">
            <a:avLst/>
          </a:prstGeom>
        </p:spPr>
      </p:pic>
    </p:spTree>
    <p:extLst>
      <p:ext uri="{BB962C8B-B14F-4D97-AF65-F5344CB8AC3E}">
        <p14:creationId xmlns:p14="http://schemas.microsoft.com/office/powerpoint/2010/main" val="15112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8" name="Picture 9">
            <a:extLst>
              <a:ext uri="{FF2B5EF4-FFF2-40B4-BE49-F238E27FC236}">
                <a16:creationId xmlns:a16="http://schemas.microsoft.com/office/drawing/2014/main" id="{E162E2BE-A252-917E-489D-AC69CB7BBD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526" y="3727559"/>
            <a:ext cx="3132760" cy="2944795"/>
          </a:xfrm>
          <a:prstGeom prst="rect">
            <a:avLst/>
          </a:prstGeom>
        </p:spPr>
      </p:pic>
      <p:pic>
        <p:nvPicPr>
          <p:cNvPr id="9" name="Picture 4">
            <a:extLst>
              <a:ext uri="{FF2B5EF4-FFF2-40B4-BE49-F238E27FC236}">
                <a16:creationId xmlns:a16="http://schemas.microsoft.com/office/drawing/2014/main" id="{E76A83AC-D36C-8B19-A99C-0CBC5C16125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00110" y="416897"/>
            <a:ext cx="3903518" cy="3533978"/>
          </a:xfrm>
          <a:prstGeom prst="rect">
            <a:avLst/>
          </a:prstGeom>
        </p:spPr>
      </p:pic>
      <p:sp>
        <p:nvSpPr>
          <p:cNvPr id="11" name="TextBox 10">
            <a:extLst>
              <a:ext uri="{FF2B5EF4-FFF2-40B4-BE49-F238E27FC236}">
                <a16:creationId xmlns:a16="http://schemas.microsoft.com/office/drawing/2014/main" id="{B2D709D6-E34C-A283-BDB5-122528CDCC6F}"/>
              </a:ext>
            </a:extLst>
          </p:cNvPr>
          <p:cNvSpPr txBox="1"/>
          <p:nvPr/>
        </p:nvSpPr>
        <p:spPr>
          <a:xfrm>
            <a:off x="1632557" y="783502"/>
            <a:ext cx="321589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Calibri"/>
                <a:ea typeface="+mn-ea"/>
                <a:cs typeface="+mn-cs"/>
              </a:rPr>
              <a:t>Theo em nội dung chính của bài học là gì?</a:t>
            </a:r>
          </a:p>
        </p:txBody>
      </p:sp>
      <p:grpSp>
        <p:nvGrpSpPr>
          <p:cNvPr id="25" name="Group 24">
            <a:extLst>
              <a:ext uri="{FF2B5EF4-FFF2-40B4-BE49-F238E27FC236}">
                <a16:creationId xmlns:a16="http://schemas.microsoft.com/office/drawing/2014/main" id="{6B162634-D472-6CA6-2218-137B6610EFCD}"/>
              </a:ext>
            </a:extLst>
          </p:cNvPr>
          <p:cNvGrpSpPr/>
          <p:nvPr/>
        </p:nvGrpSpPr>
        <p:grpSpPr>
          <a:xfrm>
            <a:off x="5135526" y="783502"/>
            <a:ext cx="6815469"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757438" cy="42644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rPr>
                <a:t>Đất nước Việt Nam bao gồm cả những hòn đảo, quần đảo lớn, nhỏ, cả vùng biển vùng trời ngoài khơi xa, nơi hàng ngày, hàng giờ có biết bao con người thầm lặng hi sinh, chịu muôn vàn gian nguy để bảo vệ vẹn toàn lãnh thổ của chúng ta.</a:t>
              </a:r>
              <a:endParaRPr kumimoji="0" lang="en-US" sz="32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909160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61">
                                          <p:stCondLst>
                                            <p:cond delay="0"/>
                                          </p:stCondLst>
                                        </p:cTn>
                                        <p:tgtEl>
                                          <p:spTgt spid="11"/>
                                        </p:tgtEl>
                                      </p:cBhvr>
                                    </p:animEffect>
                                    <p:anim calcmode="lin" valueType="num">
                                      <p:cBhvr>
                                        <p:cTn id="24" dur="82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29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299" tmFilter="0, 0; 0.125,0.2665; 0.25,0.4; 0.375,0.465; 0.5,0.5;  0.625,0.535; 0.75,0.6; 0.875,0.7335; 1,1">
                                          <p:stCondLst>
                                            <p:cond delay="299"/>
                                          </p:stCondLst>
                                        </p:cTn>
                                        <p:tgtEl>
                                          <p:spTgt spid="11"/>
                                        </p:tgtEl>
                                        <p:attrNameLst>
                                          <p:attrName>ppt_y</p:attrName>
                                        </p:attrNameLst>
                                      </p:cBhvr>
                                      <p:tavLst>
                                        <p:tav tm="0" fmla="#ppt_y-sin(pi*$)/9">
                                          <p:val>
                                            <p:fltVal val="0"/>
                                          </p:val>
                                        </p:tav>
                                        <p:tav tm="100000">
                                          <p:val>
                                            <p:fltVal val="1"/>
                                          </p:val>
                                        </p:tav>
                                      </p:tavLst>
                                    </p:anim>
                                    <p:anim calcmode="lin" valueType="num">
                                      <p:cBhvr>
                                        <p:cTn id="27" dur="149" tmFilter="0, 0; 0.125,0.2665; 0.25,0.4; 0.375,0.465; 0.5,0.5;  0.625,0.535; 0.75,0.6; 0.875,0.7335; 1,1">
                                          <p:stCondLst>
                                            <p:cond delay="596"/>
                                          </p:stCondLst>
                                        </p:cTn>
                                        <p:tgtEl>
                                          <p:spTgt spid="11"/>
                                        </p:tgtEl>
                                        <p:attrNameLst>
                                          <p:attrName>ppt_y</p:attrName>
                                        </p:attrNameLst>
                                      </p:cBhvr>
                                      <p:tavLst>
                                        <p:tav tm="0" fmla="#ppt_y-sin(pi*$)/27">
                                          <p:val>
                                            <p:fltVal val="0"/>
                                          </p:val>
                                        </p:tav>
                                        <p:tav tm="100000">
                                          <p:val>
                                            <p:fltVal val="1"/>
                                          </p:val>
                                        </p:tav>
                                      </p:tavLst>
                                    </p:anim>
                                    <p:anim calcmode="lin" valueType="num">
                                      <p:cBhvr>
                                        <p:cTn id="28" dur="74" tmFilter="0, 0; 0.125,0.2665; 0.25,0.4; 0.375,0.465; 0.5,0.5;  0.625,0.535; 0.75,0.6; 0.875,0.7335; 1,1">
                                          <p:stCondLst>
                                            <p:cond delay="745"/>
                                          </p:stCondLst>
                                        </p:cTn>
                                        <p:tgtEl>
                                          <p:spTgt spid="11"/>
                                        </p:tgtEl>
                                        <p:attrNameLst>
                                          <p:attrName>ppt_y</p:attrName>
                                        </p:attrNameLst>
                                      </p:cBhvr>
                                      <p:tavLst>
                                        <p:tav tm="0" fmla="#ppt_y-sin(pi*$)/81">
                                          <p:val>
                                            <p:fltVal val="0"/>
                                          </p:val>
                                        </p:tav>
                                        <p:tav tm="100000">
                                          <p:val>
                                            <p:fltVal val="1"/>
                                          </p:val>
                                        </p:tav>
                                      </p:tavLst>
                                    </p:anim>
                                    <p:animScale>
                                      <p:cBhvr>
                                        <p:cTn id="29" dur="12">
                                          <p:stCondLst>
                                            <p:cond delay="293"/>
                                          </p:stCondLst>
                                        </p:cTn>
                                        <p:tgtEl>
                                          <p:spTgt spid="11"/>
                                        </p:tgtEl>
                                      </p:cBhvr>
                                      <p:to x="100000" y="60000"/>
                                    </p:animScale>
                                    <p:animScale>
                                      <p:cBhvr>
                                        <p:cTn id="30" dur="75" decel="50000">
                                          <p:stCondLst>
                                            <p:cond delay="304"/>
                                          </p:stCondLst>
                                        </p:cTn>
                                        <p:tgtEl>
                                          <p:spTgt spid="11"/>
                                        </p:tgtEl>
                                      </p:cBhvr>
                                      <p:to x="100000" y="100000"/>
                                    </p:animScale>
                                    <p:animScale>
                                      <p:cBhvr>
                                        <p:cTn id="31" dur="12">
                                          <p:stCondLst>
                                            <p:cond delay="590"/>
                                          </p:stCondLst>
                                        </p:cTn>
                                        <p:tgtEl>
                                          <p:spTgt spid="11"/>
                                        </p:tgtEl>
                                      </p:cBhvr>
                                      <p:to x="100000" y="80000"/>
                                    </p:animScale>
                                    <p:animScale>
                                      <p:cBhvr>
                                        <p:cTn id="32" dur="75" decel="50000">
                                          <p:stCondLst>
                                            <p:cond delay="602"/>
                                          </p:stCondLst>
                                        </p:cTn>
                                        <p:tgtEl>
                                          <p:spTgt spid="11"/>
                                        </p:tgtEl>
                                      </p:cBhvr>
                                      <p:to x="100000" y="100000"/>
                                    </p:animScale>
                                    <p:animScale>
                                      <p:cBhvr>
                                        <p:cTn id="33" dur="12">
                                          <p:stCondLst>
                                            <p:cond delay="739"/>
                                          </p:stCondLst>
                                        </p:cTn>
                                        <p:tgtEl>
                                          <p:spTgt spid="11"/>
                                        </p:tgtEl>
                                      </p:cBhvr>
                                      <p:to x="100000" y="90000"/>
                                    </p:animScale>
                                    <p:animScale>
                                      <p:cBhvr>
                                        <p:cTn id="34" dur="75" decel="50000">
                                          <p:stCondLst>
                                            <p:cond delay="751"/>
                                          </p:stCondLst>
                                        </p:cTn>
                                        <p:tgtEl>
                                          <p:spTgt spid="11"/>
                                        </p:tgtEl>
                                      </p:cBhvr>
                                      <p:to x="100000" y="100000"/>
                                    </p:animScale>
                                    <p:animScale>
                                      <p:cBhvr>
                                        <p:cTn id="35" dur="12">
                                          <p:stCondLst>
                                            <p:cond delay="814"/>
                                          </p:stCondLst>
                                        </p:cTn>
                                        <p:tgtEl>
                                          <p:spTgt spid="11"/>
                                        </p:tgtEl>
                                      </p:cBhvr>
                                      <p:to x="100000" y="95000"/>
                                    </p:animScale>
                                    <p:animScale>
                                      <p:cBhvr>
                                        <p:cTn id="36" dur="75" decel="50000">
                                          <p:stCondLst>
                                            <p:cond delay="825"/>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261">
                                          <p:stCondLst>
                                            <p:cond delay="0"/>
                                          </p:stCondLst>
                                        </p:cTn>
                                        <p:tgtEl>
                                          <p:spTgt spid="9"/>
                                        </p:tgtEl>
                                      </p:cBhvr>
                                    </p:animEffect>
                                    <p:anim calcmode="lin" valueType="num">
                                      <p:cBhvr>
                                        <p:cTn id="40" dur="820"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29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299" tmFilter="0, 0; 0.125,0.2665; 0.25,0.4; 0.375,0.465; 0.5,0.5;  0.625,0.535; 0.75,0.6; 0.875,0.7335; 1,1">
                                          <p:stCondLst>
                                            <p:cond delay="299"/>
                                          </p:stCondLst>
                                        </p:cTn>
                                        <p:tgtEl>
                                          <p:spTgt spid="9"/>
                                        </p:tgtEl>
                                        <p:attrNameLst>
                                          <p:attrName>ppt_y</p:attrName>
                                        </p:attrNameLst>
                                      </p:cBhvr>
                                      <p:tavLst>
                                        <p:tav tm="0" fmla="#ppt_y-sin(pi*$)/9">
                                          <p:val>
                                            <p:fltVal val="0"/>
                                          </p:val>
                                        </p:tav>
                                        <p:tav tm="100000">
                                          <p:val>
                                            <p:fltVal val="1"/>
                                          </p:val>
                                        </p:tav>
                                      </p:tavLst>
                                    </p:anim>
                                    <p:anim calcmode="lin" valueType="num">
                                      <p:cBhvr>
                                        <p:cTn id="43" dur="149" tmFilter="0, 0; 0.125,0.2665; 0.25,0.4; 0.375,0.465; 0.5,0.5;  0.625,0.535; 0.75,0.6; 0.875,0.7335; 1,1">
                                          <p:stCondLst>
                                            <p:cond delay="596"/>
                                          </p:stCondLst>
                                        </p:cTn>
                                        <p:tgtEl>
                                          <p:spTgt spid="9"/>
                                        </p:tgtEl>
                                        <p:attrNameLst>
                                          <p:attrName>ppt_y</p:attrName>
                                        </p:attrNameLst>
                                      </p:cBhvr>
                                      <p:tavLst>
                                        <p:tav tm="0" fmla="#ppt_y-sin(pi*$)/27">
                                          <p:val>
                                            <p:fltVal val="0"/>
                                          </p:val>
                                        </p:tav>
                                        <p:tav tm="100000">
                                          <p:val>
                                            <p:fltVal val="1"/>
                                          </p:val>
                                        </p:tav>
                                      </p:tavLst>
                                    </p:anim>
                                    <p:anim calcmode="lin" valueType="num">
                                      <p:cBhvr>
                                        <p:cTn id="44" dur="74" tmFilter="0, 0; 0.125,0.2665; 0.25,0.4; 0.375,0.465; 0.5,0.5;  0.625,0.535; 0.75,0.6; 0.875,0.7335; 1,1">
                                          <p:stCondLst>
                                            <p:cond delay="745"/>
                                          </p:stCondLst>
                                        </p:cTn>
                                        <p:tgtEl>
                                          <p:spTgt spid="9"/>
                                        </p:tgtEl>
                                        <p:attrNameLst>
                                          <p:attrName>ppt_y</p:attrName>
                                        </p:attrNameLst>
                                      </p:cBhvr>
                                      <p:tavLst>
                                        <p:tav tm="0" fmla="#ppt_y-sin(pi*$)/81">
                                          <p:val>
                                            <p:fltVal val="0"/>
                                          </p:val>
                                        </p:tav>
                                        <p:tav tm="100000">
                                          <p:val>
                                            <p:fltVal val="1"/>
                                          </p:val>
                                        </p:tav>
                                      </p:tavLst>
                                    </p:anim>
                                    <p:animScale>
                                      <p:cBhvr>
                                        <p:cTn id="45" dur="12">
                                          <p:stCondLst>
                                            <p:cond delay="293"/>
                                          </p:stCondLst>
                                        </p:cTn>
                                        <p:tgtEl>
                                          <p:spTgt spid="9"/>
                                        </p:tgtEl>
                                      </p:cBhvr>
                                      <p:to x="100000" y="60000"/>
                                    </p:animScale>
                                    <p:animScale>
                                      <p:cBhvr>
                                        <p:cTn id="46" dur="75" decel="50000">
                                          <p:stCondLst>
                                            <p:cond delay="304"/>
                                          </p:stCondLst>
                                        </p:cTn>
                                        <p:tgtEl>
                                          <p:spTgt spid="9"/>
                                        </p:tgtEl>
                                      </p:cBhvr>
                                      <p:to x="100000" y="100000"/>
                                    </p:animScale>
                                    <p:animScale>
                                      <p:cBhvr>
                                        <p:cTn id="47" dur="12">
                                          <p:stCondLst>
                                            <p:cond delay="590"/>
                                          </p:stCondLst>
                                        </p:cTn>
                                        <p:tgtEl>
                                          <p:spTgt spid="9"/>
                                        </p:tgtEl>
                                      </p:cBhvr>
                                      <p:to x="100000" y="80000"/>
                                    </p:animScale>
                                    <p:animScale>
                                      <p:cBhvr>
                                        <p:cTn id="48" dur="75" decel="50000">
                                          <p:stCondLst>
                                            <p:cond delay="602"/>
                                          </p:stCondLst>
                                        </p:cTn>
                                        <p:tgtEl>
                                          <p:spTgt spid="9"/>
                                        </p:tgtEl>
                                      </p:cBhvr>
                                      <p:to x="100000" y="100000"/>
                                    </p:animScale>
                                    <p:animScale>
                                      <p:cBhvr>
                                        <p:cTn id="49" dur="12">
                                          <p:stCondLst>
                                            <p:cond delay="739"/>
                                          </p:stCondLst>
                                        </p:cTn>
                                        <p:tgtEl>
                                          <p:spTgt spid="9"/>
                                        </p:tgtEl>
                                      </p:cBhvr>
                                      <p:to x="100000" y="90000"/>
                                    </p:animScale>
                                    <p:animScale>
                                      <p:cBhvr>
                                        <p:cTn id="50" dur="75" decel="50000">
                                          <p:stCondLst>
                                            <p:cond delay="751"/>
                                          </p:stCondLst>
                                        </p:cTn>
                                        <p:tgtEl>
                                          <p:spTgt spid="9"/>
                                        </p:tgtEl>
                                      </p:cBhvr>
                                      <p:to x="100000" y="100000"/>
                                    </p:animScale>
                                    <p:animScale>
                                      <p:cBhvr>
                                        <p:cTn id="51" dur="12">
                                          <p:stCondLst>
                                            <p:cond delay="814"/>
                                          </p:stCondLst>
                                        </p:cTn>
                                        <p:tgtEl>
                                          <p:spTgt spid="9"/>
                                        </p:tgtEl>
                                      </p:cBhvr>
                                      <p:to x="100000" y="95000"/>
                                    </p:animScale>
                                    <p:animScale>
                                      <p:cBhvr>
                                        <p:cTn id="52" dur="75" decel="50000">
                                          <p:stCondLst>
                                            <p:cond delay="825"/>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8DD44FD2-D445-C3CD-B7E0-6A0E01832A59}"/>
              </a:ext>
            </a:extLst>
          </p:cNvPr>
          <p:cNvPicPr>
            <a:picLocks noChangeAspect="1"/>
          </p:cNvPicPr>
          <p:nvPr/>
        </p:nvPicPr>
        <p:blipFill>
          <a:blip r:embed="rId6"/>
          <a:stretch>
            <a:fillRect/>
          </a:stretch>
        </p:blipFill>
        <p:spPr>
          <a:xfrm>
            <a:off x="1417464" y="1491329"/>
            <a:ext cx="8144962" cy="1493649"/>
          </a:xfrm>
          <a:prstGeom prst="rect">
            <a:avLst/>
          </a:prstGeom>
        </p:spPr>
      </p:pic>
    </p:spTree>
    <p:extLst>
      <p:ext uri="{BB962C8B-B14F-4D97-AF65-F5344CB8AC3E}">
        <p14:creationId xmlns:p14="http://schemas.microsoft.com/office/powerpoint/2010/main" val="3535270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88913"/>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E2B9C829-971B-4B45-A9A5-0132FC53FF2D}"/>
              </a:ext>
            </a:extLst>
          </p:cNvPr>
          <p:cNvSpPr txBox="1"/>
          <p:nvPr/>
        </p:nvSpPr>
        <p:spPr>
          <a:xfrm>
            <a:off x="2555869" y="2379337"/>
            <a:ext cx="8932473" cy="2308324"/>
          </a:xfrm>
          <a:prstGeom prst="rect">
            <a:avLst/>
          </a:prstGeom>
          <a:noFill/>
        </p:spPr>
        <p:txBody>
          <a:bodyPr wrap="square" rtlCol="0">
            <a:spAutoFit/>
          </a:bodyPr>
          <a:lstStyle/>
          <a:p>
            <a:pPr lvl="0" algn="just">
              <a:defRPr/>
            </a:pPr>
            <a:r>
              <a:rPr lang="vi-VN" sz="4800" b="1" dirty="0">
                <a:solidFill>
                  <a:srgbClr val="002060"/>
                </a:solidFill>
                <a:latin typeface="Calibri" panose="020F0502020204030204" pitchFamily="34" charset="0"/>
                <a:cs typeface="Calibri" panose="020F0502020204030204" pitchFamily="34" charset="0"/>
              </a:rPr>
              <a:t>Đọc diễn cảm toàn bài, nhấn giọng vào những từ ngữ thể hiện cảm xúc của vào Trường Sa</a:t>
            </a:r>
            <a:endParaRPr kumimoji="0" lang="en-US" sz="1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1" name="Picture 6" descr="Silly Sea Animals | Baamboozle">
            <a:extLst>
              <a:ext uri="{FF2B5EF4-FFF2-40B4-BE49-F238E27FC236}">
                <a16:creationId xmlns:a16="http://schemas.microsoft.com/office/drawing/2014/main" id="{E2AC1709-AC00-4DC8-A291-62E0E916F6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73" y="2122091"/>
            <a:ext cx="1727701" cy="17277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F2214B-B712-0AB8-1E18-8F885C06D22A}"/>
              </a:ext>
            </a:extLst>
          </p:cNvPr>
          <p:cNvPicPr>
            <a:picLocks noChangeAspect="1"/>
          </p:cNvPicPr>
          <p:nvPr/>
        </p:nvPicPr>
        <p:blipFill>
          <a:blip r:embed="rId6"/>
          <a:stretch>
            <a:fillRect/>
          </a:stretch>
        </p:blipFill>
        <p:spPr>
          <a:xfrm>
            <a:off x="3223292" y="764725"/>
            <a:ext cx="8254699" cy="926672"/>
          </a:xfrm>
          <a:prstGeom prst="rect">
            <a:avLst/>
          </a:prstGeom>
        </p:spPr>
      </p:pic>
    </p:spTree>
    <p:extLst>
      <p:ext uri="{BB962C8B-B14F-4D97-AF65-F5344CB8AC3E}">
        <p14:creationId xmlns:p14="http://schemas.microsoft.com/office/powerpoint/2010/main" val="3278371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DE158594-06BE-6062-CC39-714DBCAE0F24}"/>
              </a:ext>
            </a:extLst>
          </p:cNvPr>
          <p:cNvPicPr/>
          <p:nvPr/>
        </p:nvPicPr>
        <p:blipFill rotWithShape="1">
          <a:blip r:embed="rId5">
            <a:extLst>
              <a:ext uri="{28A0092B-C50C-407E-A947-70E740481C1C}">
                <a14:useLocalDpi xmlns:a14="http://schemas.microsoft.com/office/drawing/2010/main" val="0"/>
              </a:ext>
            </a:extLst>
          </a:blip>
          <a:srcRect t="6247"/>
          <a:stretch/>
        </p:blipFill>
        <p:spPr>
          <a:xfrm>
            <a:off x="-1" y="0"/>
            <a:ext cx="12192001" cy="6858000"/>
          </a:xfrm>
          <a:prstGeom prst="rect">
            <a:avLst/>
          </a:prstGeom>
        </p:spPr>
      </p:pic>
      <p:grpSp>
        <p:nvGrpSpPr>
          <p:cNvPr id="2" name="Group 1">
            <a:extLst>
              <a:ext uri="{FF2B5EF4-FFF2-40B4-BE49-F238E27FC236}">
                <a16:creationId xmlns:a16="http://schemas.microsoft.com/office/drawing/2014/main" id="{7C787C24-7338-398F-46EA-F8F29CADFF90}"/>
              </a:ext>
            </a:extLst>
          </p:cNvPr>
          <p:cNvGrpSpPr/>
          <p:nvPr/>
        </p:nvGrpSpPr>
        <p:grpSpPr>
          <a:xfrm>
            <a:off x="1823788" y="3158556"/>
            <a:ext cx="8544419" cy="3537518"/>
            <a:chOff x="3038622" y="4422893"/>
            <a:chExt cx="5899824" cy="2442616"/>
          </a:xfrm>
        </p:grpSpPr>
        <p:pic>
          <p:nvPicPr>
            <p:cNvPr id="16" name="Picture 15" descr="A picture containing vector graphics&#10;&#10;Description automatically generated">
              <a:extLst>
                <a:ext uri="{FF2B5EF4-FFF2-40B4-BE49-F238E27FC236}">
                  <a16:creationId xmlns:a16="http://schemas.microsoft.com/office/drawing/2014/main" id="{DD024D29-4691-6F43-F7FE-DA9253D16B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8622" y="4530442"/>
              <a:ext cx="2348607" cy="2335067"/>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A770D5C3-1C6D-BD55-7BCB-4114B492DC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0197" y="4422893"/>
              <a:ext cx="2808249" cy="2335068"/>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8E6D907-33E6-85BE-230F-5F16D4B7CF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6423" y="4499572"/>
              <a:ext cx="1618111" cy="2335066"/>
            </a:xfrm>
            <a:prstGeom prst="rect">
              <a:avLst/>
            </a:prstGeom>
          </p:spPr>
        </p:pic>
      </p:grpSp>
      <p:pic>
        <p:nvPicPr>
          <p:cNvPr id="5" name="Picture 4">
            <a:extLst>
              <a:ext uri="{FF2B5EF4-FFF2-40B4-BE49-F238E27FC236}">
                <a16:creationId xmlns:a16="http://schemas.microsoft.com/office/drawing/2014/main" id="{9CD96102-CD6C-C922-0956-A5B8EDDCF58C}"/>
              </a:ext>
            </a:extLst>
          </p:cNvPr>
          <p:cNvPicPr>
            <a:picLocks noChangeAspect="1"/>
          </p:cNvPicPr>
          <p:nvPr/>
        </p:nvPicPr>
        <p:blipFill>
          <a:blip r:embed="rId9"/>
          <a:stretch>
            <a:fillRect/>
          </a:stretch>
        </p:blipFill>
        <p:spPr>
          <a:xfrm>
            <a:off x="1624123" y="600845"/>
            <a:ext cx="8986283" cy="829128"/>
          </a:xfrm>
          <a:prstGeom prst="rect">
            <a:avLst/>
          </a:prstGeom>
        </p:spPr>
      </p:pic>
    </p:spTree>
    <p:controls>
      <mc:AlternateContent xmlns:mc="http://schemas.openxmlformats.org/markup-compatibility/2006">
        <mc:Choice xmlns:v="urn:schemas-microsoft-com:vml" Requires="v">
          <p:control name="TextBox1" r:id="rId1" imgW="5038560" imgH="828720"/>
        </mc:Choice>
        <mc:Fallback>
          <p:control name="TextBox1" r:id="rId1" imgW="5038560" imgH="828720">
            <p:pic>
              <p:nvPicPr>
                <p:cNvPr id="20" name="TextBox1">
                  <a:extLst>
                    <a:ext uri="{FF2B5EF4-FFF2-40B4-BE49-F238E27FC236}">
                      <a16:creationId xmlns:a16="http://schemas.microsoft.com/office/drawing/2014/main" id="{E499A00B-3259-08FF-77D7-877701E046AA}"/>
                    </a:ext>
                  </a:extLst>
                </p:cNvPr>
                <p:cNvPicPr>
                  <a:picLocks/>
                </p:cNvPicPr>
                <p:nvPr/>
              </p:nvPicPr>
              <p:blipFill>
                <a:blip r:embed="rId10"/>
                <a:stretch>
                  <a:fillRect/>
                </a:stretch>
              </p:blipFill>
              <p:spPr>
                <a:xfrm>
                  <a:off x="3575719" y="1823517"/>
                  <a:ext cx="5040557" cy="830997"/>
                </a:xfrm>
                <a:prstGeom prst="rect">
                  <a:avLst/>
                </a:prstGeom>
              </p:spPr>
            </p:pic>
          </p:control>
        </mc:Fallback>
      </mc:AlternateContent>
    </p:controls>
    <p:extLst>
      <p:ext uri="{BB962C8B-B14F-4D97-AF65-F5344CB8AC3E}">
        <p14:creationId xmlns:p14="http://schemas.microsoft.com/office/powerpoint/2010/main" val="51211276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3" name="Picture 2">
            <a:extLst>
              <a:ext uri="{FF2B5EF4-FFF2-40B4-BE49-F238E27FC236}">
                <a16:creationId xmlns:a16="http://schemas.microsoft.com/office/drawing/2014/main" id="{49F89731-D179-E306-E53D-BD5B5294A37A}"/>
              </a:ext>
            </a:extLst>
          </p:cNvPr>
          <p:cNvPicPr>
            <a:picLocks noChangeAspect="1"/>
          </p:cNvPicPr>
          <p:nvPr/>
        </p:nvPicPr>
        <p:blipFill>
          <a:blip r:embed="rId6"/>
          <a:stretch>
            <a:fillRect/>
          </a:stretch>
        </p:blipFill>
        <p:spPr>
          <a:xfrm>
            <a:off x="2259074" y="1328647"/>
            <a:ext cx="6291617" cy="1585097"/>
          </a:xfrm>
          <a:prstGeom prst="rect">
            <a:avLst/>
          </a:prstGeom>
        </p:spPr>
      </p:pic>
    </p:spTree>
    <p:extLst>
      <p:ext uri="{BB962C8B-B14F-4D97-AF65-F5344CB8AC3E}">
        <p14:creationId xmlns:p14="http://schemas.microsoft.com/office/powerpoint/2010/main" val="327173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475710"/>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3" name="Group 22">
            <a:extLst>
              <a:ext uri="{FF2B5EF4-FFF2-40B4-BE49-F238E27FC236}">
                <a16:creationId xmlns:a16="http://schemas.microsoft.com/office/drawing/2014/main" id="{039FD742-DF76-44FC-8B51-7B82EED956D0}"/>
              </a:ext>
            </a:extLst>
          </p:cNvPr>
          <p:cNvGrpSpPr/>
          <p:nvPr/>
        </p:nvGrpSpPr>
        <p:grpSpPr>
          <a:xfrm>
            <a:off x="265815" y="446884"/>
            <a:ext cx="11132288" cy="1289297"/>
            <a:chOff x="4572476" y="795210"/>
            <a:chExt cx="9738925" cy="1526531"/>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526531"/>
              <a:chOff x="1509605" y="2064399"/>
              <a:chExt cx="8312289" cy="1009942"/>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7927757" cy="843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Dựa vào ý thơ của bài Cảm xúc Trường Sa, viết 2 – 3 câu về sự kiên cường của những người lính đảo. </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1</a:t>
                </a:r>
              </a:p>
            </p:txBody>
          </p:sp>
        </p:grpSp>
      </p:grpSp>
      <p:grpSp>
        <p:nvGrpSpPr>
          <p:cNvPr id="3" name="Group 2">
            <a:extLst>
              <a:ext uri="{FF2B5EF4-FFF2-40B4-BE49-F238E27FC236}">
                <a16:creationId xmlns:a16="http://schemas.microsoft.com/office/drawing/2014/main" id="{26CF5AB6-0A79-555D-75B6-204A1E50B67C}"/>
              </a:ext>
            </a:extLst>
          </p:cNvPr>
          <p:cNvGrpSpPr/>
          <p:nvPr/>
        </p:nvGrpSpPr>
        <p:grpSpPr>
          <a:xfrm>
            <a:off x="946298" y="2488018"/>
            <a:ext cx="10430539" cy="3616490"/>
            <a:chOff x="5960916" y="605983"/>
            <a:chExt cx="5200678" cy="4524315"/>
          </a:xfrm>
        </p:grpSpPr>
        <p:sp>
          <p:nvSpPr>
            <p:cNvPr id="4" name="Rectangle: Diagonal Corners Rounded 3">
              <a:extLst>
                <a:ext uri="{FF2B5EF4-FFF2-40B4-BE49-F238E27FC236}">
                  <a16:creationId xmlns:a16="http://schemas.microsoft.com/office/drawing/2014/main" id="{6F43DCE9-C356-43BF-47BD-80EDC2ACCC7E}"/>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D734481A-B37A-74C3-D3D9-5AEC8E5BB090}"/>
                </a:ext>
              </a:extLst>
            </p:cNvPr>
            <p:cNvSpPr txBox="1"/>
            <p:nvPr/>
          </p:nvSpPr>
          <p:spPr>
            <a:xfrm>
              <a:off x="6066944" y="780771"/>
              <a:ext cx="4993924" cy="41583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000" b="0"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Cuộc sống ngoài khơi xa, làm sao mà tránh khỏi những khó khăn, thiếu thốn. Những người chiến sĩ chỉ có những cái siết tay thắm tình đồng chí cảm thông với nhau giữa tiếng rì rào sóng vỗ; chỉ có những tiếng hát đồng đội xua tan cái giá lạnh của gió sương hải đảo cũng như nỗi cô đơn của người chiến sĩ; chỉ có những nỗi ngóng trông từng lá thư, cánh thiệp, từng món quà nhỏ, từng lời chúc…</a:t>
              </a:r>
              <a:endPar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3930118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475710"/>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3" name="Group 22">
            <a:extLst>
              <a:ext uri="{FF2B5EF4-FFF2-40B4-BE49-F238E27FC236}">
                <a16:creationId xmlns:a16="http://schemas.microsoft.com/office/drawing/2014/main" id="{039FD742-DF76-44FC-8B51-7B82EED956D0}"/>
              </a:ext>
            </a:extLst>
          </p:cNvPr>
          <p:cNvGrpSpPr/>
          <p:nvPr/>
        </p:nvGrpSpPr>
        <p:grpSpPr>
          <a:xfrm>
            <a:off x="265815" y="446884"/>
            <a:ext cx="11132288" cy="1289297"/>
            <a:chOff x="4572476" y="795210"/>
            <a:chExt cx="9738925" cy="1526531"/>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526531"/>
              <a:chOff x="1509605" y="2064399"/>
              <a:chExt cx="8312289" cy="1009942"/>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7927757" cy="843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2. Xác định chủ ngữ, vị ngữ của mỗi câu em đã viết ở bài tập 1. </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1</a:t>
                </a:r>
              </a:p>
            </p:txBody>
          </p:sp>
        </p:grpSp>
      </p:grpSp>
      <p:sp>
        <p:nvSpPr>
          <p:cNvPr id="8" name="TextBox 7">
            <a:extLst>
              <a:ext uri="{FF2B5EF4-FFF2-40B4-BE49-F238E27FC236}">
                <a16:creationId xmlns:a16="http://schemas.microsoft.com/office/drawing/2014/main" id="{D350C495-7A6B-5C1D-9AB5-BA38DD7769A6}"/>
              </a:ext>
            </a:extLst>
          </p:cNvPr>
          <p:cNvSpPr txBox="1"/>
          <p:nvPr/>
        </p:nvSpPr>
        <p:spPr>
          <a:xfrm>
            <a:off x="701749" y="2073348"/>
            <a:ext cx="10685721"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b="1" i="1" dirty="0">
                <a:solidFill>
                  <a:srgbClr val="FF0000"/>
                </a:solidFill>
                <a:effectLst/>
                <a:latin typeface="Cambria" panose="02040503050406030204" pitchFamily="18" charset="0"/>
                <a:ea typeface="Cambria" panose="02040503050406030204" pitchFamily="18" charset="0"/>
              </a:rPr>
              <a:t>Chủ ngữ: </a:t>
            </a:r>
            <a:r>
              <a:rPr lang="vi-VN" sz="3600" i="1" dirty="0">
                <a:solidFill>
                  <a:srgbClr val="FF0000"/>
                </a:solidFill>
                <a:effectLst/>
                <a:latin typeface="Cambria" panose="02040503050406030204" pitchFamily="18" charset="0"/>
                <a:ea typeface="Cambria" panose="02040503050406030204" pitchFamily="18" charset="0"/>
              </a:rPr>
              <a:t>Cuộc sống ngoài khơi xa, Những người chiến sĩ.</a:t>
            </a:r>
            <a:endParaRPr lang="en-US" sz="36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1CD2FDA-486F-81D1-7C42-2DC346729971}"/>
              </a:ext>
            </a:extLst>
          </p:cNvPr>
          <p:cNvSpPr txBox="1"/>
          <p:nvPr/>
        </p:nvSpPr>
        <p:spPr>
          <a:xfrm>
            <a:off x="616688" y="3327990"/>
            <a:ext cx="10760149" cy="3046988"/>
          </a:xfrm>
          <a:prstGeom prst="rect">
            <a:avLst/>
          </a:prstGeom>
          <a:noFill/>
        </p:spPr>
        <p:txBody>
          <a:bodyPr wrap="square" rtlCol="0">
            <a:spAutoFit/>
          </a:bodyPr>
          <a:lstStyle/>
          <a:p>
            <a:pPr marL="457200" indent="-457200" algn="just">
              <a:buFont typeface="Arial" panose="020B0604020202020204" pitchFamily="34" charset="0"/>
              <a:buChar char="•"/>
            </a:pPr>
            <a:r>
              <a:rPr lang="vi-VN" sz="3200" b="1" i="1" dirty="0">
                <a:solidFill>
                  <a:srgbClr val="FF0000"/>
                </a:solidFill>
                <a:latin typeface="Cambria" panose="02040503050406030204" pitchFamily="18" charset="0"/>
                <a:ea typeface="Cambria" panose="02040503050406030204" pitchFamily="18" charset="0"/>
              </a:rPr>
              <a:t>Vị ngữ: </a:t>
            </a:r>
            <a:r>
              <a:rPr lang="vi-VN" sz="3200" i="1" dirty="0">
                <a:solidFill>
                  <a:srgbClr val="FF0000"/>
                </a:solidFill>
                <a:latin typeface="Cambria" panose="02040503050406030204" pitchFamily="18" charset="0"/>
                <a:ea typeface="Cambria" panose="02040503050406030204" pitchFamily="18" charset="0"/>
              </a:rPr>
              <a:t>làm sao mà tránh khỏi những khó khăn, thiếu thốn, chỉ có những cái siết tay thắm tình đồng chí cảm thông với nhau giữa tiếng rì rào sóng vỗ; chỉ có những tiếng hát đồng đội xua tan cái giá lạnh của gió sương hải đảo cũng như nỗi cô đơn của người chiến sĩ; chỉ có những nỗi ngóng trông từng lá thư, cánh thiệp, từng món quà nhỏ, từng lời chúc…</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84214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250FAB-71AC-7296-9352-914FC88A0593}"/>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7CA656A-75A3-F09B-03DB-960673EFE8C3}"/>
              </a:ext>
            </a:extLst>
          </p:cNvPr>
          <p:cNvPicPr>
            <a:picLocks noChangeAspect="1"/>
          </p:cNvPicPr>
          <p:nvPr/>
        </p:nvPicPr>
        <p:blipFill>
          <a:blip r:embed="rId3"/>
          <a:stretch>
            <a:fillRect/>
          </a:stretch>
        </p:blipFill>
        <p:spPr>
          <a:xfrm>
            <a:off x="1785658" y="1520456"/>
            <a:ext cx="8861104" cy="3750092"/>
          </a:xfrm>
          <a:prstGeom prst="rect">
            <a:avLst/>
          </a:prstGeom>
        </p:spPr>
      </p:pic>
    </p:spTree>
    <p:extLst>
      <p:ext uri="{BB962C8B-B14F-4D97-AF65-F5344CB8AC3E}">
        <p14:creationId xmlns:p14="http://schemas.microsoft.com/office/powerpoint/2010/main" val="2333329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4"/>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EF830987-7DB3-0CA8-D38D-26E83462B781}"/>
              </a:ext>
            </a:extLst>
          </p:cNvPr>
          <p:cNvPicPr>
            <a:picLocks noChangeAspect="1"/>
          </p:cNvPicPr>
          <p:nvPr/>
        </p:nvPicPr>
        <p:blipFill>
          <a:blip r:embed="rId5"/>
          <a:stretch>
            <a:fillRect/>
          </a:stretch>
        </p:blipFill>
        <p:spPr>
          <a:xfrm>
            <a:off x="1562282" y="1349126"/>
            <a:ext cx="7523116" cy="2798307"/>
          </a:xfrm>
          <a:prstGeom prst="rect">
            <a:avLst/>
          </a:prstGeom>
        </p:spPr>
      </p:pic>
    </p:spTree>
    <p:extLst>
      <p:ext uri="{BB962C8B-B14F-4D97-AF65-F5344CB8AC3E}">
        <p14:creationId xmlns:p14="http://schemas.microsoft.com/office/powerpoint/2010/main" val="45698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3" name="Picture 6">
            <a:extLst>
              <a:ext uri="{FF2B5EF4-FFF2-40B4-BE49-F238E27FC236}">
                <a16:creationId xmlns:a16="http://schemas.microsoft.com/office/drawing/2014/main" id="{C742B2BB-34FE-C9FA-975C-BBFF1F78EA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11871" y="226320"/>
            <a:ext cx="6305099" cy="169263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4178545" y="488158"/>
            <a:ext cx="657594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prstClr val="white"/>
                </a:solidFill>
                <a:effectLst/>
                <a:uLnTx/>
                <a:uFillTx/>
                <a:ea typeface="+mn-ea"/>
                <a:cs typeface="+mn-cs"/>
              </a:rPr>
              <a:t>ĐỌC MẪU</a:t>
            </a:r>
          </a:p>
        </p:txBody>
      </p:sp>
      <p:grpSp>
        <p:nvGrpSpPr>
          <p:cNvPr id="22" name="Group 21">
            <a:extLst>
              <a:ext uri="{FF2B5EF4-FFF2-40B4-BE49-F238E27FC236}">
                <a16:creationId xmlns:a16="http://schemas.microsoft.com/office/drawing/2014/main" id="{9EFC64D9-672C-2636-84A3-D0613BFDB086}"/>
              </a:ext>
            </a:extLst>
          </p:cNvPr>
          <p:cNvGrpSpPr/>
          <p:nvPr/>
        </p:nvGrpSpPr>
        <p:grpSpPr>
          <a:xfrm>
            <a:off x="1017838" y="2045157"/>
            <a:ext cx="3977007" cy="1636095"/>
            <a:chOff x="139959" y="1387023"/>
            <a:chExt cx="3977007" cy="1636095"/>
          </a:xfrm>
        </p:grpSpPr>
        <p:sp>
          <p:nvSpPr>
            <p:cNvPr id="23" name="Rectangle: Rounded Corners 22">
              <a:extLst>
                <a:ext uri="{FF2B5EF4-FFF2-40B4-BE49-F238E27FC236}">
                  <a16:creationId xmlns:a16="http://schemas.microsoft.com/office/drawing/2014/main" id="{8D5A0D38-F6E6-D3D1-248C-516F5009150B}"/>
                </a:ext>
              </a:extLst>
            </p:cNvPr>
            <p:cNvSpPr/>
            <p:nvPr/>
          </p:nvSpPr>
          <p:spPr>
            <a:xfrm>
              <a:off x="456732" y="1858431"/>
              <a:ext cx="3660234" cy="1164687"/>
            </a:xfrm>
            <a:custGeom>
              <a:avLst/>
              <a:gdLst>
                <a:gd name="connsiteX0" fmla="*/ 0 w 3660234"/>
                <a:gd name="connsiteY0" fmla="*/ 284428 h 1164687"/>
                <a:gd name="connsiteX1" fmla="*/ 284428 w 3660234"/>
                <a:gd name="connsiteY1" fmla="*/ 0 h 1164687"/>
                <a:gd name="connsiteX2" fmla="*/ 3375806 w 3660234"/>
                <a:gd name="connsiteY2" fmla="*/ 0 h 1164687"/>
                <a:gd name="connsiteX3" fmla="*/ 3660234 w 3660234"/>
                <a:gd name="connsiteY3" fmla="*/ 284428 h 1164687"/>
                <a:gd name="connsiteX4" fmla="*/ 3660234 w 3660234"/>
                <a:gd name="connsiteY4" fmla="*/ 880259 h 1164687"/>
                <a:gd name="connsiteX5" fmla="*/ 3375806 w 3660234"/>
                <a:gd name="connsiteY5" fmla="*/ 1164687 h 1164687"/>
                <a:gd name="connsiteX6" fmla="*/ 284428 w 3660234"/>
                <a:gd name="connsiteY6" fmla="*/ 1164687 h 1164687"/>
                <a:gd name="connsiteX7" fmla="*/ 0 w 3660234"/>
                <a:gd name="connsiteY7" fmla="*/ 880259 h 1164687"/>
                <a:gd name="connsiteX8" fmla="*/ 0 w 3660234"/>
                <a:gd name="connsiteY8" fmla="*/ 284428 h 116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234" h="1164687" fill="none" extrusionOk="0">
                  <a:moveTo>
                    <a:pt x="0" y="284428"/>
                  </a:moveTo>
                  <a:cubicBezTo>
                    <a:pt x="-1727" y="133396"/>
                    <a:pt x="124152" y="-2144"/>
                    <a:pt x="284428" y="0"/>
                  </a:cubicBezTo>
                  <a:cubicBezTo>
                    <a:pt x="826118" y="-35273"/>
                    <a:pt x="2343259" y="-144294"/>
                    <a:pt x="3375806" y="0"/>
                  </a:cubicBezTo>
                  <a:cubicBezTo>
                    <a:pt x="3553888" y="6391"/>
                    <a:pt x="3639370" y="109752"/>
                    <a:pt x="3660234" y="284428"/>
                  </a:cubicBezTo>
                  <a:cubicBezTo>
                    <a:pt x="3692437" y="433592"/>
                    <a:pt x="3614587" y="651597"/>
                    <a:pt x="3660234" y="880259"/>
                  </a:cubicBezTo>
                  <a:cubicBezTo>
                    <a:pt x="3669383" y="1030425"/>
                    <a:pt x="3535866" y="1161462"/>
                    <a:pt x="3375806" y="1164687"/>
                  </a:cubicBezTo>
                  <a:cubicBezTo>
                    <a:pt x="2412751" y="1242212"/>
                    <a:pt x="1745053" y="1120984"/>
                    <a:pt x="284428" y="1164687"/>
                  </a:cubicBezTo>
                  <a:cubicBezTo>
                    <a:pt x="108818" y="1159554"/>
                    <a:pt x="-24241" y="1037013"/>
                    <a:pt x="0" y="880259"/>
                  </a:cubicBezTo>
                  <a:cubicBezTo>
                    <a:pt x="-961" y="757477"/>
                    <a:pt x="40824" y="579385"/>
                    <a:pt x="0" y="284428"/>
                  </a:cubicBezTo>
                  <a:close/>
                </a:path>
                <a:path w="3660234" h="1164687" stroke="0" extrusionOk="0">
                  <a:moveTo>
                    <a:pt x="0" y="284428"/>
                  </a:moveTo>
                  <a:cubicBezTo>
                    <a:pt x="-715" y="124872"/>
                    <a:pt x="116154" y="9062"/>
                    <a:pt x="284428" y="0"/>
                  </a:cubicBezTo>
                  <a:cubicBezTo>
                    <a:pt x="1203811" y="-95379"/>
                    <a:pt x="2499631" y="58096"/>
                    <a:pt x="3375806" y="0"/>
                  </a:cubicBezTo>
                  <a:cubicBezTo>
                    <a:pt x="3521151" y="-8264"/>
                    <a:pt x="3641715" y="114033"/>
                    <a:pt x="3660234" y="284428"/>
                  </a:cubicBezTo>
                  <a:cubicBezTo>
                    <a:pt x="3627835" y="400107"/>
                    <a:pt x="3676704" y="775414"/>
                    <a:pt x="3660234" y="880259"/>
                  </a:cubicBezTo>
                  <a:cubicBezTo>
                    <a:pt x="3662876" y="1034203"/>
                    <a:pt x="3527780" y="1159596"/>
                    <a:pt x="3375806" y="1164687"/>
                  </a:cubicBezTo>
                  <a:cubicBezTo>
                    <a:pt x="2514242" y="1104781"/>
                    <a:pt x="797986" y="1247201"/>
                    <a:pt x="284428" y="1164687"/>
                  </a:cubicBezTo>
                  <a:cubicBezTo>
                    <a:pt x="116711" y="1167315"/>
                    <a:pt x="-3360" y="1040754"/>
                    <a:pt x="0" y="880259"/>
                  </a:cubicBezTo>
                  <a:cubicBezTo>
                    <a:pt x="40966" y="713881"/>
                    <a:pt x="-38136" y="485139"/>
                    <a:pt x="0" y="284428"/>
                  </a:cubicBezTo>
                  <a:close/>
                </a:path>
              </a:pathLst>
            </a:custGeom>
            <a:solidFill>
              <a:schemeClr val="bg1">
                <a:alpha val="82000"/>
              </a:schemeClr>
            </a:solidFill>
            <a:ln w="28575">
              <a:solidFill>
                <a:srgbClr val="FF66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ea typeface="+mn-ea"/>
                  <a:cs typeface="+mn-cs"/>
                </a:rPr>
                <a:t>Mắt</a:t>
              </a:r>
              <a:r>
                <a:rPr kumimoji="0" lang="en-US" sz="6600" b="1" i="0" u="none" strike="noStrike" kern="1200" cap="none" spc="0" normalizeH="0" baseline="0" noProof="0" dirty="0">
                  <a:ln>
                    <a:noFill/>
                  </a:ln>
                  <a:solidFill>
                    <a:srgbClr val="FF0000"/>
                  </a:solidFill>
                  <a:effectLst/>
                  <a:uLnTx/>
                  <a:uFillTx/>
                  <a:ea typeface="+mn-ea"/>
                  <a:cs typeface="+mn-cs"/>
                </a:rPr>
                <a:t> </a:t>
              </a:r>
              <a:r>
                <a:rPr kumimoji="0" lang="en-US" sz="6600" b="1" i="0" u="none" strike="noStrike" kern="1200" cap="none" spc="0" normalizeH="0" baseline="0" noProof="0" dirty="0" err="1">
                  <a:ln>
                    <a:noFill/>
                  </a:ln>
                  <a:solidFill>
                    <a:srgbClr val="FF0000"/>
                  </a:solidFill>
                  <a:effectLst/>
                  <a:uLnTx/>
                  <a:uFillTx/>
                  <a:ea typeface="+mn-ea"/>
                  <a:cs typeface="+mn-cs"/>
                </a:rPr>
                <a:t>dõi</a:t>
              </a:r>
              <a:endParaRPr kumimoji="0" lang="en-US" sz="6600" b="1" i="0" u="none" strike="noStrike" kern="1200" cap="none" spc="0" normalizeH="0" baseline="0" noProof="0" dirty="0">
                <a:ln>
                  <a:noFill/>
                </a:ln>
                <a:solidFill>
                  <a:srgbClr val="FF0000"/>
                </a:solidFill>
                <a:effectLst/>
                <a:uLnTx/>
                <a:uFillTx/>
                <a:ea typeface="+mn-ea"/>
                <a:cs typeface="+mn-cs"/>
              </a:endParaRPr>
            </a:p>
          </p:txBody>
        </p:sp>
        <p:pic>
          <p:nvPicPr>
            <p:cNvPr id="30" name="Picture 29">
              <a:extLst>
                <a:ext uri="{FF2B5EF4-FFF2-40B4-BE49-F238E27FC236}">
                  <a16:creationId xmlns:a16="http://schemas.microsoft.com/office/drawing/2014/main" id="{7F00543C-A569-F7D3-82F2-7C2E2E84A225}"/>
                </a:ext>
              </a:extLst>
            </p:cNvPr>
            <p:cNvPicPr>
              <a:picLocks noChangeAspect="1"/>
            </p:cNvPicPr>
            <p:nvPr/>
          </p:nvPicPr>
          <p:blipFill>
            <a:blip r:embed="rId7"/>
            <a:stretch>
              <a:fillRect/>
            </a:stretch>
          </p:blipFill>
          <p:spPr>
            <a:xfrm>
              <a:off x="139959" y="1387023"/>
              <a:ext cx="947057" cy="947057"/>
            </a:xfrm>
            <a:prstGeom prst="rect">
              <a:avLst/>
            </a:prstGeom>
          </p:spPr>
        </p:pic>
      </p:grpSp>
      <p:grpSp>
        <p:nvGrpSpPr>
          <p:cNvPr id="31" name="Group 30">
            <a:extLst>
              <a:ext uri="{FF2B5EF4-FFF2-40B4-BE49-F238E27FC236}">
                <a16:creationId xmlns:a16="http://schemas.microsoft.com/office/drawing/2014/main" id="{9F2BC7A6-8B16-814C-7580-BE12FBA97A1F}"/>
              </a:ext>
            </a:extLst>
          </p:cNvPr>
          <p:cNvGrpSpPr/>
          <p:nvPr/>
        </p:nvGrpSpPr>
        <p:grpSpPr>
          <a:xfrm>
            <a:off x="3979497" y="4095794"/>
            <a:ext cx="4156697" cy="1559458"/>
            <a:chOff x="4424729" y="3902060"/>
            <a:chExt cx="4156697" cy="1559458"/>
          </a:xfrm>
        </p:grpSpPr>
        <p:sp>
          <p:nvSpPr>
            <p:cNvPr id="32" name="Rectangle: Rounded Corners 31">
              <a:extLst>
                <a:ext uri="{FF2B5EF4-FFF2-40B4-BE49-F238E27FC236}">
                  <a16:creationId xmlns:a16="http://schemas.microsoft.com/office/drawing/2014/main" id="{7E1354D9-A3A5-7DA6-E815-EB5EE9EB7F32}"/>
                </a:ext>
              </a:extLst>
            </p:cNvPr>
            <p:cNvSpPr/>
            <p:nvPr/>
          </p:nvSpPr>
          <p:spPr>
            <a:xfrm>
              <a:off x="4966528" y="4335442"/>
              <a:ext cx="3614898" cy="1126076"/>
            </a:xfrm>
            <a:custGeom>
              <a:avLst/>
              <a:gdLst>
                <a:gd name="connsiteX0" fmla="*/ 0 w 3614898"/>
                <a:gd name="connsiteY0" fmla="*/ 274999 h 1126076"/>
                <a:gd name="connsiteX1" fmla="*/ 274999 w 3614898"/>
                <a:gd name="connsiteY1" fmla="*/ 0 h 1126076"/>
                <a:gd name="connsiteX2" fmla="*/ 3339899 w 3614898"/>
                <a:gd name="connsiteY2" fmla="*/ 0 h 1126076"/>
                <a:gd name="connsiteX3" fmla="*/ 3614898 w 3614898"/>
                <a:gd name="connsiteY3" fmla="*/ 274999 h 1126076"/>
                <a:gd name="connsiteX4" fmla="*/ 3614898 w 3614898"/>
                <a:gd name="connsiteY4" fmla="*/ 851077 h 1126076"/>
                <a:gd name="connsiteX5" fmla="*/ 3339899 w 3614898"/>
                <a:gd name="connsiteY5" fmla="*/ 1126076 h 1126076"/>
                <a:gd name="connsiteX6" fmla="*/ 274999 w 3614898"/>
                <a:gd name="connsiteY6" fmla="*/ 1126076 h 1126076"/>
                <a:gd name="connsiteX7" fmla="*/ 0 w 3614898"/>
                <a:gd name="connsiteY7" fmla="*/ 851077 h 1126076"/>
                <a:gd name="connsiteX8" fmla="*/ 0 w 3614898"/>
                <a:gd name="connsiteY8" fmla="*/ 274999 h 112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4898" h="1126076" fill="none" extrusionOk="0">
                  <a:moveTo>
                    <a:pt x="0" y="274999"/>
                  </a:moveTo>
                  <a:cubicBezTo>
                    <a:pt x="-7555" y="149596"/>
                    <a:pt x="98552" y="-16511"/>
                    <a:pt x="274999" y="0"/>
                  </a:cubicBezTo>
                  <a:cubicBezTo>
                    <a:pt x="734548" y="-35273"/>
                    <a:pt x="2243479" y="-144294"/>
                    <a:pt x="3339899" y="0"/>
                  </a:cubicBezTo>
                  <a:cubicBezTo>
                    <a:pt x="3497567" y="1762"/>
                    <a:pt x="3596883" y="107932"/>
                    <a:pt x="3614898" y="274999"/>
                  </a:cubicBezTo>
                  <a:cubicBezTo>
                    <a:pt x="3576903" y="365506"/>
                    <a:pt x="3592057" y="654701"/>
                    <a:pt x="3614898" y="851077"/>
                  </a:cubicBezTo>
                  <a:cubicBezTo>
                    <a:pt x="3631868" y="990122"/>
                    <a:pt x="3508518" y="1107927"/>
                    <a:pt x="3339899" y="1126076"/>
                  </a:cubicBezTo>
                  <a:cubicBezTo>
                    <a:pt x="1950607" y="1203601"/>
                    <a:pt x="1333958" y="1082373"/>
                    <a:pt x="274999" y="1126076"/>
                  </a:cubicBezTo>
                  <a:cubicBezTo>
                    <a:pt x="113255" y="1123342"/>
                    <a:pt x="-26122" y="1002598"/>
                    <a:pt x="0" y="851077"/>
                  </a:cubicBezTo>
                  <a:cubicBezTo>
                    <a:pt x="-36478" y="680719"/>
                    <a:pt x="25806" y="409878"/>
                    <a:pt x="0" y="274999"/>
                  </a:cubicBezTo>
                  <a:close/>
                </a:path>
                <a:path w="3614898" h="1126076" stroke="0" extrusionOk="0">
                  <a:moveTo>
                    <a:pt x="0" y="274999"/>
                  </a:moveTo>
                  <a:cubicBezTo>
                    <a:pt x="-6350" y="101179"/>
                    <a:pt x="120138" y="2416"/>
                    <a:pt x="274999" y="0"/>
                  </a:cubicBezTo>
                  <a:cubicBezTo>
                    <a:pt x="1747476" y="-95379"/>
                    <a:pt x="2309885" y="58096"/>
                    <a:pt x="3339899" y="0"/>
                  </a:cubicBezTo>
                  <a:cubicBezTo>
                    <a:pt x="3477796" y="-9842"/>
                    <a:pt x="3605602" y="116440"/>
                    <a:pt x="3614898" y="274999"/>
                  </a:cubicBezTo>
                  <a:cubicBezTo>
                    <a:pt x="3621799" y="532910"/>
                    <a:pt x="3622124" y="608322"/>
                    <a:pt x="3614898" y="851077"/>
                  </a:cubicBezTo>
                  <a:cubicBezTo>
                    <a:pt x="3630236" y="984724"/>
                    <a:pt x="3482343" y="1116678"/>
                    <a:pt x="3339899" y="1126076"/>
                  </a:cubicBezTo>
                  <a:cubicBezTo>
                    <a:pt x="2396727" y="1066170"/>
                    <a:pt x="1334507" y="1208590"/>
                    <a:pt x="274999" y="1126076"/>
                  </a:cubicBezTo>
                  <a:cubicBezTo>
                    <a:pt x="116919" y="1127609"/>
                    <a:pt x="-7695" y="1010764"/>
                    <a:pt x="0" y="851077"/>
                  </a:cubicBezTo>
                  <a:cubicBezTo>
                    <a:pt x="-14890" y="736739"/>
                    <a:pt x="26940" y="522762"/>
                    <a:pt x="0" y="274999"/>
                  </a:cubicBezTo>
                  <a:close/>
                </a:path>
              </a:pathLst>
            </a:custGeom>
            <a:solidFill>
              <a:schemeClr val="bg1">
                <a:alpha val="82000"/>
              </a:schemeClr>
            </a:solidFill>
            <a:ln w="28575">
              <a:solidFill>
                <a:srgbClr val="00B05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8000"/>
                  </a:solidFill>
                  <a:effectLst/>
                  <a:uLnTx/>
                  <a:uFillTx/>
                  <a:ea typeface="+mn-ea"/>
                  <a:cs typeface="+mn-cs"/>
                </a:rPr>
                <a:t>Tai </a:t>
              </a:r>
              <a:r>
                <a:rPr kumimoji="0" lang="en-US" sz="6600" b="1" i="0" u="none" strike="noStrike" kern="1200" cap="none" spc="0" normalizeH="0" baseline="0" noProof="0" dirty="0" err="1">
                  <a:ln>
                    <a:noFill/>
                  </a:ln>
                  <a:solidFill>
                    <a:srgbClr val="008000"/>
                  </a:solidFill>
                  <a:effectLst/>
                  <a:uLnTx/>
                  <a:uFillTx/>
                  <a:ea typeface="+mn-ea"/>
                  <a:cs typeface="+mn-cs"/>
                </a:rPr>
                <a:t>nghe</a:t>
              </a:r>
              <a:endParaRPr kumimoji="0" lang="en-US" sz="6600" b="1" i="0" u="none" strike="noStrike" kern="1200" cap="none" spc="0" normalizeH="0" baseline="0" noProof="0" dirty="0">
                <a:ln>
                  <a:noFill/>
                </a:ln>
                <a:solidFill>
                  <a:srgbClr val="008000"/>
                </a:solidFill>
                <a:effectLst/>
                <a:uLnTx/>
                <a:uFillTx/>
                <a:ea typeface="+mn-ea"/>
                <a:cs typeface="+mn-cs"/>
              </a:endParaRPr>
            </a:p>
          </p:txBody>
        </p:sp>
        <p:pic>
          <p:nvPicPr>
            <p:cNvPr id="35" name="Picture 34">
              <a:extLst>
                <a:ext uri="{FF2B5EF4-FFF2-40B4-BE49-F238E27FC236}">
                  <a16:creationId xmlns:a16="http://schemas.microsoft.com/office/drawing/2014/main" id="{A5A0CCBF-67E2-4DDA-706A-805492823DF6}"/>
                </a:ext>
              </a:extLst>
            </p:cNvPr>
            <p:cNvPicPr>
              <a:picLocks noChangeAspect="1"/>
            </p:cNvPicPr>
            <p:nvPr/>
          </p:nvPicPr>
          <p:blipFill>
            <a:blip r:embed="rId8"/>
            <a:stretch>
              <a:fillRect/>
            </a:stretch>
          </p:blipFill>
          <p:spPr>
            <a:xfrm>
              <a:off x="4424729" y="3902060"/>
              <a:ext cx="1083597" cy="1083597"/>
            </a:xfrm>
            <a:prstGeom prst="rect">
              <a:avLst/>
            </a:prstGeom>
          </p:spPr>
        </p:pic>
      </p:grpSp>
      <p:grpSp>
        <p:nvGrpSpPr>
          <p:cNvPr id="36" name="Group 35">
            <a:extLst>
              <a:ext uri="{FF2B5EF4-FFF2-40B4-BE49-F238E27FC236}">
                <a16:creationId xmlns:a16="http://schemas.microsoft.com/office/drawing/2014/main" id="{B938420C-704B-4F5D-1B4A-43D3B33250F5}"/>
              </a:ext>
            </a:extLst>
          </p:cNvPr>
          <p:cNvGrpSpPr/>
          <p:nvPr/>
        </p:nvGrpSpPr>
        <p:grpSpPr>
          <a:xfrm>
            <a:off x="6601841" y="2145272"/>
            <a:ext cx="4257145" cy="1502348"/>
            <a:chOff x="8110962" y="1828720"/>
            <a:chExt cx="3920646" cy="1371679"/>
          </a:xfrm>
        </p:grpSpPr>
        <p:sp>
          <p:nvSpPr>
            <p:cNvPr id="37" name="Rectangle: Rounded Corners 36">
              <a:extLst>
                <a:ext uri="{FF2B5EF4-FFF2-40B4-BE49-F238E27FC236}">
                  <a16:creationId xmlns:a16="http://schemas.microsoft.com/office/drawing/2014/main" id="{D9C591CC-B4C8-0722-0ACB-CA8C76CB93EF}"/>
                </a:ext>
              </a:extLst>
            </p:cNvPr>
            <p:cNvSpPr/>
            <p:nvPr/>
          </p:nvSpPr>
          <p:spPr>
            <a:xfrm>
              <a:off x="8584491" y="2060420"/>
              <a:ext cx="3447117" cy="1139979"/>
            </a:xfrm>
            <a:custGeom>
              <a:avLst/>
              <a:gdLst>
                <a:gd name="connsiteX0" fmla="*/ 0 w 3447117"/>
                <a:gd name="connsiteY0" fmla="*/ 278394 h 1139979"/>
                <a:gd name="connsiteX1" fmla="*/ 278394 w 3447117"/>
                <a:gd name="connsiteY1" fmla="*/ 0 h 1139979"/>
                <a:gd name="connsiteX2" fmla="*/ 3168723 w 3447117"/>
                <a:gd name="connsiteY2" fmla="*/ 0 h 1139979"/>
                <a:gd name="connsiteX3" fmla="*/ 3447117 w 3447117"/>
                <a:gd name="connsiteY3" fmla="*/ 278394 h 1139979"/>
                <a:gd name="connsiteX4" fmla="*/ 3447117 w 3447117"/>
                <a:gd name="connsiteY4" fmla="*/ 861585 h 1139979"/>
                <a:gd name="connsiteX5" fmla="*/ 3168723 w 3447117"/>
                <a:gd name="connsiteY5" fmla="*/ 1139979 h 1139979"/>
                <a:gd name="connsiteX6" fmla="*/ 278394 w 3447117"/>
                <a:gd name="connsiteY6" fmla="*/ 1139979 h 1139979"/>
                <a:gd name="connsiteX7" fmla="*/ 0 w 3447117"/>
                <a:gd name="connsiteY7" fmla="*/ 861585 h 1139979"/>
                <a:gd name="connsiteX8" fmla="*/ 0 w 3447117"/>
                <a:gd name="connsiteY8" fmla="*/ 278394 h 113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7117" h="1139979" fill="none" extrusionOk="0">
                  <a:moveTo>
                    <a:pt x="0" y="278394"/>
                  </a:moveTo>
                  <a:cubicBezTo>
                    <a:pt x="-2118" y="132063"/>
                    <a:pt x="102849" y="-14645"/>
                    <a:pt x="278394" y="0"/>
                  </a:cubicBezTo>
                  <a:cubicBezTo>
                    <a:pt x="1471980" y="-35273"/>
                    <a:pt x="2308245" y="-144294"/>
                    <a:pt x="3168723" y="0"/>
                  </a:cubicBezTo>
                  <a:cubicBezTo>
                    <a:pt x="3326098" y="1102"/>
                    <a:pt x="3436154" y="115398"/>
                    <a:pt x="3447117" y="278394"/>
                  </a:cubicBezTo>
                  <a:cubicBezTo>
                    <a:pt x="3496641" y="561610"/>
                    <a:pt x="3481718" y="788852"/>
                    <a:pt x="3447117" y="861585"/>
                  </a:cubicBezTo>
                  <a:cubicBezTo>
                    <a:pt x="3463379" y="1003041"/>
                    <a:pt x="3336218" y="1125082"/>
                    <a:pt x="3168723" y="1139979"/>
                  </a:cubicBezTo>
                  <a:cubicBezTo>
                    <a:pt x="2318161" y="1217504"/>
                    <a:pt x="1700892" y="1096276"/>
                    <a:pt x="278394" y="1139979"/>
                  </a:cubicBezTo>
                  <a:cubicBezTo>
                    <a:pt x="99160" y="1132919"/>
                    <a:pt x="-8530" y="1015221"/>
                    <a:pt x="0" y="861585"/>
                  </a:cubicBezTo>
                  <a:cubicBezTo>
                    <a:pt x="-18567" y="670419"/>
                    <a:pt x="40001" y="507234"/>
                    <a:pt x="0" y="278394"/>
                  </a:cubicBezTo>
                  <a:close/>
                </a:path>
                <a:path w="3447117" h="1139979" stroke="0" extrusionOk="0">
                  <a:moveTo>
                    <a:pt x="0" y="278394"/>
                  </a:moveTo>
                  <a:cubicBezTo>
                    <a:pt x="-7475" y="98811"/>
                    <a:pt x="107557" y="13837"/>
                    <a:pt x="278394" y="0"/>
                  </a:cubicBezTo>
                  <a:cubicBezTo>
                    <a:pt x="1370249" y="-95379"/>
                    <a:pt x="2818167" y="58096"/>
                    <a:pt x="3168723" y="0"/>
                  </a:cubicBezTo>
                  <a:cubicBezTo>
                    <a:pt x="3319522" y="-2079"/>
                    <a:pt x="3438483" y="118435"/>
                    <a:pt x="3447117" y="278394"/>
                  </a:cubicBezTo>
                  <a:cubicBezTo>
                    <a:pt x="3462227" y="362386"/>
                    <a:pt x="3448129" y="633914"/>
                    <a:pt x="3447117" y="861585"/>
                  </a:cubicBezTo>
                  <a:cubicBezTo>
                    <a:pt x="3466731" y="992024"/>
                    <a:pt x="3317209" y="1134733"/>
                    <a:pt x="3168723" y="1139979"/>
                  </a:cubicBezTo>
                  <a:cubicBezTo>
                    <a:pt x="1887914" y="1080073"/>
                    <a:pt x="1609662" y="1222493"/>
                    <a:pt x="278394" y="1139979"/>
                  </a:cubicBezTo>
                  <a:cubicBezTo>
                    <a:pt x="113889" y="1142637"/>
                    <a:pt x="-4748" y="1020157"/>
                    <a:pt x="0" y="861585"/>
                  </a:cubicBezTo>
                  <a:cubicBezTo>
                    <a:pt x="38330" y="724525"/>
                    <a:pt x="-4358" y="392354"/>
                    <a:pt x="0" y="278394"/>
                  </a:cubicBezTo>
                  <a:close/>
                </a:path>
              </a:pathLst>
            </a:custGeom>
            <a:solidFill>
              <a:schemeClr val="bg1">
                <a:alpha val="82000"/>
              </a:schemeClr>
            </a:solidFill>
            <a:ln w="28575">
              <a:solidFill>
                <a:srgbClr val="00B0F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ea typeface="+mn-ea"/>
                  <a:cs typeface="+mn-cs"/>
                </a:rPr>
                <a:t>Tay </a:t>
              </a:r>
              <a:r>
                <a:rPr kumimoji="0" lang="en-US" sz="6600" b="1" i="0" u="none" strike="noStrike" kern="1200" cap="none" spc="0" normalizeH="0" baseline="0" noProof="0" dirty="0" err="1">
                  <a:ln>
                    <a:noFill/>
                  </a:ln>
                  <a:solidFill>
                    <a:srgbClr val="0070C0"/>
                  </a:solidFill>
                  <a:effectLst/>
                  <a:uLnTx/>
                  <a:uFillTx/>
                  <a:ea typeface="+mn-ea"/>
                  <a:cs typeface="+mn-cs"/>
                </a:rPr>
                <a:t>dò</a:t>
              </a:r>
              <a:endParaRPr kumimoji="0" lang="en-US" sz="6600" b="1" i="0" u="none" strike="noStrike" kern="1200" cap="none" spc="0" normalizeH="0" baseline="0" noProof="0" dirty="0">
                <a:ln>
                  <a:noFill/>
                </a:ln>
                <a:solidFill>
                  <a:srgbClr val="0070C0"/>
                </a:solidFill>
                <a:effectLst/>
                <a:uLnTx/>
                <a:uFillTx/>
                <a:ea typeface="+mn-ea"/>
                <a:cs typeface="+mn-cs"/>
              </a:endParaRPr>
            </a:p>
          </p:txBody>
        </p:sp>
        <p:pic>
          <p:nvPicPr>
            <p:cNvPr id="39" name="Picture 38">
              <a:extLst>
                <a:ext uri="{FF2B5EF4-FFF2-40B4-BE49-F238E27FC236}">
                  <a16:creationId xmlns:a16="http://schemas.microsoft.com/office/drawing/2014/main" id="{AB6E6D9D-05D2-C6F7-FC2A-07053E911FBC}"/>
                </a:ext>
              </a:extLst>
            </p:cNvPr>
            <p:cNvPicPr>
              <a:picLocks noChangeAspect="1"/>
            </p:cNvPicPr>
            <p:nvPr/>
          </p:nvPicPr>
          <p:blipFill>
            <a:blip r:embed="rId9"/>
            <a:stretch>
              <a:fillRect/>
            </a:stretch>
          </p:blipFill>
          <p:spPr>
            <a:xfrm>
              <a:off x="8110962" y="1828720"/>
              <a:ext cx="1023707" cy="1023707"/>
            </a:xfrm>
            <a:prstGeom prst="rect">
              <a:avLst/>
            </a:prstGeom>
          </p:spPr>
        </p:pic>
      </p:grpSp>
    </p:spTree>
    <p:extLst>
      <p:ext uri="{BB962C8B-B14F-4D97-AF65-F5344CB8AC3E}">
        <p14:creationId xmlns:p14="http://schemas.microsoft.com/office/powerpoint/2010/main" val="72243878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14:presetBounceEnd="66000">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14:bounceEnd="66000">
                                          <p:cBhvr additive="base">
                                            <p:cTn id="14"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5" dur="10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14:presetBounceEnd="66000">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14:bounceEnd="66000">
                                          <p:cBhvr additive="base">
                                            <p:cTn id="19"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20" dur="10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nodeType="afterEffect" p14:presetBounceEnd="66000">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14:bounceEnd="66000">
                                          <p:cBhvr additive="base">
                                            <p:cTn id="24" dur="1000" fill="hold"/>
                                            <p:tgtEl>
                                              <p:spTgt spid="36"/>
                                            </p:tgtEl>
                                            <p:attrNameLst>
                                              <p:attrName>ppt_x</p:attrName>
                                            </p:attrNameLst>
                                          </p:cBhvr>
                                          <p:tavLst>
                                            <p:tav tm="0">
                                              <p:val>
                                                <p:strVal val="#ppt_x"/>
                                              </p:val>
                                            </p:tav>
                                            <p:tav tm="100000">
                                              <p:val>
                                                <p:strVal val="#ppt_x"/>
                                              </p:val>
                                            </p:tav>
                                          </p:tavLst>
                                        </p:anim>
                                        <p:anim calcmode="lin" valueType="num" p14:bounceEnd="66000">
                                          <p:cBhvr additive="base">
                                            <p:cTn id="25"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1000" fill="hold"/>
                                            <p:tgtEl>
                                              <p:spTgt spid="22"/>
                                            </p:tgtEl>
                                            <p:attrNameLst>
                                              <p:attrName>ppt_x</p:attrName>
                                            </p:attrNameLst>
                                          </p:cBhvr>
                                          <p:tavLst>
                                            <p:tav tm="0">
                                              <p:val>
                                                <p:strVal val="#ppt_x"/>
                                              </p:val>
                                            </p:tav>
                                            <p:tav tm="100000">
                                              <p:val>
                                                <p:strVal val="#ppt_x"/>
                                              </p:val>
                                            </p:tav>
                                          </p:tavLst>
                                        </p:anim>
                                        <p:anim calcmode="lin" valueType="num">
                                          <p:cBhvr additive="base">
                                            <p:cTn id="15" dur="10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ppt_x"/>
                                              </p:val>
                                            </p:tav>
                                            <p:tav tm="100000">
                                              <p:val>
                                                <p:strVal val="#ppt_x"/>
                                              </p:val>
                                            </p:tav>
                                          </p:tavLst>
                                        </p:anim>
                                        <p:anim calcmode="lin" valueType="num">
                                          <p:cBhvr additive="base">
                                            <p:cTn id="20" dur="10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1000" fill="hold"/>
                                            <p:tgtEl>
                                              <p:spTgt spid="36"/>
                                            </p:tgtEl>
                                            <p:attrNameLst>
                                              <p:attrName>ppt_x</p:attrName>
                                            </p:attrNameLst>
                                          </p:cBhvr>
                                          <p:tavLst>
                                            <p:tav tm="0">
                                              <p:val>
                                                <p:strVal val="#ppt_x"/>
                                              </p:val>
                                            </p:tav>
                                            <p:tav tm="100000">
                                              <p:val>
                                                <p:strVal val="#ppt_x"/>
                                              </p:val>
                                            </p:tav>
                                          </p:tavLst>
                                        </p:anim>
                                        <p:anim calcmode="lin" valueType="num">
                                          <p:cBhvr additive="base">
                                            <p:cTn id="25"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29609" y="256854"/>
            <a:ext cx="11485672" cy="6321884"/>
          </a:xfrm>
          <a:prstGeom prst="round2DiagRect">
            <a:avLst>
              <a:gd name="adj1" fmla="val 7986"/>
              <a:gd name="adj2" fmla="val 7698"/>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561459A-5F73-9D56-7FCC-82DAFABF38AC}"/>
              </a:ext>
            </a:extLst>
          </p:cNvPr>
          <p:cNvPicPr>
            <a:picLocks noChangeAspect="1"/>
          </p:cNvPicPr>
          <p:nvPr/>
        </p:nvPicPr>
        <p:blipFill>
          <a:blip r:embed="rId4"/>
          <a:stretch>
            <a:fillRect/>
          </a:stretch>
        </p:blipFill>
        <p:spPr>
          <a:xfrm>
            <a:off x="2850611" y="278348"/>
            <a:ext cx="6572058" cy="835224"/>
          </a:xfrm>
          <a:prstGeom prst="rect">
            <a:avLst/>
          </a:prstGeom>
        </p:spPr>
      </p:pic>
      <p:pic>
        <p:nvPicPr>
          <p:cNvPr id="4" name="Picture 3" descr="A cartoon of a lifeguard tower in the ocean&#10;&#10;Description automatically generated">
            <a:extLst>
              <a:ext uri="{FF2B5EF4-FFF2-40B4-BE49-F238E27FC236}">
                <a16:creationId xmlns:a16="http://schemas.microsoft.com/office/drawing/2014/main" id="{DC0B85DA-A72A-4E65-DDEB-853B883B6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7095" y="3520440"/>
            <a:ext cx="7425242" cy="2973396"/>
          </a:xfrm>
          <a:prstGeom prst="rect">
            <a:avLst/>
          </a:prstGeom>
          <a:ln>
            <a:noFill/>
          </a:ln>
          <a:effectLst>
            <a:softEdge rad="112500"/>
          </a:effectLst>
        </p:spPr>
      </p:pic>
      <p:sp>
        <p:nvSpPr>
          <p:cNvPr id="7" name="TextBox 6">
            <a:extLst>
              <a:ext uri="{FF2B5EF4-FFF2-40B4-BE49-F238E27FC236}">
                <a16:creationId xmlns:a16="http://schemas.microsoft.com/office/drawing/2014/main" id="{2B92B8D0-8493-8A0E-D95C-B4E16DAD02B7}"/>
              </a:ext>
            </a:extLst>
          </p:cNvPr>
          <p:cNvSpPr txBox="1"/>
          <p:nvPr/>
        </p:nvSpPr>
        <p:spPr>
          <a:xfrm>
            <a:off x="649224" y="1289304"/>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Em đã nhớ Trường Sa</a:t>
            </a:r>
          </a:p>
          <a:p>
            <a:pPr algn="just" latinLnBrk="0"/>
            <a:r>
              <a:rPr lang="vi-VN" sz="2000" b="1" i="0" dirty="0">
                <a:solidFill>
                  <a:srgbClr val="000000"/>
                </a:solidFill>
                <a:effectLst/>
                <a:latin typeface="Cambria" panose="02040503050406030204" pitchFamily="18" charset="0"/>
                <a:ea typeface="Cambria" panose="02040503050406030204" pitchFamily="18" charset="0"/>
              </a:rPr>
              <a:t>Cả khi mình chưa đến </a:t>
            </a:r>
          </a:p>
          <a:p>
            <a:pPr algn="just" latinLnBrk="0"/>
            <a:r>
              <a:rPr lang="vi-VN" sz="2000" b="1" i="0" dirty="0">
                <a:solidFill>
                  <a:srgbClr val="000000"/>
                </a:solidFill>
                <a:effectLst/>
                <a:latin typeface="Cambria" panose="02040503050406030204" pitchFamily="18" charset="0"/>
                <a:ea typeface="Cambria" panose="02040503050406030204" pitchFamily="18" charset="0"/>
              </a:rPr>
              <a:t>Giữa sóng, cát không ngờ </a:t>
            </a:r>
          </a:p>
          <a:p>
            <a:pPr algn="just" latinLnBrk="0"/>
            <a:r>
              <a:rPr lang="vi-VN" sz="2000" b="1" i="0" dirty="0">
                <a:solidFill>
                  <a:srgbClr val="000000"/>
                </a:solidFill>
                <a:effectLst/>
                <a:latin typeface="Cambria" panose="02040503050406030204" pitchFamily="18" charset="0"/>
                <a:ea typeface="Cambria" panose="02040503050406030204" pitchFamily="18" charset="0"/>
              </a:rPr>
              <a:t>Gặp màu hoa muống biển.</a:t>
            </a:r>
          </a:p>
        </p:txBody>
      </p:sp>
      <p:sp>
        <p:nvSpPr>
          <p:cNvPr id="9" name="TextBox 8">
            <a:extLst>
              <a:ext uri="{FF2B5EF4-FFF2-40B4-BE49-F238E27FC236}">
                <a16:creationId xmlns:a16="http://schemas.microsoft.com/office/drawing/2014/main" id="{59089E84-F92B-A0D6-CF40-524B0F44269E}"/>
              </a:ext>
            </a:extLst>
          </p:cNvPr>
          <p:cNvSpPr txBox="1"/>
          <p:nvPr/>
        </p:nvSpPr>
        <p:spPr>
          <a:xfrm>
            <a:off x="667512" y="2779776"/>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Những Đá Thị, Len Đao </a:t>
            </a:r>
          </a:p>
          <a:p>
            <a:pPr algn="just" latinLnBrk="0"/>
            <a:r>
              <a:rPr lang="vi-VN" sz="2000" b="1" i="0" dirty="0">
                <a:solidFill>
                  <a:srgbClr val="000000"/>
                </a:solidFill>
                <a:effectLst/>
                <a:latin typeface="Cambria" panose="02040503050406030204" pitchFamily="18" charset="0"/>
                <a:ea typeface="Cambria" panose="02040503050406030204" pitchFamily="18" charset="0"/>
              </a:rPr>
              <a:t>Song Tử Tây sóng vỗ </a:t>
            </a:r>
          </a:p>
          <a:p>
            <a:pPr algn="just" latinLnBrk="0"/>
            <a:r>
              <a:rPr lang="vi-VN" sz="2000" b="1" i="0" dirty="0">
                <a:solidFill>
                  <a:srgbClr val="000000"/>
                </a:solidFill>
                <a:effectLst/>
                <a:latin typeface="Cambria" panose="02040503050406030204" pitchFamily="18" charset="0"/>
                <a:ea typeface="Cambria" panose="02040503050406030204" pitchFamily="18" charset="0"/>
              </a:rPr>
              <a:t>Những Sơn Ca, Sinh Tồn </a:t>
            </a:r>
          </a:p>
          <a:p>
            <a:pPr algn="just" latinLnBrk="0"/>
            <a:r>
              <a:rPr lang="vi-VN" sz="2000" b="1" i="0" dirty="0">
                <a:solidFill>
                  <a:srgbClr val="000000"/>
                </a:solidFill>
                <a:effectLst/>
                <a:latin typeface="Cambria" panose="02040503050406030204" pitchFamily="18" charset="0"/>
                <a:ea typeface="Cambria" panose="02040503050406030204" pitchFamily="18" charset="0"/>
              </a:rPr>
              <a:t>Hoa bàng vuông đợi nở.</a:t>
            </a:r>
          </a:p>
        </p:txBody>
      </p:sp>
      <p:sp>
        <p:nvSpPr>
          <p:cNvPr id="11" name="TextBox 10">
            <a:extLst>
              <a:ext uri="{FF2B5EF4-FFF2-40B4-BE49-F238E27FC236}">
                <a16:creationId xmlns:a16="http://schemas.microsoft.com/office/drawing/2014/main" id="{EFAA9E8C-1730-DF33-E5CB-FADE8FEC8546}"/>
              </a:ext>
            </a:extLst>
          </p:cNvPr>
          <p:cNvSpPr txBox="1"/>
          <p:nvPr/>
        </p:nvSpPr>
        <p:spPr>
          <a:xfrm>
            <a:off x="667512" y="4343400"/>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Những nhà giàn giữ đảo </a:t>
            </a:r>
          </a:p>
          <a:p>
            <a:pPr algn="just" latinLnBrk="0"/>
            <a:r>
              <a:rPr lang="vi-VN" sz="2000" b="1" i="0" dirty="0">
                <a:solidFill>
                  <a:srgbClr val="000000"/>
                </a:solidFill>
                <a:effectLst/>
                <a:latin typeface="Cambria" panose="02040503050406030204" pitchFamily="18" charset="0"/>
                <a:ea typeface="Cambria" panose="02040503050406030204" pitchFamily="18" charset="0"/>
              </a:rPr>
              <a:t>Neo cả nhịp tim người</a:t>
            </a:r>
          </a:p>
          <a:p>
            <a:pPr algn="just" latinLnBrk="0"/>
            <a:r>
              <a:rPr lang="vi-VN" sz="2000" b="1" i="0" dirty="0">
                <a:solidFill>
                  <a:srgbClr val="000000"/>
                </a:solidFill>
                <a:effectLst/>
                <a:latin typeface="Cambria" panose="02040503050406030204" pitchFamily="18" charset="0"/>
                <a:ea typeface="Cambria" panose="02040503050406030204" pitchFamily="18" charset="0"/>
              </a:rPr>
              <a:t>Muốn gửi vào muôn gió</a:t>
            </a:r>
          </a:p>
          <a:p>
            <a:pPr algn="just" latinLnBrk="0"/>
            <a:r>
              <a:rPr lang="vi-VN" sz="2000" b="1" i="0" dirty="0">
                <a:solidFill>
                  <a:srgbClr val="000000"/>
                </a:solidFill>
                <a:effectLst/>
                <a:latin typeface="Cambria" panose="02040503050406030204" pitchFamily="18" charset="0"/>
                <a:ea typeface="Cambria" panose="02040503050406030204" pitchFamily="18" charset="0"/>
              </a:rPr>
              <a:t>Xin từng ngày sóng nguôi.</a:t>
            </a:r>
          </a:p>
        </p:txBody>
      </p:sp>
      <p:sp>
        <p:nvSpPr>
          <p:cNvPr id="12" name="TextBox 11">
            <a:extLst>
              <a:ext uri="{FF2B5EF4-FFF2-40B4-BE49-F238E27FC236}">
                <a16:creationId xmlns:a16="http://schemas.microsoft.com/office/drawing/2014/main" id="{B2C12512-2187-4A36-E2FD-754D70AAB99F}"/>
              </a:ext>
            </a:extLst>
          </p:cNvPr>
          <p:cNvSpPr txBox="1"/>
          <p:nvPr/>
        </p:nvSpPr>
        <p:spPr>
          <a:xfrm>
            <a:off x="4809744" y="1380744"/>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Nụ cười người lính đảo </a:t>
            </a:r>
          </a:p>
          <a:p>
            <a:pPr algn="just" latinLnBrk="0"/>
            <a:r>
              <a:rPr lang="vi-VN" sz="2000" b="1" i="0" dirty="0">
                <a:solidFill>
                  <a:srgbClr val="000000"/>
                </a:solidFill>
                <a:effectLst/>
                <a:latin typeface="Cambria" panose="02040503050406030204" pitchFamily="18" charset="0"/>
                <a:ea typeface="Cambria" panose="02040503050406030204" pitchFamily="18" charset="0"/>
              </a:rPr>
              <a:t>Trong gian khó vẫn ngời </a:t>
            </a:r>
          </a:p>
          <a:p>
            <a:pPr algn="just" latinLnBrk="0"/>
            <a:r>
              <a:rPr lang="vi-VN" sz="2000" b="1" i="0" dirty="0">
                <a:solidFill>
                  <a:srgbClr val="000000"/>
                </a:solidFill>
                <a:effectLst/>
                <a:latin typeface="Cambria" panose="02040503050406030204" pitchFamily="18" charset="0"/>
                <a:ea typeface="Cambria" panose="02040503050406030204" pitchFamily="18" charset="0"/>
              </a:rPr>
              <a:t>Ánh mắt bao trìu mến </a:t>
            </a:r>
          </a:p>
          <a:p>
            <a:pPr algn="just" latinLnBrk="0"/>
            <a:r>
              <a:rPr lang="vi-VN" sz="2000" b="1" i="0" dirty="0">
                <a:solidFill>
                  <a:srgbClr val="000000"/>
                </a:solidFill>
                <a:effectLst/>
                <a:latin typeface="Cambria" panose="02040503050406030204" pitchFamily="18" charset="0"/>
                <a:ea typeface="Cambria" panose="02040503050406030204" pitchFamily="18" charset="0"/>
              </a:rPr>
              <a:t>Ngầm hải âu giữa trời.</a:t>
            </a:r>
          </a:p>
        </p:txBody>
      </p:sp>
      <p:sp>
        <p:nvSpPr>
          <p:cNvPr id="13" name="TextBox 12">
            <a:extLst>
              <a:ext uri="{FF2B5EF4-FFF2-40B4-BE49-F238E27FC236}">
                <a16:creationId xmlns:a16="http://schemas.microsoft.com/office/drawing/2014/main" id="{18DBE0DB-45F4-7FAE-7925-28ED7326FF86}"/>
              </a:ext>
            </a:extLst>
          </p:cNvPr>
          <p:cNvSpPr txBox="1"/>
          <p:nvPr/>
        </p:nvSpPr>
        <p:spPr>
          <a:xfrm>
            <a:off x="4864608" y="2816352"/>
            <a:ext cx="3931920" cy="1938992"/>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Mỗi hạt cát Trường Sa </a:t>
            </a:r>
          </a:p>
          <a:p>
            <a:pPr algn="just" latinLnBrk="0"/>
            <a:r>
              <a:rPr lang="vi-VN" sz="2000" b="1" i="0" dirty="0">
                <a:solidFill>
                  <a:srgbClr val="000000"/>
                </a:solidFill>
                <a:effectLst/>
                <a:latin typeface="Cambria" panose="02040503050406030204" pitchFamily="18" charset="0"/>
                <a:ea typeface="Cambria" panose="02040503050406030204" pitchFamily="18" charset="0"/>
              </a:rPr>
              <a:t>Đã trở thành máu thịt </a:t>
            </a:r>
          </a:p>
          <a:p>
            <a:pPr algn="just" latinLnBrk="0"/>
            <a:r>
              <a:rPr lang="vi-VN" sz="2000" b="1" i="0" dirty="0">
                <a:solidFill>
                  <a:srgbClr val="000000"/>
                </a:solidFill>
                <a:effectLst/>
                <a:latin typeface="Cambria" panose="02040503050406030204" pitchFamily="18" charset="0"/>
                <a:ea typeface="Cambria" panose="02040503050406030204" pitchFamily="18" charset="0"/>
              </a:rPr>
              <a:t>Những tên đảo, tên người </a:t>
            </a:r>
          </a:p>
          <a:p>
            <a:pPr algn="just" latinLnBrk="0"/>
            <a:r>
              <a:rPr lang="vi-VN" sz="2000" b="1" i="0" dirty="0">
                <a:solidFill>
                  <a:srgbClr val="000000"/>
                </a:solidFill>
                <a:effectLst/>
                <a:latin typeface="Cambria" panose="02040503050406030204" pitchFamily="18" charset="0"/>
                <a:ea typeface="Cambria" panose="02040503050406030204" pitchFamily="18" charset="0"/>
              </a:rPr>
              <a:t>Viết hoa thành Tổ quốc.</a:t>
            </a:r>
            <a:endParaRPr lang="en-US" sz="2000" b="1" i="0" dirty="0">
              <a:solidFill>
                <a:srgbClr val="000000"/>
              </a:solidFill>
              <a:effectLst/>
              <a:latin typeface="Cambria" panose="02040503050406030204" pitchFamily="18" charset="0"/>
              <a:ea typeface="Cambria" panose="02040503050406030204" pitchFamily="18" charset="0"/>
            </a:endParaRPr>
          </a:p>
          <a:p>
            <a:pPr algn="r" latinLnBrk="0"/>
            <a:r>
              <a:rPr lang="en-US" sz="2000" b="1" dirty="0">
                <a:solidFill>
                  <a:srgbClr val="000000"/>
                </a:solidFill>
                <a:latin typeface="Cambria" panose="02040503050406030204" pitchFamily="18" charset="0"/>
                <a:ea typeface="Cambria" panose="02040503050406030204" pitchFamily="18" charset="0"/>
              </a:rPr>
              <a:t>(</a:t>
            </a:r>
            <a:r>
              <a:rPr lang="en-US" sz="2000" b="1" dirty="0" err="1">
                <a:solidFill>
                  <a:srgbClr val="000000"/>
                </a:solidFill>
                <a:latin typeface="Cambria" panose="02040503050406030204" pitchFamily="18" charset="0"/>
                <a:ea typeface="Cambria" panose="02040503050406030204" pitchFamily="18" charset="0"/>
              </a:rPr>
              <a:t>Huệ</a:t>
            </a:r>
            <a:r>
              <a:rPr lang="en-US" sz="2000" b="1" dirty="0">
                <a:solidFill>
                  <a:srgbClr val="000000"/>
                </a:solidFill>
                <a:latin typeface="Cambria" panose="02040503050406030204" pitchFamily="18" charset="0"/>
                <a:ea typeface="Cambria" panose="02040503050406030204" pitchFamily="18" charset="0"/>
              </a:rPr>
              <a:t> </a:t>
            </a:r>
            <a:r>
              <a:rPr lang="en-US" sz="2000" b="1" dirty="0" err="1">
                <a:solidFill>
                  <a:srgbClr val="000000"/>
                </a:solidFill>
                <a:latin typeface="Cambria" panose="02040503050406030204" pitchFamily="18" charset="0"/>
                <a:ea typeface="Cambria" panose="02040503050406030204" pitchFamily="18" charset="0"/>
              </a:rPr>
              <a:t>Triệu</a:t>
            </a:r>
            <a:r>
              <a:rPr lang="en-US" sz="2000" b="1" dirty="0">
                <a:solidFill>
                  <a:srgbClr val="000000"/>
                </a:solidFill>
                <a:latin typeface="Cambria" panose="02040503050406030204" pitchFamily="18" charset="0"/>
                <a:ea typeface="Cambria" panose="02040503050406030204" pitchFamily="18" charset="0"/>
              </a:rPr>
              <a:t>)</a:t>
            </a:r>
            <a:endParaRPr lang="en-US" sz="2000" b="1" i="0" dirty="0">
              <a:solidFill>
                <a:srgbClr val="000000"/>
              </a:solidFill>
              <a:effectLst/>
              <a:latin typeface="Cambria" panose="02040503050406030204" pitchFamily="18" charset="0"/>
              <a:ea typeface="Cambria" panose="02040503050406030204" pitchFamily="18" charset="0"/>
            </a:endParaRPr>
          </a:p>
          <a:p>
            <a:pPr algn="just" latinLnBrk="0"/>
            <a:endParaRPr lang="vi-VN" sz="2000" b="1"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5976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29609" y="256854"/>
            <a:ext cx="11485672" cy="6321884"/>
          </a:xfrm>
          <a:prstGeom prst="round2DiagRect">
            <a:avLst>
              <a:gd name="adj1" fmla="val 7986"/>
              <a:gd name="adj2" fmla="val 7698"/>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561459A-5F73-9D56-7FCC-82DAFABF38AC}"/>
              </a:ext>
            </a:extLst>
          </p:cNvPr>
          <p:cNvPicPr>
            <a:picLocks noChangeAspect="1"/>
          </p:cNvPicPr>
          <p:nvPr/>
        </p:nvPicPr>
        <p:blipFill>
          <a:blip r:embed="rId4"/>
          <a:stretch>
            <a:fillRect/>
          </a:stretch>
        </p:blipFill>
        <p:spPr>
          <a:xfrm>
            <a:off x="2850611" y="278348"/>
            <a:ext cx="6572058" cy="835224"/>
          </a:xfrm>
          <a:prstGeom prst="rect">
            <a:avLst/>
          </a:prstGeom>
        </p:spPr>
      </p:pic>
      <p:pic>
        <p:nvPicPr>
          <p:cNvPr id="4" name="Picture 3" descr="A cartoon of a lifeguard tower in the ocean&#10;&#10;Description automatically generated">
            <a:extLst>
              <a:ext uri="{FF2B5EF4-FFF2-40B4-BE49-F238E27FC236}">
                <a16:creationId xmlns:a16="http://schemas.microsoft.com/office/drawing/2014/main" id="{DC0B85DA-A72A-4E65-DDEB-853B883B6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7095" y="3520440"/>
            <a:ext cx="7425242" cy="2973396"/>
          </a:xfrm>
          <a:prstGeom prst="rect">
            <a:avLst/>
          </a:prstGeom>
          <a:ln>
            <a:noFill/>
          </a:ln>
          <a:effectLst>
            <a:softEdge rad="112500"/>
          </a:effectLst>
        </p:spPr>
      </p:pic>
      <p:sp>
        <p:nvSpPr>
          <p:cNvPr id="7" name="TextBox 6">
            <a:extLst>
              <a:ext uri="{FF2B5EF4-FFF2-40B4-BE49-F238E27FC236}">
                <a16:creationId xmlns:a16="http://schemas.microsoft.com/office/drawing/2014/main" id="{2B92B8D0-8493-8A0E-D95C-B4E16DAD02B7}"/>
              </a:ext>
            </a:extLst>
          </p:cNvPr>
          <p:cNvSpPr txBox="1"/>
          <p:nvPr/>
        </p:nvSpPr>
        <p:spPr>
          <a:xfrm>
            <a:off x="649224" y="1289304"/>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đã nhớ Trường Sa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Cả khi mình chưa đến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Giữa sóng, cát không ngờ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Gặp màu hoa muống biển.</a:t>
            </a:r>
          </a:p>
        </p:txBody>
      </p:sp>
      <p:sp>
        <p:nvSpPr>
          <p:cNvPr id="9" name="TextBox 8">
            <a:extLst>
              <a:ext uri="{FF2B5EF4-FFF2-40B4-BE49-F238E27FC236}">
                <a16:creationId xmlns:a16="http://schemas.microsoft.com/office/drawing/2014/main" id="{59089E84-F92B-A0D6-CF40-524B0F44269E}"/>
              </a:ext>
            </a:extLst>
          </p:cNvPr>
          <p:cNvSpPr txBox="1"/>
          <p:nvPr/>
        </p:nvSpPr>
        <p:spPr>
          <a:xfrm>
            <a:off x="667512" y="2779776"/>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Đá Thị, Len Đao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Song Tử Tây sóng vỗ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Sơn Ca, Sinh Tồn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Hoa bàng vuông đợi nở.</a:t>
            </a:r>
          </a:p>
        </p:txBody>
      </p:sp>
      <p:sp>
        <p:nvSpPr>
          <p:cNvPr id="11" name="TextBox 10">
            <a:extLst>
              <a:ext uri="{FF2B5EF4-FFF2-40B4-BE49-F238E27FC236}">
                <a16:creationId xmlns:a16="http://schemas.microsoft.com/office/drawing/2014/main" id="{EFAA9E8C-1730-DF33-E5CB-FADE8FEC8546}"/>
              </a:ext>
            </a:extLst>
          </p:cNvPr>
          <p:cNvSpPr txBox="1"/>
          <p:nvPr/>
        </p:nvSpPr>
        <p:spPr>
          <a:xfrm>
            <a:off x="667512" y="4343400"/>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nhà giàn giữ đảo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Neo cả nhịp tim người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Muốn gửi vào muôn gió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Xin từng ngày sóng nguôi.</a:t>
            </a:r>
          </a:p>
        </p:txBody>
      </p:sp>
      <p:sp>
        <p:nvSpPr>
          <p:cNvPr id="12" name="TextBox 11">
            <a:extLst>
              <a:ext uri="{FF2B5EF4-FFF2-40B4-BE49-F238E27FC236}">
                <a16:creationId xmlns:a16="http://schemas.microsoft.com/office/drawing/2014/main" id="{B2C12512-2187-4A36-E2FD-754D70AAB99F}"/>
              </a:ext>
            </a:extLst>
          </p:cNvPr>
          <p:cNvSpPr txBox="1"/>
          <p:nvPr/>
        </p:nvSpPr>
        <p:spPr>
          <a:xfrm>
            <a:off x="4809744" y="1380744"/>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Nụ cười người lính đảo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gian khó vẫn ngời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Ánh mắt bao trìu mến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Ngầm hải âu giữa trời.</a:t>
            </a:r>
          </a:p>
        </p:txBody>
      </p:sp>
      <p:sp>
        <p:nvSpPr>
          <p:cNvPr id="13" name="TextBox 12">
            <a:extLst>
              <a:ext uri="{FF2B5EF4-FFF2-40B4-BE49-F238E27FC236}">
                <a16:creationId xmlns:a16="http://schemas.microsoft.com/office/drawing/2014/main" id="{18DBE0DB-45F4-7FAE-7925-28ED7326FF86}"/>
              </a:ext>
            </a:extLst>
          </p:cNvPr>
          <p:cNvSpPr txBox="1"/>
          <p:nvPr/>
        </p:nvSpPr>
        <p:spPr>
          <a:xfrm>
            <a:off x="4864608" y="2816352"/>
            <a:ext cx="393192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Mỗi hạt cát Trường Sa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trở thành máu thịt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tên đảo, tên người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Viết hoa thành Tổ quốc.</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en-US" sz="2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Huệ</a:t>
            </a: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Triệu</a:t>
            </a: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1A5FBE6B-3A3A-BA26-D6F7-4FC47E1E80D5}"/>
              </a:ext>
            </a:extLst>
          </p:cNvPr>
          <p:cNvSpPr/>
          <p:nvPr/>
        </p:nvSpPr>
        <p:spPr>
          <a:xfrm>
            <a:off x="0" y="178421"/>
            <a:ext cx="378030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Cùng</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 chia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đoạn</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ndParaRPr>
          </a:p>
        </p:txBody>
      </p:sp>
      <p:sp>
        <p:nvSpPr>
          <p:cNvPr id="14" name="Oval 13">
            <a:extLst>
              <a:ext uri="{FF2B5EF4-FFF2-40B4-BE49-F238E27FC236}">
                <a16:creationId xmlns:a16="http://schemas.microsoft.com/office/drawing/2014/main" id="{E8F9D86C-986D-9703-A805-13081F6A7DBC}"/>
              </a:ext>
            </a:extLst>
          </p:cNvPr>
          <p:cNvSpPr/>
          <p:nvPr/>
        </p:nvSpPr>
        <p:spPr>
          <a:xfrm>
            <a:off x="192024" y="1335024"/>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1</a:t>
            </a:r>
          </a:p>
        </p:txBody>
      </p:sp>
      <p:sp>
        <p:nvSpPr>
          <p:cNvPr id="15" name="Oval 14">
            <a:extLst>
              <a:ext uri="{FF2B5EF4-FFF2-40B4-BE49-F238E27FC236}">
                <a16:creationId xmlns:a16="http://schemas.microsoft.com/office/drawing/2014/main" id="{92EE2992-93C8-9B53-2272-FA3CAAF05854}"/>
              </a:ext>
            </a:extLst>
          </p:cNvPr>
          <p:cNvSpPr/>
          <p:nvPr/>
        </p:nvSpPr>
        <p:spPr>
          <a:xfrm>
            <a:off x="192024" y="2834640"/>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2</a:t>
            </a:r>
          </a:p>
        </p:txBody>
      </p:sp>
      <p:sp>
        <p:nvSpPr>
          <p:cNvPr id="16" name="Oval 15">
            <a:extLst>
              <a:ext uri="{FF2B5EF4-FFF2-40B4-BE49-F238E27FC236}">
                <a16:creationId xmlns:a16="http://schemas.microsoft.com/office/drawing/2014/main" id="{334B9109-3FB0-B32B-E6E6-1AA48F4C4E2D}"/>
              </a:ext>
            </a:extLst>
          </p:cNvPr>
          <p:cNvSpPr/>
          <p:nvPr/>
        </p:nvSpPr>
        <p:spPr>
          <a:xfrm>
            <a:off x="219456" y="4352544"/>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3</a:t>
            </a:r>
          </a:p>
        </p:txBody>
      </p:sp>
      <p:sp>
        <p:nvSpPr>
          <p:cNvPr id="17" name="Oval 16">
            <a:extLst>
              <a:ext uri="{FF2B5EF4-FFF2-40B4-BE49-F238E27FC236}">
                <a16:creationId xmlns:a16="http://schemas.microsoft.com/office/drawing/2014/main" id="{8905A7AC-C393-5287-87AA-39E71A6D6D3B}"/>
              </a:ext>
            </a:extLst>
          </p:cNvPr>
          <p:cNvSpPr/>
          <p:nvPr/>
        </p:nvSpPr>
        <p:spPr>
          <a:xfrm>
            <a:off x="4315968" y="1481328"/>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4</a:t>
            </a:r>
          </a:p>
        </p:txBody>
      </p:sp>
      <p:sp>
        <p:nvSpPr>
          <p:cNvPr id="18" name="Oval 17">
            <a:extLst>
              <a:ext uri="{FF2B5EF4-FFF2-40B4-BE49-F238E27FC236}">
                <a16:creationId xmlns:a16="http://schemas.microsoft.com/office/drawing/2014/main" id="{B30830A5-576C-BBD3-3724-DC994C648BC6}"/>
              </a:ext>
            </a:extLst>
          </p:cNvPr>
          <p:cNvSpPr/>
          <p:nvPr/>
        </p:nvSpPr>
        <p:spPr>
          <a:xfrm>
            <a:off x="4379976" y="2907792"/>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5</a:t>
            </a:r>
          </a:p>
        </p:txBody>
      </p:sp>
    </p:spTree>
    <p:extLst>
      <p:ext uri="{BB962C8B-B14F-4D97-AF65-F5344CB8AC3E}">
        <p14:creationId xmlns:p14="http://schemas.microsoft.com/office/powerpoint/2010/main" val="2301099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86288" y="353216"/>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26" name="Group 25">
            <a:extLst>
              <a:ext uri="{FF2B5EF4-FFF2-40B4-BE49-F238E27FC236}">
                <a16:creationId xmlns:a16="http://schemas.microsoft.com/office/drawing/2014/main" id="{3D4F880D-5093-4E42-9D71-A4534FADCF9D}"/>
              </a:ext>
            </a:extLst>
          </p:cNvPr>
          <p:cNvGrpSpPr/>
          <p:nvPr/>
        </p:nvGrpSpPr>
        <p:grpSpPr>
          <a:xfrm>
            <a:off x="1226475" y="1858855"/>
            <a:ext cx="3482685" cy="1698161"/>
            <a:chOff x="1416400" y="2071911"/>
            <a:chExt cx="6024254" cy="1352051"/>
          </a:xfrm>
        </p:grpSpPr>
        <p:sp>
          <p:nvSpPr>
            <p:cNvPr id="27" name="Rectangle: Rounded Corners 26">
              <a:extLst>
                <a:ext uri="{FF2B5EF4-FFF2-40B4-BE49-F238E27FC236}">
                  <a16:creationId xmlns:a16="http://schemas.microsoft.com/office/drawing/2014/main" id="{49399134-0AAB-4486-A189-5A14C5E2E0D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99E122B0-9D4F-4C02-B74E-A70A98A29C86}"/>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33" name="Picture 7">
              <a:extLst>
                <a:ext uri="{FF2B5EF4-FFF2-40B4-BE49-F238E27FC236}">
                  <a16:creationId xmlns:a16="http://schemas.microsoft.com/office/drawing/2014/main" id="{5A9714E0-A505-4BC3-89C2-964310E9C9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7429" y="2684543"/>
              <a:ext cx="1723225" cy="739419"/>
            </a:xfrm>
            <a:prstGeom prst="rect">
              <a:avLst/>
            </a:prstGeom>
          </p:spPr>
        </p:pic>
        <p:sp>
          <p:nvSpPr>
            <p:cNvPr id="34" name="TextBox 33">
              <a:extLst>
                <a:ext uri="{FF2B5EF4-FFF2-40B4-BE49-F238E27FC236}">
                  <a16:creationId xmlns:a16="http://schemas.microsoft.com/office/drawing/2014/main" id="{BFF6028D-C98B-4B48-BB58-C6A50890CD60}"/>
                </a:ext>
              </a:extLst>
            </p:cNvPr>
            <p:cNvSpPr txBox="1"/>
            <p:nvPr/>
          </p:nvSpPr>
          <p:spPr>
            <a:xfrm>
              <a:off x="1764422" y="2298435"/>
              <a:ext cx="5213777" cy="6778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err="1">
                  <a:solidFill>
                    <a:srgbClr val="FF3399"/>
                  </a:solidFill>
                  <a:latin typeface="Calibri" panose="020F0502020204030204"/>
                </a:rPr>
                <a:t>Đá</a:t>
              </a:r>
              <a:r>
                <a:rPr lang="en-US" sz="6000" b="1" dirty="0">
                  <a:solidFill>
                    <a:srgbClr val="FF3399"/>
                  </a:solidFill>
                  <a:latin typeface="Calibri" panose="020F0502020204030204"/>
                </a:rPr>
                <a:t> </a:t>
              </a:r>
              <a:r>
                <a:rPr lang="en-US" sz="6000" b="1" dirty="0" err="1">
                  <a:solidFill>
                    <a:srgbClr val="FF3399"/>
                  </a:solidFill>
                  <a:latin typeface="Calibri" panose="020F0502020204030204"/>
                </a:rPr>
                <a:t>Thị</a:t>
              </a:r>
              <a:endParaRPr kumimoji="0" lang="en-US" sz="6000" b="1"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D5E7557A-519D-4A5F-ACB4-06815C7D98BD}"/>
              </a:ext>
            </a:extLst>
          </p:cNvPr>
          <p:cNvGrpSpPr/>
          <p:nvPr/>
        </p:nvGrpSpPr>
        <p:grpSpPr>
          <a:xfrm>
            <a:off x="6096001" y="1858855"/>
            <a:ext cx="4026408" cy="1670729"/>
            <a:chOff x="391798" y="3180427"/>
            <a:chExt cx="4973823" cy="1935421"/>
          </a:xfrm>
        </p:grpSpPr>
        <p:sp>
          <p:nvSpPr>
            <p:cNvPr id="40" name="Rectangle: Rounded Corners 39">
              <a:extLst>
                <a:ext uri="{FF2B5EF4-FFF2-40B4-BE49-F238E27FC236}">
                  <a16:creationId xmlns:a16="http://schemas.microsoft.com/office/drawing/2014/main" id="{B303B58D-D861-4E2D-A54F-DEE710F0462C}"/>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E70B4CB3-D0BF-47B1-A748-0468DB31E371}"/>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42" name="Picture 32">
              <a:extLst>
                <a:ext uri="{FF2B5EF4-FFF2-40B4-BE49-F238E27FC236}">
                  <a16:creationId xmlns:a16="http://schemas.microsoft.com/office/drawing/2014/main" id="{5CA6AC05-7AE7-4C3D-9025-BDE65220B96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7491" y="4167243"/>
              <a:ext cx="988130" cy="948605"/>
            </a:xfrm>
            <a:prstGeom prst="rect">
              <a:avLst/>
            </a:prstGeom>
          </p:spPr>
        </p:pic>
        <p:sp>
          <p:nvSpPr>
            <p:cNvPr id="43" name="TextBox 42">
              <a:extLst>
                <a:ext uri="{FF2B5EF4-FFF2-40B4-BE49-F238E27FC236}">
                  <a16:creationId xmlns:a16="http://schemas.microsoft.com/office/drawing/2014/main" id="{C3F2566D-EEE4-4412-A001-E604A0CD9FBF}"/>
                </a:ext>
              </a:extLst>
            </p:cNvPr>
            <p:cNvSpPr txBox="1"/>
            <p:nvPr/>
          </p:nvSpPr>
          <p:spPr>
            <a:xfrm>
              <a:off x="391798" y="3476124"/>
              <a:ext cx="442772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030A0"/>
                  </a:solidFill>
                  <a:effectLst/>
                  <a:uLnTx/>
                  <a:uFillTx/>
                  <a:latin typeface="Calibri" panose="020F0502020204030204"/>
                  <a:ea typeface="+mn-ea"/>
                  <a:cs typeface="+mn-cs"/>
                </a:rPr>
                <a:t>Len </a:t>
              </a:r>
              <a:r>
                <a:rPr kumimoji="0" lang="en-US" sz="6000" b="1" i="0" u="none" strike="noStrike" kern="1200" cap="none" spc="0" normalizeH="0" baseline="0" noProof="0" dirty="0" err="1">
                  <a:ln>
                    <a:noFill/>
                  </a:ln>
                  <a:solidFill>
                    <a:srgbClr val="7030A0"/>
                  </a:solidFill>
                  <a:effectLst/>
                  <a:uLnTx/>
                  <a:uFillTx/>
                  <a:latin typeface="Calibri" panose="020F0502020204030204"/>
                  <a:ea typeface="+mn-ea"/>
                  <a:cs typeface="+mn-cs"/>
                </a:rPr>
                <a:t>Đao</a:t>
              </a:r>
              <a:endParaRPr kumimoji="0" lang="en-US" sz="60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BC3997BF-D4D4-4201-85AB-EEF32B3C4131}"/>
              </a:ext>
            </a:extLst>
          </p:cNvPr>
          <p:cNvGrpSpPr/>
          <p:nvPr/>
        </p:nvGrpSpPr>
        <p:grpSpPr>
          <a:xfrm>
            <a:off x="0" y="3849287"/>
            <a:ext cx="4969222" cy="1935421"/>
            <a:chOff x="396399" y="3180427"/>
            <a:chExt cx="4969222" cy="1935421"/>
          </a:xfrm>
        </p:grpSpPr>
        <p:sp>
          <p:nvSpPr>
            <p:cNvPr id="50" name="Rectangle: Rounded Corners 49">
              <a:extLst>
                <a:ext uri="{FF2B5EF4-FFF2-40B4-BE49-F238E27FC236}">
                  <a16:creationId xmlns:a16="http://schemas.microsoft.com/office/drawing/2014/main" id="{C2B8D70E-FB94-4151-A38B-0F0285301EDC}"/>
                </a:ext>
              </a:extLst>
            </p:cNvPr>
            <p:cNvSpPr/>
            <p:nvPr/>
          </p:nvSpPr>
          <p:spPr>
            <a:xfrm>
              <a:off x="606211" y="3180427"/>
              <a:ext cx="4348499" cy="1507986"/>
            </a:xfrm>
            <a:prstGeom prst="roundRect">
              <a:avLst/>
            </a:prstGeom>
            <a:noFill/>
            <a:ln w="28575">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DAB4881C-3330-4537-9494-66D16315F2D9}"/>
                </a:ext>
              </a:extLst>
            </p:cNvPr>
            <p:cNvSpPr/>
            <p:nvPr/>
          </p:nvSpPr>
          <p:spPr>
            <a:xfrm>
              <a:off x="430442" y="3352470"/>
              <a:ext cx="4393684" cy="1370199"/>
            </a:xfrm>
            <a:prstGeom prst="roundRect">
              <a:avLst/>
            </a:prstGeom>
            <a:solidFill>
              <a:schemeClr val="bg1"/>
            </a:solidFill>
            <a:ln w="28575">
              <a:solidFill>
                <a:srgbClr val="FF33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52" name="Picture 32">
              <a:extLst>
                <a:ext uri="{FF2B5EF4-FFF2-40B4-BE49-F238E27FC236}">
                  <a16:creationId xmlns:a16="http://schemas.microsoft.com/office/drawing/2014/main" id="{312CF7F7-E164-4098-AA7A-7DE6DCAF94B8}"/>
                </a:ext>
              </a:extLst>
            </p:cNvPr>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7491" y="4167243"/>
              <a:ext cx="988130" cy="948605"/>
            </a:xfrm>
            <a:prstGeom prst="rect">
              <a:avLst/>
            </a:prstGeom>
          </p:spPr>
        </p:pic>
        <p:sp>
          <p:nvSpPr>
            <p:cNvPr id="53" name="TextBox 52">
              <a:extLst>
                <a:ext uri="{FF2B5EF4-FFF2-40B4-BE49-F238E27FC236}">
                  <a16:creationId xmlns:a16="http://schemas.microsoft.com/office/drawing/2014/main" id="{529BE783-30E6-4D47-B408-C0616B6EDC53}"/>
                </a:ext>
              </a:extLst>
            </p:cNvPr>
            <p:cNvSpPr txBox="1"/>
            <p:nvPr/>
          </p:nvSpPr>
          <p:spPr>
            <a:xfrm>
              <a:off x="396399" y="3476124"/>
              <a:ext cx="44277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8000"/>
                  </a:solidFill>
                  <a:effectLst/>
                  <a:uLnTx/>
                  <a:uFillTx/>
                  <a:latin typeface="Calibri" panose="020F0502020204030204"/>
                  <a:ea typeface="+mn-ea"/>
                  <a:cs typeface="+mn-cs"/>
                </a:rPr>
                <a:t>Đảo Song Tử Tây</a:t>
              </a:r>
              <a:endParaRPr kumimoji="0" lang="en-US" sz="4800" b="1" i="0" u="none" strike="noStrike" kern="1200" cap="none" spc="0" normalizeH="0" baseline="0" noProof="0" dirty="0">
                <a:ln>
                  <a:noFill/>
                </a:ln>
                <a:solidFill>
                  <a:srgbClr val="008000"/>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21F32A41-403F-D148-429B-D5C270770B55}"/>
              </a:ext>
            </a:extLst>
          </p:cNvPr>
          <p:cNvGrpSpPr/>
          <p:nvPr/>
        </p:nvGrpSpPr>
        <p:grpSpPr>
          <a:xfrm>
            <a:off x="5076099" y="3907111"/>
            <a:ext cx="3482685" cy="1698161"/>
            <a:chOff x="1416400" y="2071911"/>
            <a:chExt cx="6024254" cy="1352051"/>
          </a:xfrm>
        </p:grpSpPr>
        <p:sp>
          <p:nvSpPr>
            <p:cNvPr id="3" name="Rectangle: Rounded Corners 2">
              <a:extLst>
                <a:ext uri="{FF2B5EF4-FFF2-40B4-BE49-F238E27FC236}">
                  <a16:creationId xmlns:a16="http://schemas.microsoft.com/office/drawing/2014/main" id="{7108C4CE-775C-5553-29F5-6D81B00DC6A4}"/>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6F83BE29-1075-B5EC-3D2A-578CB4659670}"/>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BA12E147-90CE-5E64-9CB3-1BEE2D198F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7429" y="2684543"/>
              <a:ext cx="1723225" cy="739419"/>
            </a:xfrm>
            <a:prstGeom prst="rect">
              <a:avLst/>
            </a:prstGeom>
          </p:spPr>
        </p:pic>
        <p:sp>
          <p:nvSpPr>
            <p:cNvPr id="8" name="TextBox 7">
              <a:extLst>
                <a:ext uri="{FF2B5EF4-FFF2-40B4-BE49-F238E27FC236}">
                  <a16:creationId xmlns:a16="http://schemas.microsoft.com/office/drawing/2014/main" id="{4D46F50A-F718-D76E-23E6-82917C57F3DA}"/>
                </a:ext>
              </a:extLst>
            </p:cNvPr>
            <p:cNvSpPr txBox="1"/>
            <p:nvPr/>
          </p:nvSpPr>
          <p:spPr>
            <a:xfrm>
              <a:off x="1764422" y="2298435"/>
              <a:ext cx="5213778" cy="808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srgbClr val="FF0000"/>
                  </a:solidFill>
                  <a:latin typeface="Calibri" panose="020F0502020204030204"/>
                </a:rPr>
                <a:t>Sơn</a:t>
              </a:r>
              <a:r>
                <a:rPr lang="en-US" sz="6000" b="1" dirty="0">
                  <a:solidFill>
                    <a:srgbClr val="FF0000"/>
                  </a:solidFill>
                  <a:latin typeface="Calibri" panose="020F0502020204030204"/>
                </a:rPr>
                <a:t> Ca</a:t>
              </a:r>
              <a:endPar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9527F79B-0E0A-04D5-E450-B3DCE9F4DC18}"/>
              </a:ext>
            </a:extLst>
          </p:cNvPr>
          <p:cNvGrpSpPr/>
          <p:nvPr/>
        </p:nvGrpSpPr>
        <p:grpSpPr>
          <a:xfrm>
            <a:off x="8638033" y="3879679"/>
            <a:ext cx="3477767" cy="1670729"/>
            <a:chOff x="391798" y="3180427"/>
            <a:chExt cx="4973823" cy="1935421"/>
          </a:xfrm>
        </p:grpSpPr>
        <p:sp>
          <p:nvSpPr>
            <p:cNvPr id="10" name="Rectangle: Rounded Corners 9">
              <a:extLst>
                <a:ext uri="{FF2B5EF4-FFF2-40B4-BE49-F238E27FC236}">
                  <a16:creationId xmlns:a16="http://schemas.microsoft.com/office/drawing/2014/main" id="{7CED5E4E-3B0B-FD85-28E9-068AE8504389}"/>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EFC1EFBF-4909-5035-97B3-CC480F64330C}"/>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2" name="Picture 32">
              <a:extLst>
                <a:ext uri="{FF2B5EF4-FFF2-40B4-BE49-F238E27FC236}">
                  <a16:creationId xmlns:a16="http://schemas.microsoft.com/office/drawing/2014/main" id="{7D859B9B-9E53-11AC-1328-D536F8F6D9D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7491" y="4167243"/>
              <a:ext cx="988130" cy="948605"/>
            </a:xfrm>
            <a:prstGeom prst="rect">
              <a:avLst/>
            </a:prstGeom>
          </p:spPr>
        </p:pic>
        <p:sp>
          <p:nvSpPr>
            <p:cNvPr id="13" name="TextBox 12">
              <a:extLst>
                <a:ext uri="{FF2B5EF4-FFF2-40B4-BE49-F238E27FC236}">
                  <a16:creationId xmlns:a16="http://schemas.microsoft.com/office/drawing/2014/main" id="{1964DDC0-1A43-A954-1D32-219213D6A922}"/>
                </a:ext>
              </a:extLst>
            </p:cNvPr>
            <p:cNvSpPr txBox="1"/>
            <p:nvPr/>
          </p:nvSpPr>
          <p:spPr>
            <a:xfrm>
              <a:off x="391798" y="3476124"/>
              <a:ext cx="4427726" cy="11765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02060"/>
                  </a:solidFill>
                  <a:effectLst/>
                  <a:uLnTx/>
                  <a:uFillTx/>
                  <a:latin typeface="Calibri" panose="020F0502020204030204"/>
                  <a:ea typeface="+mn-ea"/>
                  <a:cs typeface="+mn-cs"/>
                </a:rPr>
                <a:t>sinh</a:t>
              </a:r>
              <a:r>
                <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srgbClr val="002060"/>
                  </a:solidFill>
                  <a:effectLst/>
                  <a:uLnTx/>
                  <a:uFillTx/>
                  <a:latin typeface="Calibri" panose="020F0502020204030204"/>
                  <a:ea typeface="+mn-ea"/>
                  <a:cs typeface="+mn-cs"/>
                </a:rPr>
                <a:t>tồn</a:t>
              </a:r>
              <a:endPar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id="{67695AAF-50C6-D068-A9E2-26D5A572440B}"/>
              </a:ext>
            </a:extLst>
          </p:cNvPr>
          <p:cNvPicPr>
            <a:picLocks noChangeAspect="1"/>
          </p:cNvPicPr>
          <p:nvPr/>
        </p:nvPicPr>
        <p:blipFill>
          <a:blip r:embed="rId8"/>
          <a:stretch>
            <a:fillRect/>
          </a:stretch>
        </p:blipFill>
        <p:spPr>
          <a:xfrm>
            <a:off x="1602886" y="441912"/>
            <a:ext cx="8346147" cy="1109568"/>
          </a:xfrm>
          <a:prstGeom prst="rect">
            <a:avLst/>
          </a:prstGeom>
        </p:spPr>
      </p:pic>
    </p:spTree>
    <p:extLst>
      <p:ext uri="{BB962C8B-B14F-4D97-AF65-F5344CB8AC3E}">
        <p14:creationId xmlns:p14="http://schemas.microsoft.com/office/powerpoint/2010/main" val="736473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17EC548-DCD5-AE37-CEF1-A37CF96B06C6}"/>
              </a:ext>
            </a:extLst>
          </p:cNvPr>
          <p:cNvSpPr txBox="1"/>
          <p:nvPr/>
        </p:nvSpPr>
        <p:spPr>
          <a:xfrm>
            <a:off x="3724243" y="1374462"/>
            <a:ext cx="5968397" cy="1138773"/>
          </a:xfrm>
          <a:prstGeom prst="rect">
            <a:avLst/>
          </a:prstGeom>
          <a:noFill/>
        </p:spPr>
        <p:txBody>
          <a:bodyPr wrap="square" rtlCol="0">
            <a:spAutoFit/>
          </a:bodyPr>
          <a:lstStyle/>
          <a:p>
            <a:pPr lvl="0" algn="just">
              <a:defRPr/>
            </a:pPr>
            <a:r>
              <a:rPr lang="vi-VN" sz="3400" dirty="0">
                <a:solidFill>
                  <a:srgbClr val="002060"/>
                </a:solidFill>
                <a:latin typeface="Cambria" panose="02040503050406030204" pitchFamily="18" charset="0"/>
                <a:ea typeface="Cambria" panose="02040503050406030204" pitchFamily="18" charset="0"/>
              </a:rPr>
              <a:t>Em đã nhớ/ Trường Sa</a:t>
            </a:r>
          </a:p>
          <a:p>
            <a:pPr lvl="0" algn="just">
              <a:defRPr/>
            </a:pPr>
            <a:r>
              <a:rPr lang="vi-VN" sz="3400" dirty="0">
                <a:solidFill>
                  <a:srgbClr val="002060"/>
                </a:solidFill>
                <a:latin typeface="Cambria" panose="02040503050406030204" pitchFamily="18" charset="0"/>
                <a:ea typeface="Cambria" panose="02040503050406030204" pitchFamily="18" charset="0"/>
              </a:rPr>
              <a:t>Cả khi mình/ chưa đến……</a:t>
            </a:r>
            <a:endParaRPr kumimoji="0" lang="vi-VN" sz="3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E72271E-857D-BE23-24A2-119339F387F7}"/>
              </a:ext>
            </a:extLst>
          </p:cNvPr>
          <p:cNvPicPr>
            <a:picLocks noChangeAspect="1"/>
          </p:cNvPicPr>
          <p:nvPr/>
        </p:nvPicPr>
        <p:blipFill>
          <a:blip r:embed="rId4"/>
          <a:stretch>
            <a:fillRect/>
          </a:stretch>
        </p:blipFill>
        <p:spPr>
          <a:xfrm>
            <a:off x="3867697" y="280380"/>
            <a:ext cx="4950381" cy="829128"/>
          </a:xfrm>
          <a:prstGeom prst="rect">
            <a:avLst/>
          </a:prstGeom>
        </p:spPr>
      </p:pic>
    </p:spTree>
    <p:extLst>
      <p:ext uri="{BB962C8B-B14F-4D97-AF65-F5344CB8AC3E}">
        <p14:creationId xmlns:p14="http://schemas.microsoft.com/office/powerpoint/2010/main" val="1216001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8F8AE6FF-7B83-3F21-F370-8CB521FA05FB}"/>
              </a:ext>
            </a:extLst>
          </p:cNvPr>
          <p:cNvSpPr txBox="1"/>
          <p:nvPr/>
        </p:nvSpPr>
        <p:spPr>
          <a:xfrm>
            <a:off x="2127850" y="240476"/>
            <a:ext cx="86275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solidFill>
                    <a:prstClr val="black"/>
                  </a:solidFill>
                </a:ln>
                <a:solidFill>
                  <a:srgbClr val="00B0F0"/>
                </a:solidFill>
                <a:effectLst/>
                <a:uLnTx/>
                <a:uFillTx/>
                <a:ea typeface="+mn-ea"/>
                <a:cs typeface="+mn-cs"/>
              </a:rPr>
              <a:t>LUYỆN ĐỌC TRONG NHÓM</a:t>
            </a:r>
          </a:p>
        </p:txBody>
      </p:sp>
      <p:grpSp>
        <p:nvGrpSpPr>
          <p:cNvPr id="6" name="Group 5">
            <a:extLst>
              <a:ext uri="{FF2B5EF4-FFF2-40B4-BE49-F238E27FC236}">
                <a16:creationId xmlns:a16="http://schemas.microsoft.com/office/drawing/2014/main" id="{A7CCA885-B813-3386-0A7F-5608A4FD6B8B}"/>
              </a:ext>
            </a:extLst>
          </p:cNvPr>
          <p:cNvGrpSpPr/>
          <p:nvPr/>
        </p:nvGrpSpPr>
        <p:grpSpPr>
          <a:xfrm>
            <a:off x="765533" y="1321421"/>
            <a:ext cx="5458898" cy="2747378"/>
            <a:chOff x="2975205" y="1255651"/>
            <a:chExt cx="5458898" cy="2747378"/>
          </a:xfrm>
        </p:grpSpPr>
        <p:sp>
          <p:nvSpPr>
            <p:cNvPr id="7" name="Rectangle: Rounded Corners 6">
              <a:extLst>
                <a:ext uri="{FF2B5EF4-FFF2-40B4-BE49-F238E27FC236}">
                  <a16:creationId xmlns:a16="http://schemas.microsoft.com/office/drawing/2014/main" id="{F6BAE547-2FE3-0068-500E-0DE6F5026A86}"/>
                </a:ext>
              </a:extLst>
            </p:cNvPr>
            <p:cNvSpPr/>
            <p:nvPr/>
          </p:nvSpPr>
          <p:spPr>
            <a:xfrm>
              <a:off x="2975205" y="1724298"/>
              <a:ext cx="5458898" cy="2132708"/>
            </a:xfrm>
            <a:custGeom>
              <a:avLst/>
              <a:gdLst>
                <a:gd name="connsiteX0" fmla="*/ 0 w 5458898"/>
                <a:gd name="connsiteY0" fmla="*/ 430210 h 2132708"/>
                <a:gd name="connsiteX1" fmla="*/ 430210 w 5458898"/>
                <a:gd name="connsiteY1" fmla="*/ 0 h 2132708"/>
                <a:gd name="connsiteX2" fmla="*/ 1041151 w 5458898"/>
                <a:gd name="connsiteY2" fmla="*/ 0 h 2132708"/>
                <a:gd name="connsiteX3" fmla="*/ 1652091 w 5458898"/>
                <a:gd name="connsiteY3" fmla="*/ 0 h 2132708"/>
                <a:gd name="connsiteX4" fmla="*/ 2171062 w 5458898"/>
                <a:gd name="connsiteY4" fmla="*/ 0 h 2132708"/>
                <a:gd name="connsiteX5" fmla="*/ 2736018 w 5458898"/>
                <a:gd name="connsiteY5" fmla="*/ 0 h 2132708"/>
                <a:gd name="connsiteX6" fmla="*/ 3300974 w 5458898"/>
                <a:gd name="connsiteY6" fmla="*/ 0 h 2132708"/>
                <a:gd name="connsiteX7" fmla="*/ 4003884 w 5458898"/>
                <a:gd name="connsiteY7" fmla="*/ 0 h 2132708"/>
                <a:gd name="connsiteX8" fmla="*/ 5028688 w 5458898"/>
                <a:gd name="connsiteY8" fmla="*/ 0 h 2132708"/>
                <a:gd name="connsiteX9" fmla="*/ 5458898 w 5458898"/>
                <a:gd name="connsiteY9" fmla="*/ 430210 h 2132708"/>
                <a:gd name="connsiteX10" fmla="*/ 5458898 w 5458898"/>
                <a:gd name="connsiteY10" fmla="*/ 1053631 h 2132708"/>
                <a:gd name="connsiteX11" fmla="*/ 5458898 w 5458898"/>
                <a:gd name="connsiteY11" fmla="*/ 1702498 h 2132708"/>
                <a:gd name="connsiteX12" fmla="*/ 5028688 w 5458898"/>
                <a:gd name="connsiteY12" fmla="*/ 2132708 h 2132708"/>
                <a:gd name="connsiteX13" fmla="*/ 4325778 w 5458898"/>
                <a:gd name="connsiteY13" fmla="*/ 2132708 h 2132708"/>
                <a:gd name="connsiteX14" fmla="*/ 3668852 w 5458898"/>
                <a:gd name="connsiteY14" fmla="*/ 2132708 h 2132708"/>
                <a:gd name="connsiteX15" fmla="*/ 2919957 w 5458898"/>
                <a:gd name="connsiteY15" fmla="*/ 2132708 h 2132708"/>
                <a:gd name="connsiteX16" fmla="*/ 2263032 w 5458898"/>
                <a:gd name="connsiteY16" fmla="*/ 2132708 h 2132708"/>
                <a:gd name="connsiteX17" fmla="*/ 1606107 w 5458898"/>
                <a:gd name="connsiteY17" fmla="*/ 2132708 h 2132708"/>
                <a:gd name="connsiteX18" fmla="*/ 430210 w 5458898"/>
                <a:gd name="connsiteY18" fmla="*/ 2132708 h 2132708"/>
                <a:gd name="connsiteX19" fmla="*/ 0 w 5458898"/>
                <a:gd name="connsiteY19" fmla="*/ 1702498 h 2132708"/>
                <a:gd name="connsiteX20" fmla="*/ 0 w 5458898"/>
                <a:gd name="connsiteY20" fmla="*/ 1079077 h 2132708"/>
                <a:gd name="connsiteX21" fmla="*/ 0 w 5458898"/>
                <a:gd name="connsiteY21" fmla="*/ 430210 h 2132708"/>
                <a:gd name="connsiteX0" fmla="*/ 0 w 5458898"/>
                <a:gd name="connsiteY0" fmla="*/ 430210 h 2132708"/>
                <a:gd name="connsiteX1" fmla="*/ 430210 w 5458898"/>
                <a:gd name="connsiteY1" fmla="*/ 0 h 2132708"/>
                <a:gd name="connsiteX2" fmla="*/ 1133120 w 5458898"/>
                <a:gd name="connsiteY2" fmla="*/ 0 h 2132708"/>
                <a:gd name="connsiteX3" fmla="*/ 1698076 w 5458898"/>
                <a:gd name="connsiteY3" fmla="*/ 0 h 2132708"/>
                <a:gd name="connsiteX4" fmla="*/ 2263032 w 5458898"/>
                <a:gd name="connsiteY4" fmla="*/ 0 h 2132708"/>
                <a:gd name="connsiteX5" fmla="*/ 2965942 w 5458898"/>
                <a:gd name="connsiteY5" fmla="*/ 0 h 2132708"/>
                <a:gd name="connsiteX6" fmla="*/ 3576883 w 5458898"/>
                <a:gd name="connsiteY6" fmla="*/ 0 h 2132708"/>
                <a:gd name="connsiteX7" fmla="*/ 4325778 w 5458898"/>
                <a:gd name="connsiteY7" fmla="*/ 0 h 2132708"/>
                <a:gd name="connsiteX8" fmla="*/ 4684262 w 5458898"/>
                <a:gd name="connsiteY8" fmla="*/ 0 h 2132708"/>
                <a:gd name="connsiteX9" fmla="*/ 5028688 w 5458898"/>
                <a:gd name="connsiteY9" fmla="*/ 0 h 2132708"/>
                <a:gd name="connsiteX10" fmla="*/ 5458898 w 5458898"/>
                <a:gd name="connsiteY10" fmla="*/ 430210 h 2132708"/>
                <a:gd name="connsiteX11" fmla="*/ 5458898 w 5458898"/>
                <a:gd name="connsiteY11" fmla="*/ 1040908 h 2132708"/>
                <a:gd name="connsiteX12" fmla="*/ 5458898 w 5458898"/>
                <a:gd name="connsiteY12" fmla="*/ 1702498 h 2132708"/>
                <a:gd name="connsiteX13" fmla="*/ 5028688 w 5458898"/>
                <a:gd name="connsiteY13" fmla="*/ 2132708 h 2132708"/>
                <a:gd name="connsiteX14" fmla="*/ 4463732 w 5458898"/>
                <a:gd name="connsiteY14" fmla="*/ 2132708 h 2132708"/>
                <a:gd name="connsiteX15" fmla="*/ 3760822 w 5458898"/>
                <a:gd name="connsiteY15" fmla="*/ 2132708 h 2132708"/>
                <a:gd name="connsiteX16" fmla="*/ 3011927 w 5458898"/>
                <a:gd name="connsiteY16" fmla="*/ 2132708 h 2132708"/>
                <a:gd name="connsiteX17" fmla="*/ 2400986 w 5458898"/>
                <a:gd name="connsiteY17" fmla="*/ 2132708 h 2132708"/>
                <a:gd name="connsiteX18" fmla="*/ 1790046 w 5458898"/>
                <a:gd name="connsiteY18" fmla="*/ 2132708 h 2132708"/>
                <a:gd name="connsiteX19" fmla="*/ 1041151 w 5458898"/>
                <a:gd name="connsiteY19" fmla="*/ 2132708 h 2132708"/>
                <a:gd name="connsiteX20" fmla="*/ 430210 w 5458898"/>
                <a:gd name="connsiteY20" fmla="*/ 2132708 h 2132708"/>
                <a:gd name="connsiteX21" fmla="*/ 0 w 5458898"/>
                <a:gd name="connsiteY21" fmla="*/ 1702498 h 2132708"/>
                <a:gd name="connsiteX22" fmla="*/ 0 w 5458898"/>
                <a:gd name="connsiteY22" fmla="*/ 1091800 h 2132708"/>
                <a:gd name="connsiteX23" fmla="*/ 0 w 5458898"/>
                <a:gd name="connsiteY23" fmla="*/ 430210 h 213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58898" h="2132708" fill="none" extrusionOk="0">
                  <a:moveTo>
                    <a:pt x="0" y="430210"/>
                  </a:moveTo>
                  <a:cubicBezTo>
                    <a:pt x="20372" y="213437"/>
                    <a:pt x="180294" y="57343"/>
                    <a:pt x="430210" y="0"/>
                  </a:cubicBezTo>
                  <a:cubicBezTo>
                    <a:pt x="558321" y="7127"/>
                    <a:pt x="736217" y="-916"/>
                    <a:pt x="1041151" y="0"/>
                  </a:cubicBezTo>
                  <a:cubicBezTo>
                    <a:pt x="1320087" y="34784"/>
                    <a:pt x="1470480" y="-9644"/>
                    <a:pt x="1652091" y="0"/>
                  </a:cubicBezTo>
                  <a:cubicBezTo>
                    <a:pt x="1810462" y="63691"/>
                    <a:pt x="1971963" y="-15292"/>
                    <a:pt x="2171062" y="0"/>
                  </a:cubicBezTo>
                  <a:cubicBezTo>
                    <a:pt x="2372673" y="-5174"/>
                    <a:pt x="2495580" y="-11092"/>
                    <a:pt x="2736018" y="0"/>
                  </a:cubicBezTo>
                  <a:cubicBezTo>
                    <a:pt x="2987864" y="16221"/>
                    <a:pt x="3141512" y="-10564"/>
                    <a:pt x="3300974" y="0"/>
                  </a:cubicBezTo>
                  <a:cubicBezTo>
                    <a:pt x="3459195" y="-7874"/>
                    <a:pt x="3823746" y="32080"/>
                    <a:pt x="4003884" y="0"/>
                  </a:cubicBezTo>
                  <a:cubicBezTo>
                    <a:pt x="4220111" y="-23582"/>
                    <a:pt x="4769934" y="29275"/>
                    <a:pt x="5028688" y="0"/>
                  </a:cubicBezTo>
                  <a:cubicBezTo>
                    <a:pt x="5304347" y="19140"/>
                    <a:pt x="5458246" y="160145"/>
                    <a:pt x="5458898" y="430210"/>
                  </a:cubicBezTo>
                  <a:cubicBezTo>
                    <a:pt x="5428914" y="714116"/>
                    <a:pt x="5432197" y="854173"/>
                    <a:pt x="5458898" y="1053631"/>
                  </a:cubicBezTo>
                  <a:cubicBezTo>
                    <a:pt x="5463206" y="1218712"/>
                    <a:pt x="5497087" y="1513828"/>
                    <a:pt x="5458898" y="1702498"/>
                  </a:cubicBezTo>
                  <a:cubicBezTo>
                    <a:pt x="5483292" y="1927848"/>
                    <a:pt x="5281753" y="2196455"/>
                    <a:pt x="5028688" y="2132708"/>
                  </a:cubicBezTo>
                  <a:cubicBezTo>
                    <a:pt x="4711622" y="2170883"/>
                    <a:pt x="4473892" y="2114148"/>
                    <a:pt x="4325778" y="2132708"/>
                  </a:cubicBezTo>
                  <a:cubicBezTo>
                    <a:pt x="4134299" y="2158074"/>
                    <a:pt x="3875121" y="2097450"/>
                    <a:pt x="3668852" y="2132708"/>
                  </a:cubicBezTo>
                  <a:cubicBezTo>
                    <a:pt x="3425654" y="2180956"/>
                    <a:pt x="3233234" y="2114553"/>
                    <a:pt x="2919957" y="2132708"/>
                  </a:cubicBezTo>
                  <a:cubicBezTo>
                    <a:pt x="2613036" y="2144092"/>
                    <a:pt x="2559273" y="2157151"/>
                    <a:pt x="2263032" y="2132708"/>
                  </a:cubicBezTo>
                  <a:cubicBezTo>
                    <a:pt x="1964259" y="2123521"/>
                    <a:pt x="1857193" y="2135813"/>
                    <a:pt x="1606107" y="2132708"/>
                  </a:cubicBezTo>
                  <a:cubicBezTo>
                    <a:pt x="1361997" y="2112782"/>
                    <a:pt x="675956" y="2168419"/>
                    <a:pt x="430210" y="2132708"/>
                  </a:cubicBezTo>
                  <a:cubicBezTo>
                    <a:pt x="171003" y="2174910"/>
                    <a:pt x="3638" y="1886100"/>
                    <a:pt x="0" y="1702498"/>
                  </a:cubicBezTo>
                  <a:cubicBezTo>
                    <a:pt x="-30091" y="1579932"/>
                    <a:pt x="-10540" y="1355781"/>
                    <a:pt x="0" y="1079077"/>
                  </a:cubicBezTo>
                  <a:cubicBezTo>
                    <a:pt x="-2448" y="856126"/>
                    <a:pt x="-15668" y="554167"/>
                    <a:pt x="0" y="430210"/>
                  </a:cubicBezTo>
                  <a:close/>
                </a:path>
                <a:path w="5458898" h="2132708" stroke="0" extrusionOk="0">
                  <a:moveTo>
                    <a:pt x="0" y="430210"/>
                  </a:moveTo>
                  <a:cubicBezTo>
                    <a:pt x="-4281" y="191086"/>
                    <a:pt x="209172" y="6555"/>
                    <a:pt x="430210" y="0"/>
                  </a:cubicBezTo>
                  <a:cubicBezTo>
                    <a:pt x="708356" y="23900"/>
                    <a:pt x="893593" y="-6087"/>
                    <a:pt x="1133120" y="0"/>
                  </a:cubicBezTo>
                  <a:cubicBezTo>
                    <a:pt x="1386223" y="22951"/>
                    <a:pt x="1427872" y="15985"/>
                    <a:pt x="1698076" y="0"/>
                  </a:cubicBezTo>
                  <a:cubicBezTo>
                    <a:pt x="1973866" y="-12550"/>
                    <a:pt x="1978976" y="9316"/>
                    <a:pt x="2263032" y="0"/>
                  </a:cubicBezTo>
                  <a:cubicBezTo>
                    <a:pt x="2547844" y="-16748"/>
                    <a:pt x="2714209" y="-14904"/>
                    <a:pt x="2965942" y="0"/>
                  </a:cubicBezTo>
                  <a:cubicBezTo>
                    <a:pt x="3229931" y="33734"/>
                    <a:pt x="3407972" y="23275"/>
                    <a:pt x="3576883" y="0"/>
                  </a:cubicBezTo>
                  <a:cubicBezTo>
                    <a:pt x="3751955" y="-21419"/>
                    <a:pt x="4085452" y="-24576"/>
                    <a:pt x="4325778" y="0"/>
                  </a:cubicBezTo>
                  <a:cubicBezTo>
                    <a:pt x="4481822" y="-5957"/>
                    <a:pt x="4514236" y="-4407"/>
                    <a:pt x="4684262" y="0"/>
                  </a:cubicBezTo>
                  <a:cubicBezTo>
                    <a:pt x="4854288" y="4407"/>
                    <a:pt x="4874907" y="-11150"/>
                    <a:pt x="5028688" y="0"/>
                  </a:cubicBezTo>
                  <a:cubicBezTo>
                    <a:pt x="5236037" y="69919"/>
                    <a:pt x="5547574" y="173703"/>
                    <a:pt x="5458898" y="430210"/>
                  </a:cubicBezTo>
                  <a:cubicBezTo>
                    <a:pt x="5454579" y="665096"/>
                    <a:pt x="5417522" y="848361"/>
                    <a:pt x="5458898" y="1040908"/>
                  </a:cubicBezTo>
                  <a:cubicBezTo>
                    <a:pt x="5463651" y="1272182"/>
                    <a:pt x="5449014" y="1428678"/>
                    <a:pt x="5458898" y="1702498"/>
                  </a:cubicBezTo>
                  <a:cubicBezTo>
                    <a:pt x="5523976" y="1970207"/>
                    <a:pt x="5278655" y="2146891"/>
                    <a:pt x="5028688" y="2132708"/>
                  </a:cubicBezTo>
                  <a:cubicBezTo>
                    <a:pt x="4890515" y="2160370"/>
                    <a:pt x="4728137" y="2177517"/>
                    <a:pt x="4463732" y="2132708"/>
                  </a:cubicBezTo>
                  <a:cubicBezTo>
                    <a:pt x="4183516" y="2126361"/>
                    <a:pt x="4025723" y="2093732"/>
                    <a:pt x="3760822" y="2132708"/>
                  </a:cubicBezTo>
                  <a:cubicBezTo>
                    <a:pt x="3468779" y="2163557"/>
                    <a:pt x="3233975" y="2151675"/>
                    <a:pt x="3011927" y="2132708"/>
                  </a:cubicBezTo>
                  <a:cubicBezTo>
                    <a:pt x="2821042" y="2085486"/>
                    <a:pt x="2594669" y="2161915"/>
                    <a:pt x="2400986" y="2132708"/>
                  </a:cubicBezTo>
                  <a:cubicBezTo>
                    <a:pt x="2214494" y="2140061"/>
                    <a:pt x="2083168" y="2127761"/>
                    <a:pt x="1790046" y="2132708"/>
                  </a:cubicBezTo>
                  <a:cubicBezTo>
                    <a:pt x="1491306" y="2108335"/>
                    <a:pt x="1299193" y="2159321"/>
                    <a:pt x="1041151" y="2132708"/>
                  </a:cubicBezTo>
                  <a:cubicBezTo>
                    <a:pt x="763355" y="2111715"/>
                    <a:pt x="707547" y="2144096"/>
                    <a:pt x="430210" y="2132708"/>
                  </a:cubicBezTo>
                  <a:cubicBezTo>
                    <a:pt x="197202" y="2133394"/>
                    <a:pt x="42900" y="1973016"/>
                    <a:pt x="0" y="1702498"/>
                  </a:cubicBezTo>
                  <a:cubicBezTo>
                    <a:pt x="39801" y="1505870"/>
                    <a:pt x="479" y="1277558"/>
                    <a:pt x="0" y="1091800"/>
                  </a:cubicBezTo>
                  <a:cubicBezTo>
                    <a:pt x="-21898" y="859655"/>
                    <a:pt x="-16372" y="733521"/>
                    <a:pt x="0" y="430210"/>
                  </a:cubicBezTo>
                  <a:close/>
                </a:path>
                <a:path w="5458898" h="2132708" fill="none" stroke="0" extrusionOk="0">
                  <a:moveTo>
                    <a:pt x="0" y="430210"/>
                  </a:moveTo>
                  <a:cubicBezTo>
                    <a:pt x="26726" y="266216"/>
                    <a:pt x="163696" y="33938"/>
                    <a:pt x="430210" y="0"/>
                  </a:cubicBezTo>
                  <a:cubicBezTo>
                    <a:pt x="574959" y="-11600"/>
                    <a:pt x="760210" y="12662"/>
                    <a:pt x="1041151" y="0"/>
                  </a:cubicBezTo>
                  <a:cubicBezTo>
                    <a:pt x="1320297" y="-10264"/>
                    <a:pt x="1462701" y="-13850"/>
                    <a:pt x="1652091" y="0"/>
                  </a:cubicBezTo>
                  <a:cubicBezTo>
                    <a:pt x="1773200" y="27405"/>
                    <a:pt x="2005150" y="-15664"/>
                    <a:pt x="2171062" y="0"/>
                  </a:cubicBezTo>
                  <a:cubicBezTo>
                    <a:pt x="2367070" y="-4187"/>
                    <a:pt x="2492270" y="-24189"/>
                    <a:pt x="2736018" y="0"/>
                  </a:cubicBezTo>
                  <a:cubicBezTo>
                    <a:pt x="2973509" y="-498"/>
                    <a:pt x="3108284" y="13717"/>
                    <a:pt x="3300974" y="0"/>
                  </a:cubicBezTo>
                  <a:cubicBezTo>
                    <a:pt x="3488223" y="-22761"/>
                    <a:pt x="3851517" y="31243"/>
                    <a:pt x="4003884" y="0"/>
                  </a:cubicBezTo>
                  <a:cubicBezTo>
                    <a:pt x="4150637" y="1226"/>
                    <a:pt x="4747372" y="-6889"/>
                    <a:pt x="5028688" y="0"/>
                  </a:cubicBezTo>
                  <a:cubicBezTo>
                    <a:pt x="5220033" y="-915"/>
                    <a:pt x="5450163" y="128435"/>
                    <a:pt x="5458898" y="430210"/>
                  </a:cubicBezTo>
                  <a:cubicBezTo>
                    <a:pt x="5455385" y="670642"/>
                    <a:pt x="5449830" y="879520"/>
                    <a:pt x="5458898" y="1053631"/>
                  </a:cubicBezTo>
                  <a:cubicBezTo>
                    <a:pt x="5476646" y="1237701"/>
                    <a:pt x="5468752" y="1504045"/>
                    <a:pt x="5458898" y="1702498"/>
                  </a:cubicBezTo>
                  <a:cubicBezTo>
                    <a:pt x="5472296" y="1896826"/>
                    <a:pt x="5281855" y="2216706"/>
                    <a:pt x="5028688" y="2132708"/>
                  </a:cubicBezTo>
                  <a:cubicBezTo>
                    <a:pt x="4713799" y="2160168"/>
                    <a:pt x="4510759" y="2139752"/>
                    <a:pt x="4325778" y="2132708"/>
                  </a:cubicBezTo>
                  <a:cubicBezTo>
                    <a:pt x="4122710" y="2180036"/>
                    <a:pt x="3902813" y="2063220"/>
                    <a:pt x="3668852" y="2132708"/>
                  </a:cubicBezTo>
                  <a:cubicBezTo>
                    <a:pt x="3476671" y="2181990"/>
                    <a:pt x="3190543" y="2071376"/>
                    <a:pt x="2919957" y="2132708"/>
                  </a:cubicBezTo>
                  <a:cubicBezTo>
                    <a:pt x="2619614" y="2144257"/>
                    <a:pt x="2557193" y="2151847"/>
                    <a:pt x="2263032" y="2132708"/>
                  </a:cubicBezTo>
                  <a:cubicBezTo>
                    <a:pt x="1954811" y="2133059"/>
                    <a:pt x="1860291" y="2141026"/>
                    <a:pt x="1606107" y="2132708"/>
                  </a:cubicBezTo>
                  <a:cubicBezTo>
                    <a:pt x="1373359" y="2123308"/>
                    <a:pt x="726443" y="2178730"/>
                    <a:pt x="430210" y="2132708"/>
                  </a:cubicBezTo>
                  <a:cubicBezTo>
                    <a:pt x="203140" y="2195536"/>
                    <a:pt x="-8925" y="1893254"/>
                    <a:pt x="0" y="1702498"/>
                  </a:cubicBezTo>
                  <a:cubicBezTo>
                    <a:pt x="-18441" y="1558932"/>
                    <a:pt x="9841" y="1312345"/>
                    <a:pt x="0" y="1079077"/>
                  </a:cubicBezTo>
                  <a:cubicBezTo>
                    <a:pt x="-33802" y="877539"/>
                    <a:pt x="-8806" y="581135"/>
                    <a:pt x="0" y="430210"/>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5458898"/>
                        <a:gd name="connsiteY0" fmla="*/ 430210 h 2132708"/>
                        <a:gd name="connsiteX1" fmla="*/ 430210 w 5458898"/>
                        <a:gd name="connsiteY1" fmla="*/ 0 h 2132708"/>
                        <a:gd name="connsiteX2" fmla="*/ 1041151 w 5458898"/>
                        <a:gd name="connsiteY2" fmla="*/ 0 h 2132708"/>
                        <a:gd name="connsiteX3" fmla="*/ 1652091 w 5458898"/>
                        <a:gd name="connsiteY3" fmla="*/ 0 h 2132708"/>
                        <a:gd name="connsiteX4" fmla="*/ 2171062 w 5458898"/>
                        <a:gd name="connsiteY4" fmla="*/ 0 h 2132708"/>
                        <a:gd name="connsiteX5" fmla="*/ 2736018 w 5458898"/>
                        <a:gd name="connsiteY5" fmla="*/ 0 h 2132708"/>
                        <a:gd name="connsiteX6" fmla="*/ 3300974 w 5458898"/>
                        <a:gd name="connsiteY6" fmla="*/ 0 h 2132708"/>
                        <a:gd name="connsiteX7" fmla="*/ 4003884 w 5458898"/>
                        <a:gd name="connsiteY7" fmla="*/ 0 h 2132708"/>
                        <a:gd name="connsiteX8" fmla="*/ 5028688 w 5458898"/>
                        <a:gd name="connsiteY8" fmla="*/ 0 h 2132708"/>
                        <a:gd name="connsiteX9" fmla="*/ 5458898 w 5458898"/>
                        <a:gd name="connsiteY9" fmla="*/ 430210 h 2132708"/>
                        <a:gd name="connsiteX10" fmla="*/ 5458898 w 5458898"/>
                        <a:gd name="connsiteY10" fmla="*/ 1053631 h 2132708"/>
                        <a:gd name="connsiteX11" fmla="*/ 5458898 w 5458898"/>
                        <a:gd name="connsiteY11" fmla="*/ 1702498 h 2132708"/>
                        <a:gd name="connsiteX12" fmla="*/ 5028688 w 5458898"/>
                        <a:gd name="connsiteY12" fmla="*/ 2132708 h 2132708"/>
                        <a:gd name="connsiteX13" fmla="*/ 4325778 w 5458898"/>
                        <a:gd name="connsiteY13" fmla="*/ 2132708 h 2132708"/>
                        <a:gd name="connsiteX14" fmla="*/ 3668852 w 5458898"/>
                        <a:gd name="connsiteY14" fmla="*/ 2132708 h 2132708"/>
                        <a:gd name="connsiteX15" fmla="*/ 2919957 w 5458898"/>
                        <a:gd name="connsiteY15" fmla="*/ 2132708 h 2132708"/>
                        <a:gd name="connsiteX16" fmla="*/ 2263032 w 5458898"/>
                        <a:gd name="connsiteY16" fmla="*/ 2132708 h 2132708"/>
                        <a:gd name="connsiteX17" fmla="*/ 1606107 w 5458898"/>
                        <a:gd name="connsiteY17" fmla="*/ 2132708 h 2132708"/>
                        <a:gd name="connsiteX18" fmla="*/ 430210 w 5458898"/>
                        <a:gd name="connsiteY18" fmla="*/ 2132708 h 2132708"/>
                        <a:gd name="connsiteX19" fmla="*/ 0 w 5458898"/>
                        <a:gd name="connsiteY19" fmla="*/ 1702498 h 2132708"/>
                        <a:gd name="connsiteX20" fmla="*/ 0 w 5458898"/>
                        <a:gd name="connsiteY20" fmla="*/ 1079077 h 2132708"/>
                        <a:gd name="connsiteX21" fmla="*/ 0 w 5458898"/>
                        <a:gd name="connsiteY21" fmla="*/ 430210 h 213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8898" h="2132708" fill="none" extrusionOk="0">
                          <a:moveTo>
                            <a:pt x="0" y="430210"/>
                          </a:moveTo>
                          <a:cubicBezTo>
                            <a:pt x="25500" y="228732"/>
                            <a:pt x="160931" y="28997"/>
                            <a:pt x="430210" y="0"/>
                          </a:cubicBezTo>
                          <a:cubicBezTo>
                            <a:pt x="591966" y="-11952"/>
                            <a:pt x="775487" y="2347"/>
                            <a:pt x="1041151" y="0"/>
                          </a:cubicBezTo>
                          <a:cubicBezTo>
                            <a:pt x="1306815" y="-2347"/>
                            <a:pt x="1488875" y="-24218"/>
                            <a:pt x="1652091" y="0"/>
                          </a:cubicBezTo>
                          <a:cubicBezTo>
                            <a:pt x="1815307" y="24218"/>
                            <a:pt x="1986806" y="1139"/>
                            <a:pt x="2171062" y="0"/>
                          </a:cubicBezTo>
                          <a:cubicBezTo>
                            <a:pt x="2355318" y="-1139"/>
                            <a:pt x="2487612" y="-20277"/>
                            <a:pt x="2736018" y="0"/>
                          </a:cubicBezTo>
                          <a:cubicBezTo>
                            <a:pt x="2984424" y="20277"/>
                            <a:pt x="3122172" y="-2875"/>
                            <a:pt x="3300974" y="0"/>
                          </a:cubicBezTo>
                          <a:cubicBezTo>
                            <a:pt x="3479776" y="2875"/>
                            <a:pt x="3819531" y="-321"/>
                            <a:pt x="4003884" y="0"/>
                          </a:cubicBezTo>
                          <a:cubicBezTo>
                            <a:pt x="4188237" y="321"/>
                            <a:pt x="4785308" y="10155"/>
                            <a:pt x="5028688" y="0"/>
                          </a:cubicBezTo>
                          <a:cubicBezTo>
                            <a:pt x="5271883" y="-460"/>
                            <a:pt x="5432538" y="141466"/>
                            <a:pt x="5458898" y="430210"/>
                          </a:cubicBezTo>
                          <a:cubicBezTo>
                            <a:pt x="5450211" y="704488"/>
                            <a:pt x="5427903" y="874936"/>
                            <a:pt x="5458898" y="1053631"/>
                          </a:cubicBezTo>
                          <a:cubicBezTo>
                            <a:pt x="5489893" y="1232326"/>
                            <a:pt x="5467594" y="1519058"/>
                            <a:pt x="5458898" y="1702498"/>
                          </a:cubicBezTo>
                          <a:cubicBezTo>
                            <a:pt x="5495256" y="1940406"/>
                            <a:pt x="5290751" y="2175858"/>
                            <a:pt x="5028688" y="2132708"/>
                          </a:cubicBezTo>
                          <a:cubicBezTo>
                            <a:pt x="4704804" y="2162796"/>
                            <a:pt x="4508285" y="2097852"/>
                            <a:pt x="4325778" y="2132708"/>
                          </a:cubicBezTo>
                          <a:cubicBezTo>
                            <a:pt x="4143271" y="2167565"/>
                            <a:pt x="3880664" y="2109156"/>
                            <a:pt x="3668852" y="2132708"/>
                          </a:cubicBezTo>
                          <a:cubicBezTo>
                            <a:pt x="3457040" y="2156260"/>
                            <a:pt x="3217684" y="2122801"/>
                            <a:pt x="2919957" y="2132708"/>
                          </a:cubicBezTo>
                          <a:cubicBezTo>
                            <a:pt x="2622231" y="2142615"/>
                            <a:pt x="2556771" y="2157311"/>
                            <a:pt x="2263032" y="2132708"/>
                          </a:cubicBezTo>
                          <a:cubicBezTo>
                            <a:pt x="1969294" y="2108105"/>
                            <a:pt x="1844933" y="2145202"/>
                            <a:pt x="1606107" y="2132708"/>
                          </a:cubicBezTo>
                          <a:cubicBezTo>
                            <a:pt x="1367281" y="2120214"/>
                            <a:pt x="711845" y="2176075"/>
                            <a:pt x="430210" y="2132708"/>
                          </a:cubicBezTo>
                          <a:cubicBezTo>
                            <a:pt x="189733" y="2166427"/>
                            <a:pt x="-3913" y="1895138"/>
                            <a:pt x="0" y="1702498"/>
                          </a:cubicBezTo>
                          <a:cubicBezTo>
                            <a:pt x="-10958" y="1543717"/>
                            <a:pt x="5639" y="1306393"/>
                            <a:pt x="0" y="1079077"/>
                          </a:cubicBezTo>
                          <a:cubicBezTo>
                            <a:pt x="-5639" y="851761"/>
                            <a:pt x="-11735" y="583454"/>
                            <a:pt x="0" y="430210"/>
                          </a:cubicBezTo>
                          <a:close/>
                        </a:path>
                        <a:path w="5458898" h="2132708" stroke="0" extrusionOk="0">
                          <a:moveTo>
                            <a:pt x="0" y="430210"/>
                          </a:moveTo>
                          <a:cubicBezTo>
                            <a:pt x="233" y="199722"/>
                            <a:pt x="198133" y="9865"/>
                            <a:pt x="430210" y="0"/>
                          </a:cubicBezTo>
                          <a:cubicBezTo>
                            <a:pt x="732157" y="24500"/>
                            <a:pt x="884852" y="-31976"/>
                            <a:pt x="1133120" y="0"/>
                          </a:cubicBezTo>
                          <a:cubicBezTo>
                            <a:pt x="1381388" y="31976"/>
                            <a:pt x="1424913" y="17288"/>
                            <a:pt x="1698076" y="0"/>
                          </a:cubicBezTo>
                          <a:cubicBezTo>
                            <a:pt x="1971239" y="-17288"/>
                            <a:pt x="1980663" y="7736"/>
                            <a:pt x="2263032" y="0"/>
                          </a:cubicBezTo>
                          <a:cubicBezTo>
                            <a:pt x="2545401" y="-7736"/>
                            <a:pt x="2716378" y="-30498"/>
                            <a:pt x="2965942" y="0"/>
                          </a:cubicBezTo>
                          <a:cubicBezTo>
                            <a:pt x="3215506" y="30498"/>
                            <a:pt x="3409795" y="15262"/>
                            <a:pt x="3576883" y="0"/>
                          </a:cubicBezTo>
                          <a:cubicBezTo>
                            <a:pt x="3743971" y="-15262"/>
                            <a:pt x="4093858" y="-670"/>
                            <a:pt x="4325778" y="0"/>
                          </a:cubicBezTo>
                          <a:cubicBezTo>
                            <a:pt x="4557699" y="670"/>
                            <a:pt x="4746030" y="-3283"/>
                            <a:pt x="5028688" y="0"/>
                          </a:cubicBezTo>
                          <a:cubicBezTo>
                            <a:pt x="5246640" y="10341"/>
                            <a:pt x="5496692" y="150775"/>
                            <a:pt x="5458898" y="430210"/>
                          </a:cubicBezTo>
                          <a:cubicBezTo>
                            <a:pt x="5477168" y="672033"/>
                            <a:pt x="5438966" y="849308"/>
                            <a:pt x="5458898" y="1040908"/>
                          </a:cubicBezTo>
                          <a:cubicBezTo>
                            <a:pt x="5478830" y="1232508"/>
                            <a:pt x="5474857" y="1445855"/>
                            <a:pt x="5458898" y="1702498"/>
                          </a:cubicBezTo>
                          <a:cubicBezTo>
                            <a:pt x="5471284" y="1946193"/>
                            <a:pt x="5262953" y="2111821"/>
                            <a:pt x="5028688" y="2132708"/>
                          </a:cubicBezTo>
                          <a:cubicBezTo>
                            <a:pt x="4877922" y="2147642"/>
                            <a:pt x="4729228" y="2142623"/>
                            <a:pt x="4463732" y="2132708"/>
                          </a:cubicBezTo>
                          <a:cubicBezTo>
                            <a:pt x="4198236" y="2122793"/>
                            <a:pt x="4023601" y="2109285"/>
                            <a:pt x="3760822" y="2132708"/>
                          </a:cubicBezTo>
                          <a:cubicBezTo>
                            <a:pt x="3498043" y="2156132"/>
                            <a:pt x="3205722" y="2167780"/>
                            <a:pt x="3011927" y="2132708"/>
                          </a:cubicBezTo>
                          <a:cubicBezTo>
                            <a:pt x="2818132" y="2097636"/>
                            <a:pt x="2593827" y="2135259"/>
                            <a:pt x="2400986" y="2132708"/>
                          </a:cubicBezTo>
                          <a:cubicBezTo>
                            <a:pt x="2208145" y="2130157"/>
                            <a:pt x="2085504" y="2143666"/>
                            <a:pt x="1790046" y="2132708"/>
                          </a:cubicBezTo>
                          <a:cubicBezTo>
                            <a:pt x="1494588" y="2121750"/>
                            <a:pt x="1322564" y="2153303"/>
                            <a:pt x="1041151" y="2132708"/>
                          </a:cubicBezTo>
                          <a:cubicBezTo>
                            <a:pt x="759739" y="2112113"/>
                            <a:pt x="717320" y="2145012"/>
                            <a:pt x="430210" y="2132708"/>
                          </a:cubicBezTo>
                          <a:cubicBezTo>
                            <a:pt x="205008" y="2129337"/>
                            <a:pt x="46866" y="1963954"/>
                            <a:pt x="0" y="1702498"/>
                          </a:cubicBezTo>
                          <a:cubicBezTo>
                            <a:pt x="20654" y="1546127"/>
                            <a:pt x="-2741" y="1294946"/>
                            <a:pt x="0" y="1091800"/>
                          </a:cubicBezTo>
                          <a:cubicBezTo>
                            <a:pt x="2741" y="888654"/>
                            <a:pt x="-24445" y="727081"/>
                            <a:pt x="0" y="4302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Phân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công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theo</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đoạn</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Tất</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cả</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thành</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viên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đều</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Giải</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nghĩa</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từ</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cùng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nhau</a:t>
              </a:r>
              <a:r>
                <a:rPr kumimoji="0" lang="en-US" sz="3200" b="0" i="0" u="none" strike="noStrike" kern="1200" cap="none" spc="0" normalizeH="0" baseline="0" noProof="0" dirty="0">
                  <a:ln>
                    <a:noFill/>
                  </a:ln>
                  <a:solidFill>
                    <a:srgbClr val="000000"/>
                  </a:solidFill>
                  <a:effectLst/>
                  <a:uLnTx/>
                  <a:uFillTx/>
                  <a:ea typeface="+mn-ea"/>
                  <a:cs typeface="+mn-cs"/>
                </a:rPr>
                <a:t>. </a:t>
              </a:r>
              <a:endParaRPr kumimoji="0" lang="vi-VN" sz="3200" b="0" i="0" u="none" strike="noStrike" kern="1200" cap="none" spc="0" normalizeH="0" baseline="0" noProof="0" dirty="0">
                <a:ln>
                  <a:noFill/>
                </a:ln>
                <a:solidFill>
                  <a:srgbClr val="000000"/>
                </a:solidFill>
                <a:effectLst/>
                <a:uLnTx/>
                <a:uFillTx/>
                <a:ea typeface="+mn-ea"/>
                <a:cs typeface="+mn-cs"/>
              </a:endParaRPr>
            </a:p>
          </p:txBody>
        </p:sp>
        <p:sp>
          <p:nvSpPr>
            <p:cNvPr id="8" name="Rectangle: Rounded Corners 7">
              <a:extLst>
                <a:ext uri="{FF2B5EF4-FFF2-40B4-BE49-F238E27FC236}">
                  <a16:creationId xmlns:a16="http://schemas.microsoft.com/office/drawing/2014/main" id="{3471C8B3-F3BF-3333-8669-27EA1C0CB83D}"/>
                </a:ext>
              </a:extLst>
            </p:cNvPr>
            <p:cNvSpPr/>
            <p:nvPr/>
          </p:nvSpPr>
          <p:spPr>
            <a:xfrm>
              <a:off x="4308957" y="1255651"/>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pic>
          <p:nvPicPr>
            <p:cNvPr id="9" name="Picture 8">
              <a:extLst>
                <a:ext uri="{FF2B5EF4-FFF2-40B4-BE49-F238E27FC236}">
                  <a16:creationId xmlns:a16="http://schemas.microsoft.com/office/drawing/2014/main" id="{7419CDDE-AB33-761E-4E47-6AF85240EC5E}"/>
                </a:ext>
              </a:extLst>
            </p:cNvPr>
            <p:cNvPicPr>
              <a:picLocks noChangeAspect="1"/>
            </p:cNvPicPr>
            <p:nvPr/>
          </p:nvPicPr>
          <p:blipFill>
            <a:blip r:embed="rId4"/>
            <a:stretch>
              <a:fillRect/>
            </a:stretch>
          </p:blipFill>
          <p:spPr>
            <a:xfrm flipH="1">
              <a:off x="3075433" y="2052486"/>
              <a:ext cx="609091" cy="609091"/>
            </a:xfrm>
            <a:prstGeom prst="rect">
              <a:avLst/>
            </a:prstGeom>
          </p:spPr>
        </p:pic>
        <p:pic>
          <p:nvPicPr>
            <p:cNvPr id="11" name="Picture 10">
              <a:extLst>
                <a:ext uri="{FF2B5EF4-FFF2-40B4-BE49-F238E27FC236}">
                  <a16:creationId xmlns:a16="http://schemas.microsoft.com/office/drawing/2014/main" id="{045C3545-4D5C-A074-6CDD-ACEAC4EC1838}"/>
                </a:ext>
              </a:extLst>
            </p:cNvPr>
            <p:cNvPicPr>
              <a:picLocks noChangeAspect="1"/>
            </p:cNvPicPr>
            <p:nvPr/>
          </p:nvPicPr>
          <p:blipFill>
            <a:blip r:embed="rId4"/>
            <a:stretch>
              <a:fillRect/>
            </a:stretch>
          </p:blipFill>
          <p:spPr>
            <a:xfrm flipH="1">
              <a:off x="3075433" y="2703903"/>
              <a:ext cx="609091" cy="609091"/>
            </a:xfrm>
            <a:prstGeom prst="rect">
              <a:avLst/>
            </a:prstGeom>
          </p:spPr>
        </p:pic>
        <p:pic>
          <p:nvPicPr>
            <p:cNvPr id="12" name="Picture 11">
              <a:extLst>
                <a:ext uri="{FF2B5EF4-FFF2-40B4-BE49-F238E27FC236}">
                  <a16:creationId xmlns:a16="http://schemas.microsoft.com/office/drawing/2014/main" id="{5B0F4AEB-DB50-1DC6-F7C5-2580A52F3DED}"/>
                </a:ext>
              </a:extLst>
            </p:cNvPr>
            <p:cNvPicPr>
              <a:picLocks noChangeAspect="1"/>
            </p:cNvPicPr>
            <p:nvPr/>
          </p:nvPicPr>
          <p:blipFill>
            <a:blip r:embed="rId4"/>
            <a:stretch>
              <a:fillRect/>
            </a:stretch>
          </p:blipFill>
          <p:spPr>
            <a:xfrm flipH="1">
              <a:off x="3075433" y="3393938"/>
              <a:ext cx="609091" cy="609091"/>
            </a:xfrm>
            <a:prstGeom prst="rect">
              <a:avLst/>
            </a:prstGeom>
          </p:spPr>
        </p:pic>
      </p:grpSp>
      <p:grpSp>
        <p:nvGrpSpPr>
          <p:cNvPr id="13" name="Group 12">
            <a:extLst>
              <a:ext uri="{FF2B5EF4-FFF2-40B4-BE49-F238E27FC236}">
                <a16:creationId xmlns:a16="http://schemas.microsoft.com/office/drawing/2014/main" id="{3E39427F-D2A3-1011-E8BB-160A4C180FE4}"/>
              </a:ext>
            </a:extLst>
          </p:cNvPr>
          <p:cNvGrpSpPr/>
          <p:nvPr/>
        </p:nvGrpSpPr>
        <p:grpSpPr>
          <a:xfrm>
            <a:off x="5616444" y="3869613"/>
            <a:ext cx="6388517" cy="2439748"/>
            <a:chOff x="4841104" y="3817600"/>
            <a:chExt cx="6388517" cy="2439748"/>
          </a:xfrm>
        </p:grpSpPr>
        <p:grpSp>
          <p:nvGrpSpPr>
            <p:cNvPr id="14" name="Group 13">
              <a:extLst>
                <a:ext uri="{FF2B5EF4-FFF2-40B4-BE49-F238E27FC236}">
                  <a16:creationId xmlns:a16="http://schemas.microsoft.com/office/drawing/2014/main" id="{72371E56-4329-2E67-9111-ED5ADA7F63A7}"/>
                </a:ext>
              </a:extLst>
            </p:cNvPr>
            <p:cNvGrpSpPr/>
            <p:nvPr/>
          </p:nvGrpSpPr>
          <p:grpSpPr>
            <a:xfrm>
              <a:off x="4841104" y="3817600"/>
              <a:ext cx="6388517" cy="2439748"/>
              <a:chOff x="2975204" y="1255651"/>
              <a:chExt cx="6388517" cy="2439748"/>
            </a:xfrm>
          </p:grpSpPr>
          <p:sp>
            <p:nvSpPr>
              <p:cNvPr id="34" name="Rectangle: Rounded Corners 33">
                <a:extLst>
                  <a:ext uri="{FF2B5EF4-FFF2-40B4-BE49-F238E27FC236}">
                    <a16:creationId xmlns:a16="http://schemas.microsoft.com/office/drawing/2014/main" id="{2C5A7B45-E454-518C-F2A3-21990227CB0A}"/>
                  </a:ext>
                </a:extLst>
              </p:cNvPr>
              <p:cNvSpPr/>
              <p:nvPr/>
            </p:nvSpPr>
            <p:spPr>
              <a:xfrm>
                <a:off x="2975204" y="1724299"/>
                <a:ext cx="6388517" cy="1971100"/>
              </a:xfrm>
              <a:custGeom>
                <a:avLst/>
                <a:gdLst>
                  <a:gd name="connsiteX0" fmla="*/ 0 w 6388517"/>
                  <a:gd name="connsiteY0" fmla="*/ 397610 h 1971100"/>
                  <a:gd name="connsiteX1" fmla="*/ 397610 w 6388517"/>
                  <a:gd name="connsiteY1" fmla="*/ 0 h 1971100"/>
                  <a:gd name="connsiteX2" fmla="*/ 1096772 w 6388517"/>
                  <a:gd name="connsiteY2" fmla="*/ 0 h 1971100"/>
                  <a:gd name="connsiteX3" fmla="*/ 1684068 w 6388517"/>
                  <a:gd name="connsiteY3" fmla="*/ 0 h 1971100"/>
                  <a:gd name="connsiteX4" fmla="*/ 2271364 w 6388517"/>
                  <a:gd name="connsiteY4" fmla="*/ 0 h 1971100"/>
                  <a:gd name="connsiteX5" fmla="*/ 3026460 w 6388517"/>
                  <a:gd name="connsiteY5" fmla="*/ 0 h 1971100"/>
                  <a:gd name="connsiteX6" fmla="*/ 3557823 w 6388517"/>
                  <a:gd name="connsiteY6" fmla="*/ 0 h 1971100"/>
                  <a:gd name="connsiteX7" fmla="*/ 4145119 w 6388517"/>
                  <a:gd name="connsiteY7" fmla="*/ 0 h 1971100"/>
                  <a:gd name="connsiteX8" fmla="*/ 4956147 w 6388517"/>
                  <a:gd name="connsiteY8" fmla="*/ 0 h 1971100"/>
                  <a:gd name="connsiteX9" fmla="*/ 5990907 w 6388517"/>
                  <a:gd name="connsiteY9" fmla="*/ 0 h 1971100"/>
                  <a:gd name="connsiteX10" fmla="*/ 6388517 w 6388517"/>
                  <a:gd name="connsiteY10" fmla="*/ 397610 h 1971100"/>
                  <a:gd name="connsiteX11" fmla="*/ 6388517 w 6388517"/>
                  <a:gd name="connsiteY11" fmla="*/ 985550 h 1971100"/>
                  <a:gd name="connsiteX12" fmla="*/ 6388517 w 6388517"/>
                  <a:gd name="connsiteY12" fmla="*/ 1573490 h 1971100"/>
                  <a:gd name="connsiteX13" fmla="*/ 5990907 w 6388517"/>
                  <a:gd name="connsiteY13" fmla="*/ 1971100 h 1971100"/>
                  <a:gd name="connsiteX14" fmla="*/ 5291745 w 6388517"/>
                  <a:gd name="connsiteY14" fmla="*/ 1971100 h 1971100"/>
                  <a:gd name="connsiteX15" fmla="*/ 4592583 w 6388517"/>
                  <a:gd name="connsiteY15" fmla="*/ 1971100 h 1971100"/>
                  <a:gd name="connsiteX16" fmla="*/ 3837488 w 6388517"/>
                  <a:gd name="connsiteY16" fmla="*/ 1971100 h 1971100"/>
                  <a:gd name="connsiteX17" fmla="*/ 3138326 w 6388517"/>
                  <a:gd name="connsiteY17" fmla="*/ 1971100 h 1971100"/>
                  <a:gd name="connsiteX18" fmla="*/ 2495096 w 6388517"/>
                  <a:gd name="connsiteY18" fmla="*/ 1971100 h 1971100"/>
                  <a:gd name="connsiteX19" fmla="*/ 1851867 w 6388517"/>
                  <a:gd name="connsiteY19" fmla="*/ 1971100 h 1971100"/>
                  <a:gd name="connsiteX20" fmla="*/ 1320504 w 6388517"/>
                  <a:gd name="connsiteY20" fmla="*/ 1971100 h 1971100"/>
                  <a:gd name="connsiteX21" fmla="*/ 397610 w 6388517"/>
                  <a:gd name="connsiteY21" fmla="*/ 1971100 h 1971100"/>
                  <a:gd name="connsiteX22" fmla="*/ 0 w 6388517"/>
                  <a:gd name="connsiteY22" fmla="*/ 1573490 h 1971100"/>
                  <a:gd name="connsiteX23" fmla="*/ 0 w 6388517"/>
                  <a:gd name="connsiteY23" fmla="*/ 997309 h 1971100"/>
                  <a:gd name="connsiteX24" fmla="*/ 0 w 6388517"/>
                  <a:gd name="connsiteY24" fmla="*/ 397610 h 1971100"/>
                  <a:gd name="connsiteX0" fmla="*/ 0 w 6388517"/>
                  <a:gd name="connsiteY0" fmla="*/ 397610 h 1971100"/>
                  <a:gd name="connsiteX1" fmla="*/ 397610 w 6388517"/>
                  <a:gd name="connsiteY1" fmla="*/ 0 h 1971100"/>
                  <a:gd name="connsiteX2" fmla="*/ 1152705 w 6388517"/>
                  <a:gd name="connsiteY2" fmla="*/ 0 h 1971100"/>
                  <a:gd name="connsiteX3" fmla="*/ 1740001 w 6388517"/>
                  <a:gd name="connsiteY3" fmla="*/ 0 h 1971100"/>
                  <a:gd name="connsiteX4" fmla="*/ 2327297 w 6388517"/>
                  <a:gd name="connsiteY4" fmla="*/ 0 h 1971100"/>
                  <a:gd name="connsiteX5" fmla="*/ 3082393 w 6388517"/>
                  <a:gd name="connsiteY5" fmla="*/ 0 h 1971100"/>
                  <a:gd name="connsiteX6" fmla="*/ 3725622 w 6388517"/>
                  <a:gd name="connsiteY6" fmla="*/ 0 h 1971100"/>
                  <a:gd name="connsiteX7" fmla="*/ 4536650 w 6388517"/>
                  <a:gd name="connsiteY7" fmla="*/ 0 h 1971100"/>
                  <a:gd name="connsiteX8" fmla="*/ 5347678 w 6388517"/>
                  <a:gd name="connsiteY8" fmla="*/ 0 h 1971100"/>
                  <a:gd name="connsiteX9" fmla="*/ 5990907 w 6388517"/>
                  <a:gd name="connsiteY9" fmla="*/ 0 h 1971100"/>
                  <a:gd name="connsiteX10" fmla="*/ 6388517 w 6388517"/>
                  <a:gd name="connsiteY10" fmla="*/ 397610 h 1971100"/>
                  <a:gd name="connsiteX11" fmla="*/ 6388517 w 6388517"/>
                  <a:gd name="connsiteY11" fmla="*/ 985550 h 1971100"/>
                  <a:gd name="connsiteX12" fmla="*/ 6388517 w 6388517"/>
                  <a:gd name="connsiteY12" fmla="*/ 1573490 h 1971100"/>
                  <a:gd name="connsiteX13" fmla="*/ 5990907 w 6388517"/>
                  <a:gd name="connsiteY13" fmla="*/ 1971100 h 1971100"/>
                  <a:gd name="connsiteX14" fmla="*/ 5459544 w 6388517"/>
                  <a:gd name="connsiteY14" fmla="*/ 1971100 h 1971100"/>
                  <a:gd name="connsiteX15" fmla="*/ 4648516 w 6388517"/>
                  <a:gd name="connsiteY15" fmla="*/ 1971100 h 1971100"/>
                  <a:gd name="connsiteX16" fmla="*/ 4005287 w 6388517"/>
                  <a:gd name="connsiteY16" fmla="*/ 1971100 h 1971100"/>
                  <a:gd name="connsiteX17" fmla="*/ 3362057 w 6388517"/>
                  <a:gd name="connsiteY17" fmla="*/ 1971100 h 1971100"/>
                  <a:gd name="connsiteX18" fmla="*/ 2551029 w 6388517"/>
                  <a:gd name="connsiteY18" fmla="*/ 1971100 h 1971100"/>
                  <a:gd name="connsiteX19" fmla="*/ 1795934 w 6388517"/>
                  <a:gd name="connsiteY19" fmla="*/ 1971100 h 1971100"/>
                  <a:gd name="connsiteX20" fmla="*/ 1152705 w 6388517"/>
                  <a:gd name="connsiteY20" fmla="*/ 1971100 h 1971100"/>
                  <a:gd name="connsiteX21" fmla="*/ 397610 w 6388517"/>
                  <a:gd name="connsiteY21" fmla="*/ 1971100 h 1971100"/>
                  <a:gd name="connsiteX22" fmla="*/ 0 w 6388517"/>
                  <a:gd name="connsiteY22" fmla="*/ 1573490 h 1971100"/>
                  <a:gd name="connsiteX23" fmla="*/ 0 w 6388517"/>
                  <a:gd name="connsiteY23" fmla="*/ 973791 h 1971100"/>
                  <a:gd name="connsiteX24" fmla="*/ 0 w 6388517"/>
                  <a:gd name="connsiteY24" fmla="*/ 397610 h 19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88517" h="1971100" fill="none" extrusionOk="0">
                    <a:moveTo>
                      <a:pt x="0" y="397610"/>
                    </a:moveTo>
                    <a:cubicBezTo>
                      <a:pt x="-10383" y="188056"/>
                      <a:pt x="177309" y="3924"/>
                      <a:pt x="397610" y="0"/>
                    </a:cubicBezTo>
                    <a:cubicBezTo>
                      <a:pt x="610004" y="27533"/>
                      <a:pt x="753480" y="8577"/>
                      <a:pt x="1096772" y="0"/>
                    </a:cubicBezTo>
                    <a:cubicBezTo>
                      <a:pt x="1446505" y="-9643"/>
                      <a:pt x="1470430" y="23319"/>
                      <a:pt x="1684068" y="0"/>
                    </a:cubicBezTo>
                    <a:cubicBezTo>
                      <a:pt x="1899619" y="-28650"/>
                      <a:pt x="2152991" y="35214"/>
                      <a:pt x="2271364" y="0"/>
                    </a:cubicBezTo>
                    <a:cubicBezTo>
                      <a:pt x="2429182" y="-52007"/>
                      <a:pt x="2765865" y="-8161"/>
                      <a:pt x="3026460" y="0"/>
                    </a:cubicBezTo>
                    <a:cubicBezTo>
                      <a:pt x="3294490" y="21471"/>
                      <a:pt x="3435805" y="25516"/>
                      <a:pt x="3557823" y="0"/>
                    </a:cubicBezTo>
                    <a:cubicBezTo>
                      <a:pt x="3671054" y="542"/>
                      <a:pt x="4023037" y="-38308"/>
                      <a:pt x="4145119" y="0"/>
                    </a:cubicBezTo>
                    <a:cubicBezTo>
                      <a:pt x="4250639" y="17300"/>
                      <a:pt x="4761972" y="-28151"/>
                      <a:pt x="4956147" y="0"/>
                    </a:cubicBezTo>
                    <a:cubicBezTo>
                      <a:pt x="5124955" y="-7119"/>
                      <a:pt x="5581877" y="60375"/>
                      <a:pt x="5990907" y="0"/>
                    </a:cubicBezTo>
                    <a:cubicBezTo>
                      <a:pt x="6193974" y="36843"/>
                      <a:pt x="6366461" y="199994"/>
                      <a:pt x="6388517" y="397610"/>
                    </a:cubicBezTo>
                    <a:cubicBezTo>
                      <a:pt x="6355714" y="583201"/>
                      <a:pt x="6366986" y="700204"/>
                      <a:pt x="6388517" y="985550"/>
                    </a:cubicBezTo>
                    <a:cubicBezTo>
                      <a:pt x="6380802" y="1270255"/>
                      <a:pt x="6404099" y="1403379"/>
                      <a:pt x="6388517" y="1573490"/>
                    </a:cubicBezTo>
                    <a:cubicBezTo>
                      <a:pt x="6408508" y="1789089"/>
                      <a:pt x="6236600" y="1961624"/>
                      <a:pt x="5990907" y="1971100"/>
                    </a:cubicBezTo>
                    <a:cubicBezTo>
                      <a:pt x="5768715" y="2028953"/>
                      <a:pt x="5626175" y="1967228"/>
                      <a:pt x="5291745" y="1971100"/>
                    </a:cubicBezTo>
                    <a:cubicBezTo>
                      <a:pt x="4940540" y="1940396"/>
                      <a:pt x="4785894" y="1993061"/>
                      <a:pt x="4592583" y="1971100"/>
                    </a:cubicBezTo>
                    <a:cubicBezTo>
                      <a:pt x="4320192" y="1971273"/>
                      <a:pt x="4137281" y="1966298"/>
                      <a:pt x="3837488" y="1971100"/>
                    </a:cubicBezTo>
                    <a:cubicBezTo>
                      <a:pt x="3564341" y="1946305"/>
                      <a:pt x="3474792" y="1971148"/>
                      <a:pt x="3138326" y="1971100"/>
                    </a:cubicBezTo>
                    <a:cubicBezTo>
                      <a:pt x="2803916" y="2003079"/>
                      <a:pt x="2639648" y="1926889"/>
                      <a:pt x="2495096" y="1971100"/>
                    </a:cubicBezTo>
                    <a:cubicBezTo>
                      <a:pt x="2324650" y="1954050"/>
                      <a:pt x="2128735" y="1929240"/>
                      <a:pt x="1851867" y="1971100"/>
                    </a:cubicBezTo>
                    <a:cubicBezTo>
                      <a:pt x="1598860" y="2000731"/>
                      <a:pt x="1551586" y="1975680"/>
                      <a:pt x="1320504" y="1971100"/>
                    </a:cubicBezTo>
                    <a:cubicBezTo>
                      <a:pt x="1094126" y="1970399"/>
                      <a:pt x="593334" y="1998461"/>
                      <a:pt x="397610" y="1971100"/>
                    </a:cubicBezTo>
                    <a:cubicBezTo>
                      <a:pt x="179638" y="1996152"/>
                      <a:pt x="10234" y="1777246"/>
                      <a:pt x="0" y="1573490"/>
                    </a:cubicBezTo>
                    <a:cubicBezTo>
                      <a:pt x="-5853" y="1387281"/>
                      <a:pt x="8817" y="1272434"/>
                      <a:pt x="0" y="997309"/>
                    </a:cubicBezTo>
                    <a:cubicBezTo>
                      <a:pt x="-5818" y="732864"/>
                      <a:pt x="18490" y="696070"/>
                      <a:pt x="0" y="397610"/>
                    </a:cubicBezTo>
                    <a:close/>
                  </a:path>
                  <a:path w="6388517" h="1971100" stroke="0" extrusionOk="0">
                    <a:moveTo>
                      <a:pt x="0" y="397610"/>
                    </a:moveTo>
                    <a:cubicBezTo>
                      <a:pt x="7082" y="219338"/>
                      <a:pt x="172885" y="-24615"/>
                      <a:pt x="397610" y="0"/>
                    </a:cubicBezTo>
                    <a:cubicBezTo>
                      <a:pt x="655897" y="-35516"/>
                      <a:pt x="868433" y="18731"/>
                      <a:pt x="1152705" y="0"/>
                    </a:cubicBezTo>
                    <a:cubicBezTo>
                      <a:pt x="1424197" y="-36639"/>
                      <a:pt x="1493389" y="-6473"/>
                      <a:pt x="1740001" y="0"/>
                    </a:cubicBezTo>
                    <a:cubicBezTo>
                      <a:pt x="1995590" y="12768"/>
                      <a:pt x="2170926" y="18164"/>
                      <a:pt x="2327297" y="0"/>
                    </a:cubicBezTo>
                    <a:cubicBezTo>
                      <a:pt x="2486129" y="-14455"/>
                      <a:pt x="2718859" y="10010"/>
                      <a:pt x="3082393" y="0"/>
                    </a:cubicBezTo>
                    <a:cubicBezTo>
                      <a:pt x="3427614" y="-7055"/>
                      <a:pt x="3478119" y="7796"/>
                      <a:pt x="3725622" y="0"/>
                    </a:cubicBezTo>
                    <a:cubicBezTo>
                      <a:pt x="4023171" y="13092"/>
                      <a:pt x="4232550" y="18930"/>
                      <a:pt x="4536650" y="0"/>
                    </a:cubicBezTo>
                    <a:cubicBezTo>
                      <a:pt x="4850296" y="-4006"/>
                      <a:pt x="5109923" y="75087"/>
                      <a:pt x="5347678" y="0"/>
                    </a:cubicBezTo>
                    <a:cubicBezTo>
                      <a:pt x="5574805" y="-32679"/>
                      <a:pt x="5831920" y="-12000"/>
                      <a:pt x="5990907" y="0"/>
                    </a:cubicBezTo>
                    <a:cubicBezTo>
                      <a:pt x="6150460" y="7887"/>
                      <a:pt x="6390565" y="168896"/>
                      <a:pt x="6388517" y="397610"/>
                    </a:cubicBezTo>
                    <a:cubicBezTo>
                      <a:pt x="6422039" y="537956"/>
                      <a:pt x="6387540" y="820680"/>
                      <a:pt x="6388517" y="985550"/>
                    </a:cubicBezTo>
                    <a:cubicBezTo>
                      <a:pt x="6391899" y="1167575"/>
                      <a:pt x="6407112" y="1387126"/>
                      <a:pt x="6388517" y="1573490"/>
                    </a:cubicBezTo>
                    <a:cubicBezTo>
                      <a:pt x="6378270" y="1743686"/>
                      <a:pt x="6164746" y="1960299"/>
                      <a:pt x="5990907" y="1971100"/>
                    </a:cubicBezTo>
                    <a:cubicBezTo>
                      <a:pt x="5799860" y="1971704"/>
                      <a:pt x="5648268" y="1945618"/>
                      <a:pt x="5459544" y="1971100"/>
                    </a:cubicBezTo>
                    <a:cubicBezTo>
                      <a:pt x="5212354" y="2013540"/>
                      <a:pt x="4953481" y="2041728"/>
                      <a:pt x="4648516" y="1971100"/>
                    </a:cubicBezTo>
                    <a:cubicBezTo>
                      <a:pt x="4321701" y="1950798"/>
                      <a:pt x="4232813" y="1937677"/>
                      <a:pt x="4005287" y="1971100"/>
                    </a:cubicBezTo>
                    <a:cubicBezTo>
                      <a:pt x="3776565" y="1994154"/>
                      <a:pt x="3655660" y="1974130"/>
                      <a:pt x="3362057" y="1971100"/>
                    </a:cubicBezTo>
                    <a:cubicBezTo>
                      <a:pt x="3087655" y="1949476"/>
                      <a:pt x="2848318" y="1891194"/>
                      <a:pt x="2551029" y="1971100"/>
                    </a:cubicBezTo>
                    <a:cubicBezTo>
                      <a:pt x="2308448" y="2039033"/>
                      <a:pt x="2157432" y="1944100"/>
                      <a:pt x="1795934" y="1971100"/>
                    </a:cubicBezTo>
                    <a:cubicBezTo>
                      <a:pt x="1430586" y="2002132"/>
                      <a:pt x="1451032" y="1986937"/>
                      <a:pt x="1152705" y="1971100"/>
                    </a:cubicBezTo>
                    <a:cubicBezTo>
                      <a:pt x="875169" y="1946845"/>
                      <a:pt x="582454" y="2031045"/>
                      <a:pt x="397610" y="1971100"/>
                    </a:cubicBezTo>
                    <a:cubicBezTo>
                      <a:pt x="196761" y="1996082"/>
                      <a:pt x="-13019" y="1796400"/>
                      <a:pt x="0" y="1573490"/>
                    </a:cubicBezTo>
                    <a:cubicBezTo>
                      <a:pt x="-15544" y="1300708"/>
                      <a:pt x="43355" y="1163015"/>
                      <a:pt x="0" y="973791"/>
                    </a:cubicBezTo>
                    <a:cubicBezTo>
                      <a:pt x="-11721" y="787985"/>
                      <a:pt x="12024" y="696788"/>
                      <a:pt x="0" y="397610"/>
                    </a:cubicBezTo>
                    <a:close/>
                  </a:path>
                  <a:path w="6388517" h="1971100" fill="none" stroke="0" extrusionOk="0">
                    <a:moveTo>
                      <a:pt x="0" y="397610"/>
                    </a:moveTo>
                    <a:cubicBezTo>
                      <a:pt x="-5992" y="179635"/>
                      <a:pt x="212879" y="58037"/>
                      <a:pt x="397610" y="0"/>
                    </a:cubicBezTo>
                    <a:cubicBezTo>
                      <a:pt x="577134" y="31548"/>
                      <a:pt x="727806" y="20794"/>
                      <a:pt x="1096772" y="0"/>
                    </a:cubicBezTo>
                    <a:cubicBezTo>
                      <a:pt x="1450867" y="-10050"/>
                      <a:pt x="1459567" y="27632"/>
                      <a:pt x="1684068" y="0"/>
                    </a:cubicBezTo>
                    <a:cubicBezTo>
                      <a:pt x="1874250" y="-23759"/>
                      <a:pt x="2173650" y="3251"/>
                      <a:pt x="2271364" y="0"/>
                    </a:cubicBezTo>
                    <a:cubicBezTo>
                      <a:pt x="2429692" y="-33532"/>
                      <a:pt x="2817065" y="-53094"/>
                      <a:pt x="3026460" y="0"/>
                    </a:cubicBezTo>
                    <a:cubicBezTo>
                      <a:pt x="3277460" y="4925"/>
                      <a:pt x="3411659" y="18362"/>
                      <a:pt x="3557823" y="0"/>
                    </a:cubicBezTo>
                    <a:cubicBezTo>
                      <a:pt x="3704788" y="-30745"/>
                      <a:pt x="4031562" y="-16217"/>
                      <a:pt x="4145119" y="0"/>
                    </a:cubicBezTo>
                    <a:cubicBezTo>
                      <a:pt x="4243191" y="27583"/>
                      <a:pt x="4747313" y="-30323"/>
                      <a:pt x="4956147" y="0"/>
                    </a:cubicBezTo>
                    <a:cubicBezTo>
                      <a:pt x="5061987" y="26064"/>
                      <a:pt x="5632208" y="4268"/>
                      <a:pt x="5990907" y="0"/>
                    </a:cubicBezTo>
                    <a:cubicBezTo>
                      <a:pt x="6191343" y="2250"/>
                      <a:pt x="6427371" y="190361"/>
                      <a:pt x="6388517" y="397610"/>
                    </a:cubicBezTo>
                    <a:cubicBezTo>
                      <a:pt x="6356085" y="590437"/>
                      <a:pt x="6375421" y="713870"/>
                      <a:pt x="6388517" y="985550"/>
                    </a:cubicBezTo>
                    <a:cubicBezTo>
                      <a:pt x="6392224" y="1235321"/>
                      <a:pt x="6366776" y="1443984"/>
                      <a:pt x="6388517" y="1573490"/>
                    </a:cubicBezTo>
                    <a:cubicBezTo>
                      <a:pt x="6453090" y="1779613"/>
                      <a:pt x="6203838" y="1969571"/>
                      <a:pt x="5990907" y="1971100"/>
                    </a:cubicBezTo>
                    <a:cubicBezTo>
                      <a:pt x="5772866" y="2005077"/>
                      <a:pt x="5625594" y="1961822"/>
                      <a:pt x="5291745" y="1971100"/>
                    </a:cubicBezTo>
                    <a:cubicBezTo>
                      <a:pt x="4970949" y="1982347"/>
                      <a:pt x="4804128" y="1993081"/>
                      <a:pt x="4592583" y="1971100"/>
                    </a:cubicBezTo>
                    <a:cubicBezTo>
                      <a:pt x="4359337" y="1956927"/>
                      <a:pt x="4107820" y="1995897"/>
                      <a:pt x="3837488" y="1971100"/>
                    </a:cubicBezTo>
                    <a:cubicBezTo>
                      <a:pt x="3557202" y="1958044"/>
                      <a:pt x="3499832" y="1945961"/>
                      <a:pt x="3138326" y="1971100"/>
                    </a:cubicBezTo>
                    <a:cubicBezTo>
                      <a:pt x="2801985" y="1994655"/>
                      <a:pt x="2654947" y="1945061"/>
                      <a:pt x="2495096" y="1971100"/>
                    </a:cubicBezTo>
                    <a:cubicBezTo>
                      <a:pt x="2371497" y="2049631"/>
                      <a:pt x="2060193" y="1930146"/>
                      <a:pt x="1851867" y="1971100"/>
                    </a:cubicBezTo>
                    <a:cubicBezTo>
                      <a:pt x="1608429" y="2013398"/>
                      <a:pt x="1555449" y="1977100"/>
                      <a:pt x="1320504" y="1971100"/>
                    </a:cubicBezTo>
                    <a:cubicBezTo>
                      <a:pt x="1067640" y="1996623"/>
                      <a:pt x="616302" y="1976719"/>
                      <a:pt x="397610" y="1971100"/>
                    </a:cubicBezTo>
                    <a:cubicBezTo>
                      <a:pt x="160107" y="1951379"/>
                      <a:pt x="36648" y="1782879"/>
                      <a:pt x="0" y="1573490"/>
                    </a:cubicBezTo>
                    <a:cubicBezTo>
                      <a:pt x="-18640" y="1421244"/>
                      <a:pt x="5974" y="1262382"/>
                      <a:pt x="0" y="997309"/>
                    </a:cubicBezTo>
                    <a:cubicBezTo>
                      <a:pt x="-6023" y="743482"/>
                      <a:pt x="17112" y="687745"/>
                      <a:pt x="0" y="397610"/>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388517"/>
                          <a:gd name="connsiteY0" fmla="*/ 397610 h 1971100"/>
                          <a:gd name="connsiteX1" fmla="*/ 397610 w 6388517"/>
                          <a:gd name="connsiteY1" fmla="*/ 0 h 1971100"/>
                          <a:gd name="connsiteX2" fmla="*/ 1096772 w 6388517"/>
                          <a:gd name="connsiteY2" fmla="*/ 0 h 1971100"/>
                          <a:gd name="connsiteX3" fmla="*/ 1684068 w 6388517"/>
                          <a:gd name="connsiteY3" fmla="*/ 0 h 1971100"/>
                          <a:gd name="connsiteX4" fmla="*/ 2271364 w 6388517"/>
                          <a:gd name="connsiteY4" fmla="*/ 0 h 1971100"/>
                          <a:gd name="connsiteX5" fmla="*/ 3026460 w 6388517"/>
                          <a:gd name="connsiteY5" fmla="*/ 0 h 1971100"/>
                          <a:gd name="connsiteX6" fmla="*/ 3557823 w 6388517"/>
                          <a:gd name="connsiteY6" fmla="*/ 0 h 1971100"/>
                          <a:gd name="connsiteX7" fmla="*/ 4145119 w 6388517"/>
                          <a:gd name="connsiteY7" fmla="*/ 0 h 1971100"/>
                          <a:gd name="connsiteX8" fmla="*/ 4956147 w 6388517"/>
                          <a:gd name="connsiteY8" fmla="*/ 0 h 1971100"/>
                          <a:gd name="connsiteX9" fmla="*/ 5990907 w 6388517"/>
                          <a:gd name="connsiteY9" fmla="*/ 0 h 1971100"/>
                          <a:gd name="connsiteX10" fmla="*/ 6388517 w 6388517"/>
                          <a:gd name="connsiteY10" fmla="*/ 397610 h 1971100"/>
                          <a:gd name="connsiteX11" fmla="*/ 6388517 w 6388517"/>
                          <a:gd name="connsiteY11" fmla="*/ 985550 h 1971100"/>
                          <a:gd name="connsiteX12" fmla="*/ 6388517 w 6388517"/>
                          <a:gd name="connsiteY12" fmla="*/ 1573490 h 1971100"/>
                          <a:gd name="connsiteX13" fmla="*/ 5990907 w 6388517"/>
                          <a:gd name="connsiteY13" fmla="*/ 1971100 h 1971100"/>
                          <a:gd name="connsiteX14" fmla="*/ 5291745 w 6388517"/>
                          <a:gd name="connsiteY14" fmla="*/ 1971100 h 1971100"/>
                          <a:gd name="connsiteX15" fmla="*/ 4592583 w 6388517"/>
                          <a:gd name="connsiteY15" fmla="*/ 1971100 h 1971100"/>
                          <a:gd name="connsiteX16" fmla="*/ 3837488 w 6388517"/>
                          <a:gd name="connsiteY16" fmla="*/ 1971100 h 1971100"/>
                          <a:gd name="connsiteX17" fmla="*/ 3138326 w 6388517"/>
                          <a:gd name="connsiteY17" fmla="*/ 1971100 h 1971100"/>
                          <a:gd name="connsiteX18" fmla="*/ 2495096 w 6388517"/>
                          <a:gd name="connsiteY18" fmla="*/ 1971100 h 1971100"/>
                          <a:gd name="connsiteX19" fmla="*/ 1851867 w 6388517"/>
                          <a:gd name="connsiteY19" fmla="*/ 1971100 h 1971100"/>
                          <a:gd name="connsiteX20" fmla="*/ 1320504 w 6388517"/>
                          <a:gd name="connsiteY20" fmla="*/ 1971100 h 1971100"/>
                          <a:gd name="connsiteX21" fmla="*/ 397610 w 6388517"/>
                          <a:gd name="connsiteY21" fmla="*/ 1971100 h 1971100"/>
                          <a:gd name="connsiteX22" fmla="*/ 0 w 6388517"/>
                          <a:gd name="connsiteY22" fmla="*/ 1573490 h 1971100"/>
                          <a:gd name="connsiteX23" fmla="*/ 0 w 6388517"/>
                          <a:gd name="connsiteY23" fmla="*/ 997309 h 1971100"/>
                          <a:gd name="connsiteX24" fmla="*/ 0 w 6388517"/>
                          <a:gd name="connsiteY24" fmla="*/ 397610 h 19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88517" h="1971100" fill="none" extrusionOk="0">
                            <a:moveTo>
                              <a:pt x="0" y="397610"/>
                            </a:moveTo>
                            <a:cubicBezTo>
                              <a:pt x="-6698" y="158040"/>
                              <a:pt x="191204" y="19306"/>
                              <a:pt x="397610" y="0"/>
                            </a:cubicBezTo>
                            <a:cubicBezTo>
                              <a:pt x="594257" y="31194"/>
                              <a:pt x="750680" y="5350"/>
                              <a:pt x="1096772" y="0"/>
                            </a:cubicBezTo>
                            <a:cubicBezTo>
                              <a:pt x="1442864" y="-5350"/>
                              <a:pt x="1463548" y="26055"/>
                              <a:pt x="1684068" y="0"/>
                            </a:cubicBezTo>
                            <a:cubicBezTo>
                              <a:pt x="1904588" y="-26055"/>
                              <a:pt x="2151475" y="23563"/>
                              <a:pt x="2271364" y="0"/>
                            </a:cubicBezTo>
                            <a:cubicBezTo>
                              <a:pt x="2391253" y="-23563"/>
                              <a:pt x="2770640" y="-14099"/>
                              <a:pt x="3026460" y="0"/>
                            </a:cubicBezTo>
                            <a:cubicBezTo>
                              <a:pt x="3282280" y="14099"/>
                              <a:pt x="3417067" y="11901"/>
                              <a:pt x="3557823" y="0"/>
                            </a:cubicBezTo>
                            <a:cubicBezTo>
                              <a:pt x="3698579" y="-11901"/>
                              <a:pt x="4020687" y="-26948"/>
                              <a:pt x="4145119" y="0"/>
                            </a:cubicBezTo>
                            <a:cubicBezTo>
                              <a:pt x="4269551" y="26948"/>
                              <a:pt x="4754928" y="-26902"/>
                              <a:pt x="4956147" y="0"/>
                            </a:cubicBezTo>
                            <a:cubicBezTo>
                              <a:pt x="5157366" y="26902"/>
                              <a:pt x="5594070" y="32465"/>
                              <a:pt x="5990907" y="0"/>
                            </a:cubicBezTo>
                            <a:cubicBezTo>
                              <a:pt x="6187270" y="28891"/>
                              <a:pt x="6399215" y="184475"/>
                              <a:pt x="6388517" y="397610"/>
                            </a:cubicBezTo>
                            <a:cubicBezTo>
                              <a:pt x="6360761" y="588540"/>
                              <a:pt x="6375146" y="717436"/>
                              <a:pt x="6388517" y="985550"/>
                            </a:cubicBezTo>
                            <a:cubicBezTo>
                              <a:pt x="6401888" y="1253664"/>
                              <a:pt x="6371899" y="1420458"/>
                              <a:pt x="6388517" y="1573490"/>
                            </a:cubicBezTo>
                            <a:cubicBezTo>
                              <a:pt x="6435498" y="1784753"/>
                              <a:pt x="6203494" y="1963745"/>
                              <a:pt x="5990907" y="1971100"/>
                            </a:cubicBezTo>
                            <a:cubicBezTo>
                              <a:pt x="5777416" y="2002317"/>
                              <a:pt x="5621121" y="1971099"/>
                              <a:pt x="5291745" y="1971100"/>
                            </a:cubicBezTo>
                            <a:cubicBezTo>
                              <a:pt x="4962369" y="1971101"/>
                              <a:pt x="4806430" y="1997442"/>
                              <a:pt x="4592583" y="1971100"/>
                            </a:cubicBezTo>
                            <a:cubicBezTo>
                              <a:pt x="4378736" y="1944758"/>
                              <a:pt x="4107338" y="2002138"/>
                              <a:pt x="3837488" y="1971100"/>
                            </a:cubicBezTo>
                            <a:cubicBezTo>
                              <a:pt x="3567639" y="1940062"/>
                              <a:pt x="3481401" y="1950973"/>
                              <a:pt x="3138326" y="1971100"/>
                            </a:cubicBezTo>
                            <a:cubicBezTo>
                              <a:pt x="2795251" y="1991227"/>
                              <a:pt x="2641767" y="1942664"/>
                              <a:pt x="2495096" y="1971100"/>
                            </a:cubicBezTo>
                            <a:cubicBezTo>
                              <a:pt x="2348425" y="1999537"/>
                              <a:pt x="2089269" y="1941076"/>
                              <a:pt x="1851867" y="1971100"/>
                            </a:cubicBezTo>
                            <a:cubicBezTo>
                              <a:pt x="1614465" y="2001124"/>
                              <a:pt x="1548964" y="1967914"/>
                              <a:pt x="1320504" y="1971100"/>
                            </a:cubicBezTo>
                            <a:cubicBezTo>
                              <a:pt x="1092044" y="1974286"/>
                              <a:pt x="583228" y="2002912"/>
                              <a:pt x="397610" y="1971100"/>
                            </a:cubicBezTo>
                            <a:cubicBezTo>
                              <a:pt x="168209" y="1975542"/>
                              <a:pt x="23998" y="1764360"/>
                              <a:pt x="0" y="1573490"/>
                            </a:cubicBezTo>
                            <a:cubicBezTo>
                              <a:pt x="-14412" y="1418847"/>
                              <a:pt x="10167" y="1262730"/>
                              <a:pt x="0" y="997309"/>
                            </a:cubicBezTo>
                            <a:cubicBezTo>
                              <a:pt x="-10167" y="731888"/>
                              <a:pt x="21103" y="684583"/>
                              <a:pt x="0" y="397610"/>
                            </a:cubicBezTo>
                            <a:close/>
                          </a:path>
                          <a:path w="6388517" h="1971100" stroke="0" extrusionOk="0">
                            <a:moveTo>
                              <a:pt x="0" y="397610"/>
                            </a:moveTo>
                            <a:cubicBezTo>
                              <a:pt x="1492" y="223649"/>
                              <a:pt x="187496" y="16940"/>
                              <a:pt x="397610" y="0"/>
                            </a:cubicBezTo>
                            <a:cubicBezTo>
                              <a:pt x="639631" y="-11412"/>
                              <a:pt x="880837" y="22774"/>
                              <a:pt x="1152705" y="0"/>
                            </a:cubicBezTo>
                            <a:cubicBezTo>
                              <a:pt x="1424573" y="-22774"/>
                              <a:pt x="1481480" y="3707"/>
                              <a:pt x="1740001" y="0"/>
                            </a:cubicBezTo>
                            <a:cubicBezTo>
                              <a:pt x="1998522" y="-3707"/>
                              <a:pt x="2150347" y="8891"/>
                              <a:pt x="2327297" y="0"/>
                            </a:cubicBezTo>
                            <a:cubicBezTo>
                              <a:pt x="2504247" y="-8891"/>
                              <a:pt x="2735756" y="10756"/>
                              <a:pt x="3082393" y="0"/>
                            </a:cubicBezTo>
                            <a:cubicBezTo>
                              <a:pt x="3429030" y="-10756"/>
                              <a:pt x="3487306" y="13903"/>
                              <a:pt x="3725622" y="0"/>
                            </a:cubicBezTo>
                            <a:cubicBezTo>
                              <a:pt x="3963938" y="-13903"/>
                              <a:pt x="4228235" y="9293"/>
                              <a:pt x="4536650" y="0"/>
                            </a:cubicBezTo>
                            <a:cubicBezTo>
                              <a:pt x="4845065" y="-9293"/>
                              <a:pt x="5111178" y="34951"/>
                              <a:pt x="5347678" y="0"/>
                            </a:cubicBezTo>
                            <a:cubicBezTo>
                              <a:pt x="5584178" y="-34951"/>
                              <a:pt x="5827327" y="21661"/>
                              <a:pt x="5990907" y="0"/>
                            </a:cubicBezTo>
                            <a:cubicBezTo>
                              <a:pt x="6200052" y="-4695"/>
                              <a:pt x="6374779" y="177895"/>
                              <a:pt x="6388517" y="397610"/>
                            </a:cubicBezTo>
                            <a:cubicBezTo>
                              <a:pt x="6412851" y="576313"/>
                              <a:pt x="6387095" y="806582"/>
                              <a:pt x="6388517" y="985550"/>
                            </a:cubicBezTo>
                            <a:cubicBezTo>
                              <a:pt x="6389939" y="1164518"/>
                              <a:pt x="6412097" y="1421069"/>
                              <a:pt x="6388517" y="1573490"/>
                            </a:cubicBezTo>
                            <a:cubicBezTo>
                              <a:pt x="6388958" y="1787368"/>
                              <a:pt x="6200025" y="1951215"/>
                              <a:pt x="5990907" y="1971100"/>
                            </a:cubicBezTo>
                            <a:cubicBezTo>
                              <a:pt x="5782494" y="1973615"/>
                              <a:pt x="5670160" y="1947670"/>
                              <a:pt x="5459544" y="1971100"/>
                            </a:cubicBezTo>
                            <a:cubicBezTo>
                              <a:pt x="5248928" y="1994530"/>
                              <a:pt x="4977512" y="1986816"/>
                              <a:pt x="4648516" y="1971100"/>
                            </a:cubicBezTo>
                            <a:cubicBezTo>
                              <a:pt x="4319520" y="1955384"/>
                              <a:pt x="4231451" y="1945035"/>
                              <a:pt x="4005287" y="1971100"/>
                            </a:cubicBezTo>
                            <a:cubicBezTo>
                              <a:pt x="3779123" y="1997165"/>
                              <a:pt x="3643780" y="1964653"/>
                              <a:pt x="3362057" y="1971100"/>
                            </a:cubicBezTo>
                            <a:cubicBezTo>
                              <a:pt x="3080334" y="1977548"/>
                              <a:pt x="2802933" y="1933008"/>
                              <a:pt x="2551029" y="1971100"/>
                            </a:cubicBezTo>
                            <a:cubicBezTo>
                              <a:pt x="2299125" y="2009192"/>
                              <a:pt x="2163732" y="1942300"/>
                              <a:pt x="1795934" y="1971100"/>
                            </a:cubicBezTo>
                            <a:cubicBezTo>
                              <a:pt x="1428136" y="1999900"/>
                              <a:pt x="1448190" y="1981152"/>
                              <a:pt x="1152705" y="1971100"/>
                            </a:cubicBezTo>
                            <a:cubicBezTo>
                              <a:pt x="857220" y="1961048"/>
                              <a:pt x="609935" y="2007053"/>
                              <a:pt x="397610" y="1971100"/>
                            </a:cubicBezTo>
                            <a:cubicBezTo>
                              <a:pt x="199563" y="2017881"/>
                              <a:pt x="-6059" y="1790806"/>
                              <a:pt x="0" y="1573490"/>
                            </a:cubicBezTo>
                            <a:cubicBezTo>
                              <a:pt x="-11079" y="1280767"/>
                              <a:pt x="27814" y="1156919"/>
                              <a:pt x="0" y="973791"/>
                            </a:cubicBezTo>
                            <a:cubicBezTo>
                              <a:pt x="-27814" y="790663"/>
                              <a:pt x="9518" y="684004"/>
                              <a:pt x="0" y="3976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1.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đúng</a:t>
                </a:r>
                <a:r>
                  <a:rPr kumimoji="0" lang="en-US" sz="32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2.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to, </a:t>
                </a:r>
                <a:r>
                  <a:rPr kumimoji="0" lang="en-US" sz="3200" b="0" i="0" u="none" strike="noStrike" kern="1200" cap="none" spc="0" normalizeH="0" baseline="0" noProof="0" dirty="0" err="1">
                    <a:ln>
                      <a:noFill/>
                    </a:ln>
                    <a:solidFill>
                      <a:srgbClr val="000000"/>
                    </a:solidFill>
                    <a:effectLst/>
                    <a:uLnTx/>
                    <a:uFillTx/>
                    <a:ea typeface="+mn-ea"/>
                    <a:cs typeface="+mn-cs"/>
                  </a:rPr>
                  <a:t>rõ</a:t>
                </a:r>
                <a:r>
                  <a:rPr kumimoji="0" lang="en-US" sz="32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3.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ngắt</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nghỉ</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đúng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chỗ</a:t>
                </a:r>
                <a:r>
                  <a:rPr kumimoji="0" lang="en-US" sz="3200" b="0" i="0" u="none" strike="noStrike" kern="1200" cap="none" spc="0" normalizeH="0" baseline="0" noProof="0" dirty="0">
                    <a:ln>
                      <a:noFill/>
                    </a:ln>
                    <a:solidFill>
                      <a:srgbClr val="000000"/>
                    </a:solidFill>
                    <a:effectLst/>
                    <a:uLnTx/>
                    <a:uFillTx/>
                    <a:ea typeface="+mn-ea"/>
                    <a:cs typeface="+mn-cs"/>
                  </a:rPr>
                  <a:t>.</a:t>
                </a:r>
              </a:p>
            </p:txBody>
          </p:sp>
          <p:sp>
            <p:nvSpPr>
              <p:cNvPr id="38" name="Rectangle: Rounded Corners 37">
                <a:extLst>
                  <a:ext uri="{FF2B5EF4-FFF2-40B4-BE49-F238E27FC236}">
                    <a16:creationId xmlns:a16="http://schemas.microsoft.com/office/drawing/2014/main" id="{9F880164-7863-E5CD-EF98-7C9EBE4E8795}"/>
                  </a:ext>
                </a:extLst>
              </p:cNvPr>
              <p:cNvSpPr/>
              <p:nvPr/>
            </p:nvSpPr>
            <p:spPr>
              <a:xfrm>
                <a:off x="4032578"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15" name="Picture 14">
              <a:extLst>
                <a:ext uri="{FF2B5EF4-FFF2-40B4-BE49-F238E27FC236}">
                  <a16:creationId xmlns:a16="http://schemas.microsoft.com/office/drawing/2014/main" id="{721E7E9B-96AC-AD3A-76C1-95B93487B157}"/>
                </a:ext>
              </a:extLst>
            </p:cNvPr>
            <p:cNvPicPr>
              <a:picLocks noChangeAspect="1"/>
            </p:cNvPicPr>
            <p:nvPr/>
          </p:nvPicPr>
          <p:blipFill>
            <a:blip r:embed="rId5"/>
            <a:stretch>
              <a:fillRect/>
            </a:stretch>
          </p:blipFill>
          <p:spPr>
            <a:xfrm>
              <a:off x="7557655" y="4716158"/>
              <a:ext cx="469963" cy="469963"/>
            </a:xfrm>
            <a:prstGeom prst="rect">
              <a:avLst/>
            </a:prstGeom>
          </p:spPr>
        </p:pic>
        <p:pic>
          <p:nvPicPr>
            <p:cNvPr id="16" name="Picture 15">
              <a:extLst>
                <a:ext uri="{FF2B5EF4-FFF2-40B4-BE49-F238E27FC236}">
                  <a16:creationId xmlns:a16="http://schemas.microsoft.com/office/drawing/2014/main" id="{31A9CF92-DA14-0E2C-6E21-612E7DBD13A0}"/>
                </a:ext>
              </a:extLst>
            </p:cNvPr>
            <p:cNvPicPr>
              <a:picLocks noChangeAspect="1"/>
            </p:cNvPicPr>
            <p:nvPr/>
          </p:nvPicPr>
          <p:blipFill>
            <a:blip r:embed="rId6"/>
            <a:stretch>
              <a:fillRect/>
            </a:stretch>
          </p:blipFill>
          <p:spPr>
            <a:xfrm>
              <a:off x="7000981" y="4716158"/>
              <a:ext cx="469963" cy="469963"/>
            </a:xfrm>
            <a:prstGeom prst="rect">
              <a:avLst/>
            </a:prstGeom>
          </p:spPr>
        </p:pic>
        <p:pic>
          <p:nvPicPr>
            <p:cNvPr id="21" name="Picture 20">
              <a:extLst>
                <a:ext uri="{FF2B5EF4-FFF2-40B4-BE49-F238E27FC236}">
                  <a16:creationId xmlns:a16="http://schemas.microsoft.com/office/drawing/2014/main" id="{8CF55564-B9A9-6D14-96CD-E1A0FB87ADFC}"/>
                </a:ext>
              </a:extLst>
            </p:cNvPr>
            <p:cNvPicPr>
              <a:picLocks noChangeAspect="1"/>
            </p:cNvPicPr>
            <p:nvPr/>
          </p:nvPicPr>
          <p:blipFill>
            <a:blip r:embed="rId7"/>
            <a:stretch>
              <a:fillRect/>
            </a:stretch>
          </p:blipFill>
          <p:spPr>
            <a:xfrm>
              <a:off x="8114329" y="4716158"/>
              <a:ext cx="469963" cy="469963"/>
            </a:xfrm>
            <a:prstGeom prst="rect">
              <a:avLst/>
            </a:prstGeom>
          </p:spPr>
        </p:pic>
        <p:pic>
          <p:nvPicPr>
            <p:cNvPr id="24" name="Picture 23">
              <a:extLst>
                <a:ext uri="{FF2B5EF4-FFF2-40B4-BE49-F238E27FC236}">
                  <a16:creationId xmlns:a16="http://schemas.microsoft.com/office/drawing/2014/main" id="{A569EAA9-33CA-47FF-FDCA-E7DAEB7A912B}"/>
                </a:ext>
              </a:extLst>
            </p:cNvPr>
            <p:cNvPicPr>
              <a:picLocks noChangeAspect="1"/>
            </p:cNvPicPr>
            <p:nvPr/>
          </p:nvPicPr>
          <p:blipFill>
            <a:blip r:embed="rId5"/>
            <a:stretch>
              <a:fillRect/>
            </a:stretch>
          </p:blipFill>
          <p:spPr>
            <a:xfrm>
              <a:off x="7792636" y="5335445"/>
              <a:ext cx="469963" cy="469963"/>
            </a:xfrm>
            <a:prstGeom prst="rect">
              <a:avLst/>
            </a:prstGeom>
          </p:spPr>
        </p:pic>
        <p:pic>
          <p:nvPicPr>
            <p:cNvPr id="25" name="Picture 24">
              <a:extLst>
                <a:ext uri="{FF2B5EF4-FFF2-40B4-BE49-F238E27FC236}">
                  <a16:creationId xmlns:a16="http://schemas.microsoft.com/office/drawing/2014/main" id="{645D1795-2E57-5B00-8A3D-74A0478940FF}"/>
                </a:ext>
              </a:extLst>
            </p:cNvPr>
            <p:cNvPicPr>
              <a:picLocks noChangeAspect="1"/>
            </p:cNvPicPr>
            <p:nvPr/>
          </p:nvPicPr>
          <p:blipFill>
            <a:blip r:embed="rId6"/>
            <a:stretch>
              <a:fillRect/>
            </a:stretch>
          </p:blipFill>
          <p:spPr>
            <a:xfrm>
              <a:off x="7235962" y="5335445"/>
              <a:ext cx="469963" cy="469963"/>
            </a:xfrm>
            <a:prstGeom prst="rect">
              <a:avLst/>
            </a:prstGeom>
          </p:spPr>
        </p:pic>
        <p:pic>
          <p:nvPicPr>
            <p:cNvPr id="26" name="Picture 25">
              <a:extLst>
                <a:ext uri="{FF2B5EF4-FFF2-40B4-BE49-F238E27FC236}">
                  <a16:creationId xmlns:a16="http://schemas.microsoft.com/office/drawing/2014/main" id="{BA31201C-0A10-5D1F-B014-EBCA93AA3E2A}"/>
                </a:ext>
              </a:extLst>
            </p:cNvPr>
            <p:cNvPicPr>
              <a:picLocks noChangeAspect="1"/>
            </p:cNvPicPr>
            <p:nvPr/>
          </p:nvPicPr>
          <p:blipFill>
            <a:blip r:embed="rId7"/>
            <a:stretch>
              <a:fillRect/>
            </a:stretch>
          </p:blipFill>
          <p:spPr>
            <a:xfrm>
              <a:off x="8349310" y="5335445"/>
              <a:ext cx="469963" cy="469963"/>
            </a:xfrm>
            <a:prstGeom prst="rect">
              <a:avLst/>
            </a:prstGeom>
          </p:spPr>
        </p:pic>
        <p:pic>
          <p:nvPicPr>
            <p:cNvPr id="27" name="Picture 26">
              <a:extLst>
                <a:ext uri="{FF2B5EF4-FFF2-40B4-BE49-F238E27FC236}">
                  <a16:creationId xmlns:a16="http://schemas.microsoft.com/office/drawing/2014/main" id="{A950C97D-7585-1286-5510-910DFCF03B9A}"/>
                </a:ext>
              </a:extLst>
            </p:cNvPr>
            <p:cNvPicPr>
              <a:picLocks noChangeAspect="1"/>
            </p:cNvPicPr>
            <p:nvPr/>
          </p:nvPicPr>
          <p:blipFill>
            <a:blip r:embed="rId5"/>
            <a:stretch>
              <a:fillRect/>
            </a:stretch>
          </p:blipFill>
          <p:spPr>
            <a:xfrm>
              <a:off x="10048484" y="5654607"/>
              <a:ext cx="469963" cy="469963"/>
            </a:xfrm>
            <a:prstGeom prst="rect">
              <a:avLst/>
            </a:prstGeom>
          </p:spPr>
        </p:pic>
        <p:pic>
          <p:nvPicPr>
            <p:cNvPr id="29" name="Picture 28">
              <a:extLst>
                <a:ext uri="{FF2B5EF4-FFF2-40B4-BE49-F238E27FC236}">
                  <a16:creationId xmlns:a16="http://schemas.microsoft.com/office/drawing/2014/main" id="{0BFDAE13-DA89-23F7-7DAD-F62A4A8AECBF}"/>
                </a:ext>
              </a:extLst>
            </p:cNvPr>
            <p:cNvPicPr>
              <a:picLocks noChangeAspect="1"/>
            </p:cNvPicPr>
            <p:nvPr/>
          </p:nvPicPr>
          <p:blipFill>
            <a:blip r:embed="rId6"/>
            <a:stretch>
              <a:fillRect/>
            </a:stretch>
          </p:blipFill>
          <p:spPr>
            <a:xfrm>
              <a:off x="9491810" y="5654607"/>
              <a:ext cx="469963" cy="469963"/>
            </a:xfrm>
            <a:prstGeom prst="rect">
              <a:avLst/>
            </a:prstGeom>
          </p:spPr>
        </p:pic>
        <p:pic>
          <p:nvPicPr>
            <p:cNvPr id="33" name="Picture 32">
              <a:extLst>
                <a:ext uri="{FF2B5EF4-FFF2-40B4-BE49-F238E27FC236}">
                  <a16:creationId xmlns:a16="http://schemas.microsoft.com/office/drawing/2014/main" id="{2C1B742A-B72A-5E86-BFF7-2A6C35C159F6}"/>
                </a:ext>
              </a:extLst>
            </p:cNvPr>
            <p:cNvPicPr>
              <a:picLocks noChangeAspect="1"/>
            </p:cNvPicPr>
            <p:nvPr/>
          </p:nvPicPr>
          <p:blipFill>
            <a:blip r:embed="rId7"/>
            <a:stretch>
              <a:fillRect/>
            </a:stretch>
          </p:blipFill>
          <p:spPr>
            <a:xfrm>
              <a:off x="10605158" y="5654607"/>
              <a:ext cx="469963" cy="469963"/>
            </a:xfrm>
            <a:prstGeom prst="rect">
              <a:avLst/>
            </a:prstGeom>
          </p:spPr>
        </p:pic>
      </p:grpSp>
      <p:pic>
        <p:nvPicPr>
          <p:cNvPr id="40" name="Graphic 39">
            <a:extLst>
              <a:ext uri="{FF2B5EF4-FFF2-40B4-BE49-F238E27FC236}">
                <a16:creationId xmlns:a16="http://schemas.microsoft.com/office/drawing/2014/main" id="{632B3925-8DF2-E6B1-413E-306848455C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08800" y="1310428"/>
            <a:ext cx="2318352" cy="2412158"/>
          </a:xfrm>
          <a:prstGeom prst="rect">
            <a:avLst/>
          </a:prstGeom>
        </p:spPr>
      </p:pic>
    </p:spTree>
    <p:extLst>
      <p:ext uri="{BB962C8B-B14F-4D97-AF65-F5344CB8AC3E}">
        <p14:creationId xmlns:p14="http://schemas.microsoft.com/office/powerpoint/2010/main" val="288059366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66000">
                                          <p:cBhvr additive="base">
                                            <p:cTn id="16"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32" presetClass="emph" presetSubtype="0" fill="hold" nodeType="withEffect">
                                      <p:stCondLst>
                                        <p:cond delay="0"/>
                                      </p:stCondLst>
                                      <p:childTnLst>
                                        <p:animRot by="120000">
                                          <p:cBhvr>
                                            <p:cTn id="19" dur="100" fill="hold">
                                              <p:stCondLst>
                                                <p:cond delay="0"/>
                                              </p:stCondLst>
                                            </p:cTn>
                                            <p:tgtEl>
                                              <p:spTgt spid="40"/>
                                            </p:tgtEl>
                                            <p:attrNameLst>
                                              <p:attrName>r</p:attrName>
                                            </p:attrNameLst>
                                          </p:cBhvr>
                                        </p:animRot>
                                        <p:animRot by="-240000">
                                          <p:cBhvr>
                                            <p:cTn id="20" dur="200" fill="hold">
                                              <p:stCondLst>
                                                <p:cond delay="200"/>
                                              </p:stCondLst>
                                            </p:cTn>
                                            <p:tgtEl>
                                              <p:spTgt spid="40"/>
                                            </p:tgtEl>
                                            <p:attrNameLst>
                                              <p:attrName>r</p:attrName>
                                            </p:attrNameLst>
                                          </p:cBhvr>
                                        </p:animRot>
                                        <p:animRot by="240000">
                                          <p:cBhvr>
                                            <p:cTn id="21" dur="200" fill="hold">
                                              <p:stCondLst>
                                                <p:cond delay="400"/>
                                              </p:stCondLst>
                                            </p:cTn>
                                            <p:tgtEl>
                                              <p:spTgt spid="40"/>
                                            </p:tgtEl>
                                            <p:attrNameLst>
                                              <p:attrName>r</p:attrName>
                                            </p:attrNameLst>
                                          </p:cBhvr>
                                        </p:animRot>
                                        <p:animRot by="-240000">
                                          <p:cBhvr>
                                            <p:cTn id="22" dur="200" fill="hold">
                                              <p:stCondLst>
                                                <p:cond delay="600"/>
                                              </p:stCondLst>
                                            </p:cTn>
                                            <p:tgtEl>
                                              <p:spTgt spid="40"/>
                                            </p:tgtEl>
                                            <p:attrNameLst>
                                              <p:attrName>r</p:attrName>
                                            </p:attrNameLst>
                                          </p:cBhvr>
                                        </p:animRot>
                                        <p:animRot by="120000">
                                          <p:cBhvr>
                                            <p:cTn id="2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60</TotalTime>
  <Words>1323</Words>
  <Application>Microsoft Office PowerPoint</Application>
  <PresentationFormat>Widescreen</PresentationFormat>
  <Paragraphs>123</Paragraphs>
  <Slides>27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Cambria</vt:lpstr>
      <vt:lpstr>UTM Cookies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55</cp:revision>
  <dcterms:created xsi:type="dcterms:W3CDTF">2023-12-08T07:10:41Z</dcterms:created>
  <dcterms:modified xsi:type="dcterms:W3CDTF">2025-02-04T04:19:01Z</dcterms:modified>
  <cp:category>9Slide.vn</cp:category>
</cp:coreProperties>
</file>