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546" r:id="rId3"/>
    <p:sldId id="547" r:id="rId4"/>
    <p:sldId id="544" r:id="rId5"/>
    <p:sldId id="552" r:id="rId6"/>
    <p:sldId id="548" r:id="rId7"/>
    <p:sldId id="549" r:id="rId8"/>
    <p:sldId id="562" r:id="rId9"/>
    <p:sldId id="550" r:id="rId10"/>
    <p:sldId id="553" r:id="rId11"/>
    <p:sldId id="554" r:id="rId12"/>
    <p:sldId id="54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5D58-B904-4530-B1C6-8E5544F16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E29FD-AB47-A02B-1A82-B0339DE07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AB0C-9416-1659-8639-822E6642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763A1-C72F-5970-ED53-48F8A6B4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C100-22D1-4C52-0800-A5E43279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91BD-C6CF-C246-DF89-FED4983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71505-10DC-94D1-F1FE-82513CD6F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1914D-CE3C-7FE9-3211-4FFFAFB2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6215B-5E69-E9A4-0043-27A3113C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C6C5-B01F-CC1B-36C2-BF920A65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79950-7137-1B14-2198-F8F405D8F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F941A-CD7D-9490-6F32-976891419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9B13C-D3BD-FA4A-2278-BC97AC08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AE4E2-3611-C27C-890E-77CE081B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0680-5A3B-909C-96DC-A6D287D6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0CD2-1DC7-68F2-DC68-4C90F014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9CCB-CD78-4D9F-B710-549FDD5DB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120A-E9FB-0372-756B-D8E4D735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0DA1-9749-9BF7-AC6F-8F4846EF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38F21-9A75-922F-E204-388B5043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8462-26CF-32DA-EB90-4EB09944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7A137-23A2-23B5-B028-CD22522BC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8D5D6-53A9-F2DA-7251-91771D0B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D0A0-F884-34AB-499A-E221CD57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C32A-29EB-3B0A-8E68-50D3495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83BF-046A-18DF-6889-E34E37BF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C41A6-E73B-13E9-B8BB-24D8C3D83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8AA20-322B-7C2B-31E4-A4FF53774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170A-DF7C-933B-5A31-2E7152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F14C-214D-5A41-5A08-3A0E287C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7EAD9-EADA-EA0A-482E-EE8CD327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482C-622A-0D7F-67B5-535E0F9C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78AED-46FD-DD13-BBEE-A5671BE25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5B78F-AF23-DD84-F88C-31A663AA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8BFFA-EA58-8E1F-5E48-E38BB9E78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D384A-B73E-5E0D-0739-4F4D62303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45BCC-0B07-DD1F-92EB-E000A454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93F39-1954-DEF6-3C24-24E677A5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6CCE1-5EC7-2FB4-9608-5B41B3E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E9D0-4AF9-C784-B229-54874780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926ED-32BF-81E2-06E2-8AA7688C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B02C9-A3C4-1994-DE9E-CCD4713C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4BCC9-B3BE-8621-85DC-BB86CAAD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7F06-1E24-0AF9-537A-5066CDFD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9DC39-DCFD-8DB3-CB7A-49639F22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9DDD4-32F6-E42B-822C-97D64EB7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18A-56DA-CE42-7C8E-9C9A10E1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797A9-9E6C-0ED5-DDF4-D3DE7B78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AED81-13D8-C9D5-B4BB-22C701B8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A51C9-6A51-F180-9437-BF4ACAD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FFC86-81B0-94D6-46AA-221A6E94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BA060-F4CC-3CE7-C330-53702BC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3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436A-2DC1-F7D0-D911-8A0E8C87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50BE5-3BEB-F914-1286-8C1696449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473C1-96A9-7E1E-8009-2E1F24C0F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D9122-AD4F-A5CC-F313-7E69860C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6DC7D-D974-1486-983C-B9489126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0D3F0-8846-DF4D-5373-3171B7E7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49E249-AAC7-D299-C5DA-ECD144A1D5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04F73-9A52-90DA-81C1-4557EB61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E5EE-7AB9-69A3-89A7-B3FBF2224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2DF9-BE86-53BE-9F0F-7AA8F9B6B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A5DE-ABC1-4C23-8EA1-9EE6E15466E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27157-AF26-0DCE-4A44-6765DF9B6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80DC-D98B-4C0E-D0E9-44BBB99FB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6;p36">
            <a:extLst>
              <a:ext uri="{FF2B5EF4-FFF2-40B4-BE49-F238E27FC236}">
                <a16:creationId xmlns:a16="http://schemas.microsoft.com/office/drawing/2014/main" id="{B6571202-74C7-4746-94A9-388182E7EB06}"/>
              </a:ext>
            </a:extLst>
          </p:cNvPr>
          <p:cNvSpPr txBox="1">
            <a:spLocks/>
          </p:cNvSpPr>
          <p:nvPr/>
        </p:nvSpPr>
        <p:spPr>
          <a:xfrm>
            <a:off x="2547045" y="1229856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</TotalTime>
  <Words>118</Words>
  <Application>Microsoft Office PowerPoint</Application>
  <PresentationFormat>Widescreen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LNTH-LuoLuoNotangYuanTi 1</vt:lpstr>
      <vt:lpstr>Pompiere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11</cp:revision>
  <dcterms:created xsi:type="dcterms:W3CDTF">2023-11-30T11:59:56Z</dcterms:created>
  <dcterms:modified xsi:type="dcterms:W3CDTF">2025-02-03T05:51:47Z</dcterms:modified>
  <cp:category>9Slide.vn</cp:category>
</cp:coreProperties>
</file>