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86" r:id="rId3"/>
    <p:sldId id="260" r:id="rId4"/>
    <p:sldId id="287" r:id="rId5"/>
    <p:sldId id="288" r:id="rId6"/>
    <p:sldId id="312" r:id="rId7"/>
    <p:sldId id="313" r:id="rId8"/>
    <p:sldId id="299" r:id="rId9"/>
    <p:sldId id="302" r:id="rId10"/>
    <p:sldId id="303" r:id="rId11"/>
    <p:sldId id="304"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4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FD75C-2365-468A-B039-536A86D77A68}"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B31F8-6C1D-4D5C-8E46-691CAD66E6AE}" type="slidenum">
              <a:rPr lang="en-US" smtClean="0"/>
              <a:t>‹#›</a:t>
            </a:fld>
            <a:endParaRPr lang="en-US"/>
          </a:p>
        </p:txBody>
      </p:sp>
    </p:spTree>
    <p:extLst>
      <p:ext uri="{BB962C8B-B14F-4D97-AF65-F5344CB8AC3E}">
        <p14:creationId xmlns:p14="http://schemas.microsoft.com/office/powerpoint/2010/main" val="208646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adf95834b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adf95834b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285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68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54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06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a46fb0627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8a46fb0627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10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63c71e562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b63c71e562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64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grpSp>
        <p:nvGrpSpPr>
          <p:cNvPr id="10" name="Google Shape;10;p2"/>
          <p:cNvGrpSpPr/>
          <p:nvPr/>
        </p:nvGrpSpPr>
        <p:grpSpPr>
          <a:xfrm>
            <a:off x="-2" y="-27793"/>
            <a:ext cx="12192004" cy="6857961"/>
            <a:chOff x="-2" y="-20845"/>
            <a:chExt cx="9144003" cy="5143471"/>
          </a:xfrm>
        </p:grpSpPr>
        <p:sp>
          <p:nvSpPr>
            <p:cNvPr id="11" name="Google Shape;11;p2"/>
            <p:cNvSpPr/>
            <p:nvPr/>
          </p:nvSpPr>
          <p:spPr>
            <a:xfrm>
              <a:off x="5205884" y="-20845"/>
              <a:ext cx="3938115" cy="1690775"/>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 y="-20845"/>
              <a:ext cx="5299295" cy="5143471"/>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970001" y="2494292"/>
              <a:ext cx="3173999" cy="262599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4;p2"/>
          <p:cNvSpPr txBox="1">
            <a:spLocks noGrp="1"/>
          </p:cNvSpPr>
          <p:nvPr>
            <p:ph type="ctrTitle"/>
          </p:nvPr>
        </p:nvSpPr>
        <p:spPr>
          <a:xfrm>
            <a:off x="2636800" y="1576733"/>
            <a:ext cx="6918400" cy="2279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3800"/>
              <a:buNone/>
              <a:defRPr sz="8000" b="1">
                <a:solidFill>
                  <a:schemeClr val="accent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636600" y="4080001"/>
            <a:ext cx="6918800" cy="59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267" b="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6" name="Google Shape;16;p2"/>
          <p:cNvSpPr/>
          <p:nvPr/>
        </p:nvSpPr>
        <p:spPr>
          <a:xfrm>
            <a:off x="1" y="0"/>
            <a:ext cx="1694484" cy="777805"/>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7;p2"/>
          <p:cNvGrpSpPr/>
          <p:nvPr/>
        </p:nvGrpSpPr>
        <p:grpSpPr>
          <a:xfrm>
            <a:off x="397094" y="254184"/>
            <a:ext cx="1297407" cy="777797"/>
            <a:chOff x="2418650" y="2934475"/>
            <a:chExt cx="200750" cy="120350"/>
          </a:xfrm>
        </p:grpSpPr>
        <p:sp>
          <p:nvSpPr>
            <p:cNvPr id="18" name="Google Shape;18;p2"/>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2"/>
          <p:cNvSpPr/>
          <p:nvPr/>
        </p:nvSpPr>
        <p:spPr>
          <a:xfrm>
            <a:off x="512035" y="3227700"/>
            <a:ext cx="460216" cy="520483"/>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5" name="Google Shape;25;p2"/>
          <p:cNvGrpSpPr/>
          <p:nvPr/>
        </p:nvGrpSpPr>
        <p:grpSpPr>
          <a:xfrm>
            <a:off x="512019" y="5751746"/>
            <a:ext cx="1297364" cy="714065"/>
            <a:chOff x="384013" y="4203479"/>
            <a:chExt cx="1173872" cy="646095"/>
          </a:xfrm>
        </p:grpSpPr>
        <p:sp>
          <p:nvSpPr>
            <p:cNvPr id="26" name="Google Shape;26;p2"/>
            <p:cNvSpPr/>
            <p:nvPr/>
          </p:nvSpPr>
          <p:spPr>
            <a:xfrm>
              <a:off x="384013" y="4203479"/>
              <a:ext cx="531641" cy="536354"/>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52140" y="4697417"/>
              <a:ext cx="115779" cy="93421"/>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906957" y="4803408"/>
              <a:ext cx="123514" cy="46167"/>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098876" y="4751198"/>
              <a:ext cx="115537" cy="76864"/>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186013" y="4595415"/>
              <a:ext cx="48100" cy="98497"/>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091624" y="4547072"/>
              <a:ext cx="83148" cy="61636"/>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1095854" y="4660315"/>
              <a:ext cx="65020" cy="71304"/>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1249583" y="4735849"/>
              <a:ext cx="141763" cy="34202"/>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1424099" y="4666599"/>
              <a:ext cx="133786" cy="75655"/>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35;p2"/>
          <p:cNvSpPr/>
          <p:nvPr/>
        </p:nvSpPr>
        <p:spPr>
          <a:xfrm>
            <a:off x="11129793" y="3007095"/>
            <a:ext cx="555712" cy="520471"/>
          </a:xfrm>
          <a:custGeom>
            <a:avLst/>
            <a:gdLst/>
            <a:ahLst/>
            <a:cxnLst/>
            <a:rect l="l" t="t" r="r" b="b"/>
            <a:pathLst>
              <a:path w="2728" h="2555" extrusionOk="0">
                <a:moveTo>
                  <a:pt x="2101" y="0"/>
                </a:moveTo>
                <a:cubicBezTo>
                  <a:pt x="1984" y="0"/>
                  <a:pt x="1851" y="36"/>
                  <a:pt x="1710" y="125"/>
                </a:cubicBezTo>
                <a:cubicBezTo>
                  <a:pt x="1237" y="424"/>
                  <a:pt x="695" y="1042"/>
                  <a:pt x="371" y="1413"/>
                </a:cubicBezTo>
                <a:cubicBezTo>
                  <a:pt x="310" y="1483"/>
                  <a:pt x="256" y="1545"/>
                  <a:pt x="210" y="1595"/>
                </a:cubicBezTo>
                <a:cubicBezTo>
                  <a:pt x="0" y="1826"/>
                  <a:pt x="42" y="2095"/>
                  <a:pt x="191" y="2240"/>
                </a:cubicBezTo>
                <a:cubicBezTo>
                  <a:pt x="261" y="2308"/>
                  <a:pt x="361" y="2353"/>
                  <a:pt x="474" y="2353"/>
                </a:cubicBezTo>
                <a:cubicBezTo>
                  <a:pt x="588" y="2353"/>
                  <a:pt x="714" y="2307"/>
                  <a:pt x="835" y="2191"/>
                </a:cubicBezTo>
                <a:cubicBezTo>
                  <a:pt x="1370" y="1681"/>
                  <a:pt x="2042" y="884"/>
                  <a:pt x="2070" y="851"/>
                </a:cubicBezTo>
                <a:cubicBezTo>
                  <a:pt x="2119" y="793"/>
                  <a:pt x="2111" y="706"/>
                  <a:pt x="2054" y="657"/>
                </a:cubicBezTo>
                <a:cubicBezTo>
                  <a:pt x="2028" y="636"/>
                  <a:pt x="1997" y="625"/>
                  <a:pt x="1965" y="625"/>
                </a:cubicBezTo>
                <a:cubicBezTo>
                  <a:pt x="1926" y="625"/>
                  <a:pt x="1887" y="642"/>
                  <a:pt x="1861" y="674"/>
                </a:cubicBezTo>
                <a:cubicBezTo>
                  <a:pt x="1854" y="682"/>
                  <a:pt x="1171" y="1493"/>
                  <a:pt x="647" y="1993"/>
                </a:cubicBezTo>
                <a:cubicBezTo>
                  <a:pt x="587" y="2050"/>
                  <a:pt x="525" y="2079"/>
                  <a:pt x="471" y="2079"/>
                </a:cubicBezTo>
                <a:cubicBezTo>
                  <a:pt x="437" y="2079"/>
                  <a:pt x="406" y="2067"/>
                  <a:pt x="381" y="2043"/>
                </a:cubicBezTo>
                <a:cubicBezTo>
                  <a:pt x="328" y="1992"/>
                  <a:pt x="315" y="1886"/>
                  <a:pt x="413" y="1779"/>
                </a:cubicBezTo>
                <a:cubicBezTo>
                  <a:pt x="459" y="1727"/>
                  <a:pt x="514" y="1664"/>
                  <a:pt x="578" y="1592"/>
                </a:cubicBezTo>
                <a:cubicBezTo>
                  <a:pt x="891" y="1234"/>
                  <a:pt x="1416" y="634"/>
                  <a:pt x="1856" y="356"/>
                </a:cubicBezTo>
                <a:cubicBezTo>
                  <a:pt x="1943" y="302"/>
                  <a:pt x="2028" y="274"/>
                  <a:pt x="2103" y="274"/>
                </a:cubicBezTo>
                <a:cubicBezTo>
                  <a:pt x="2176" y="274"/>
                  <a:pt x="2240" y="299"/>
                  <a:pt x="2292" y="351"/>
                </a:cubicBezTo>
                <a:cubicBezTo>
                  <a:pt x="2400" y="457"/>
                  <a:pt x="2441" y="679"/>
                  <a:pt x="2309" y="896"/>
                </a:cubicBezTo>
                <a:cubicBezTo>
                  <a:pt x="2072" y="1282"/>
                  <a:pt x="1474" y="1781"/>
                  <a:pt x="1079" y="2109"/>
                </a:cubicBezTo>
                <a:cubicBezTo>
                  <a:pt x="986" y="2186"/>
                  <a:pt x="903" y="2255"/>
                  <a:pt x="835" y="2315"/>
                </a:cubicBezTo>
                <a:cubicBezTo>
                  <a:pt x="778" y="2364"/>
                  <a:pt x="772" y="2451"/>
                  <a:pt x="821" y="2508"/>
                </a:cubicBezTo>
                <a:cubicBezTo>
                  <a:pt x="848" y="2539"/>
                  <a:pt x="886" y="2554"/>
                  <a:pt x="925" y="2554"/>
                </a:cubicBezTo>
                <a:cubicBezTo>
                  <a:pt x="957" y="2554"/>
                  <a:pt x="988" y="2544"/>
                  <a:pt x="1015" y="2522"/>
                </a:cubicBezTo>
                <a:cubicBezTo>
                  <a:pt x="1081" y="2464"/>
                  <a:pt x="1163" y="2396"/>
                  <a:pt x="1254" y="2320"/>
                </a:cubicBezTo>
                <a:cubicBezTo>
                  <a:pt x="1688" y="1958"/>
                  <a:pt x="2282" y="1464"/>
                  <a:pt x="2542" y="1038"/>
                </a:cubicBezTo>
                <a:cubicBezTo>
                  <a:pt x="2727" y="734"/>
                  <a:pt x="2703" y="371"/>
                  <a:pt x="2483" y="155"/>
                </a:cubicBezTo>
                <a:cubicBezTo>
                  <a:pt x="2394" y="67"/>
                  <a:pt x="2262" y="0"/>
                  <a:pt x="210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11021967" y="5861006"/>
            <a:ext cx="392367" cy="577303"/>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37;p2"/>
          <p:cNvGrpSpPr/>
          <p:nvPr/>
        </p:nvGrpSpPr>
        <p:grpSpPr>
          <a:xfrm>
            <a:off x="10200079" y="548675"/>
            <a:ext cx="1297400" cy="790900"/>
            <a:chOff x="4560600" y="2876550"/>
            <a:chExt cx="172325" cy="105050"/>
          </a:xfrm>
        </p:grpSpPr>
        <p:sp>
          <p:nvSpPr>
            <p:cNvPr id="38" name="Google Shape;38;p2"/>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013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474"/>
        <p:cNvGrpSpPr/>
        <p:nvPr/>
      </p:nvGrpSpPr>
      <p:grpSpPr>
        <a:xfrm>
          <a:off x="0" y="0"/>
          <a:ext cx="0" cy="0"/>
          <a:chOff x="0" y="0"/>
          <a:chExt cx="0" cy="0"/>
        </a:xfrm>
      </p:grpSpPr>
      <p:grpSp>
        <p:nvGrpSpPr>
          <p:cNvPr id="475" name="Google Shape;475;p21"/>
          <p:cNvGrpSpPr/>
          <p:nvPr/>
        </p:nvGrpSpPr>
        <p:grpSpPr>
          <a:xfrm flipH="1">
            <a:off x="54" y="1"/>
            <a:ext cx="12191940" cy="6857959"/>
            <a:chOff x="0" y="0"/>
            <a:chExt cx="9143955" cy="5143469"/>
          </a:xfrm>
        </p:grpSpPr>
        <p:sp>
          <p:nvSpPr>
            <p:cNvPr id="476" name="Google Shape;476;p21"/>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78" name="Google Shape;478;p21"/>
          <p:cNvGrpSpPr/>
          <p:nvPr/>
        </p:nvGrpSpPr>
        <p:grpSpPr>
          <a:xfrm>
            <a:off x="9084344" y="3842142"/>
            <a:ext cx="2095819" cy="2095724"/>
            <a:chOff x="5015650" y="2820925"/>
            <a:chExt cx="1333218" cy="1333158"/>
          </a:xfrm>
        </p:grpSpPr>
        <p:sp>
          <p:nvSpPr>
            <p:cNvPr id="479" name="Google Shape;479;p21"/>
            <p:cNvSpPr/>
            <p:nvPr/>
          </p:nvSpPr>
          <p:spPr>
            <a:xfrm>
              <a:off x="5015650" y="2820925"/>
              <a:ext cx="1333218" cy="1333157"/>
            </a:xfrm>
            <a:custGeom>
              <a:avLst/>
              <a:gdLst/>
              <a:ahLst/>
              <a:cxnLst/>
              <a:rect l="l" t="t" r="r" b="b"/>
              <a:pathLst>
                <a:path w="21734" h="21733" extrusionOk="0">
                  <a:moveTo>
                    <a:pt x="10868" y="0"/>
                  </a:moveTo>
                  <a:cubicBezTo>
                    <a:pt x="4866" y="0"/>
                    <a:pt x="1" y="4866"/>
                    <a:pt x="1" y="10867"/>
                  </a:cubicBezTo>
                  <a:cubicBezTo>
                    <a:pt x="1" y="16868"/>
                    <a:pt x="4866" y="21733"/>
                    <a:pt x="10868" y="21733"/>
                  </a:cubicBezTo>
                  <a:cubicBezTo>
                    <a:pt x="16868" y="21733"/>
                    <a:pt x="21733" y="16868"/>
                    <a:pt x="21733" y="10867"/>
                  </a:cubicBezTo>
                  <a:cubicBezTo>
                    <a:pt x="21733" y="4866"/>
                    <a:pt x="16868" y="0"/>
                    <a:pt x="10868" y="0"/>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5146065" y="2951341"/>
              <a:ext cx="1072390" cy="1072328"/>
            </a:xfrm>
            <a:custGeom>
              <a:avLst/>
              <a:gdLst/>
              <a:ahLst/>
              <a:cxnLst/>
              <a:rect l="l" t="t" r="r" b="b"/>
              <a:pathLst>
                <a:path w="17482" h="17481" extrusionOk="0">
                  <a:moveTo>
                    <a:pt x="8742" y="0"/>
                  </a:moveTo>
                  <a:cubicBezTo>
                    <a:pt x="3914" y="0"/>
                    <a:pt x="1" y="3914"/>
                    <a:pt x="1" y="8741"/>
                  </a:cubicBezTo>
                  <a:cubicBezTo>
                    <a:pt x="1" y="13567"/>
                    <a:pt x="3914" y="17481"/>
                    <a:pt x="8742" y="17481"/>
                  </a:cubicBezTo>
                  <a:cubicBezTo>
                    <a:pt x="13568" y="17481"/>
                    <a:pt x="17481" y="13567"/>
                    <a:pt x="17481" y="8741"/>
                  </a:cubicBezTo>
                  <a:cubicBezTo>
                    <a:pt x="17481" y="3914"/>
                    <a:pt x="13568" y="0"/>
                    <a:pt x="8742"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5493081" y="3055011"/>
              <a:ext cx="225495" cy="432710"/>
            </a:xfrm>
            <a:custGeom>
              <a:avLst/>
              <a:gdLst/>
              <a:ahLst/>
              <a:cxnLst/>
              <a:rect l="l" t="t" r="r" b="b"/>
              <a:pathLst>
                <a:path w="3676" h="7054" extrusionOk="0">
                  <a:moveTo>
                    <a:pt x="677" y="0"/>
                  </a:moveTo>
                  <a:cubicBezTo>
                    <a:pt x="0" y="0"/>
                    <a:pt x="2086" y="6830"/>
                    <a:pt x="3085" y="7051"/>
                  </a:cubicBezTo>
                  <a:cubicBezTo>
                    <a:pt x="3091" y="7052"/>
                    <a:pt x="3097" y="7053"/>
                    <a:pt x="3102" y="7053"/>
                  </a:cubicBezTo>
                  <a:cubicBezTo>
                    <a:pt x="3675" y="7053"/>
                    <a:pt x="1347" y="0"/>
                    <a:pt x="677" y="0"/>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5678950" y="3347067"/>
              <a:ext cx="274692" cy="167833"/>
            </a:xfrm>
            <a:custGeom>
              <a:avLst/>
              <a:gdLst/>
              <a:ahLst/>
              <a:cxnLst/>
              <a:rect l="l" t="t" r="r" b="b"/>
              <a:pathLst>
                <a:path w="4478" h="2736" extrusionOk="0">
                  <a:moveTo>
                    <a:pt x="4062" y="1"/>
                  </a:moveTo>
                  <a:cubicBezTo>
                    <a:pt x="3134" y="1"/>
                    <a:pt x="0" y="1739"/>
                    <a:pt x="55" y="2629"/>
                  </a:cubicBezTo>
                  <a:cubicBezTo>
                    <a:pt x="59" y="2702"/>
                    <a:pt x="120" y="2736"/>
                    <a:pt x="223" y="2736"/>
                  </a:cubicBezTo>
                  <a:cubicBezTo>
                    <a:pt x="1034" y="2736"/>
                    <a:pt x="4478" y="699"/>
                    <a:pt x="4311" y="122"/>
                  </a:cubicBezTo>
                  <a:cubicBezTo>
                    <a:pt x="4288" y="38"/>
                    <a:pt x="4199" y="1"/>
                    <a:pt x="4062" y="1"/>
                  </a:cubicBezTo>
                  <a:close/>
                </a:path>
              </a:pathLst>
            </a:custGeom>
            <a:solidFill>
              <a:srgbClr val="FB366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5580801" y="3386020"/>
              <a:ext cx="202921" cy="202982"/>
            </a:xfrm>
            <a:custGeom>
              <a:avLst/>
              <a:gdLst/>
              <a:ahLst/>
              <a:cxnLst/>
              <a:rect l="l" t="t" r="r" b="b"/>
              <a:pathLst>
                <a:path w="3308" h="3309" extrusionOk="0">
                  <a:moveTo>
                    <a:pt x="1655" y="1"/>
                  </a:moveTo>
                  <a:cubicBezTo>
                    <a:pt x="741" y="1"/>
                    <a:pt x="0" y="741"/>
                    <a:pt x="0" y="1655"/>
                  </a:cubicBezTo>
                  <a:cubicBezTo>
                    <a:pt x="0" y="2568"/>
                    <a:pt x="741" y="3308"/>
                    <a:pt x="1655" y="3308"/>
                  </a:cubicBezTo>
                  <a:cubicBezTo>
                    <a:pt x="2568" y="3308"/>
                    <a:pt x="3308" y="2568"/>
                    <a:pt x="3308" y="1655"/>
                  </a:cubicBezTo>
                  <a:cubicBezTo>
                    <a:pt x="3308" y="741"/>
                    <a:pt x="2568" y="1"/>
                    <a:pt x="1655" y="1"/>
                  </a:cubicBezTo>
                  <a:close/>
                </a:path>
              </a:pathLst>
            </a:custGeom>
            <a:solidFill>
              <a:srgbClr val="341D8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5015650" y="2914412"/>
              <a:ext cx="1264024" cy="1239671"/>
            </a:xfrm>
            <a:custGeom>
              <a:avLst/>
              <a:gdLst/>
              <a:ahLst/>
              <a:cxnLst/>
              <a:rect l="l" t="t" r="r" b="b"/>
              <a:pathLst>
                <a:path w="20606" h="20209" extrusionOk="0">
                  <a:moveTo>
                    <a:pt x="5319" y="0"/>
                  </a:moveTo>
                  <a:cubicBezTo>
                    <a:pt x="2136" y="1895"/>
                    <a:pt x="1" y="5369"/>
                    <a:pt x="1" y="9343"/>
                  </a:cubicBezTo>
                  <a:cubicBezTo>
                    <a:pt x="1" y="15344"/>
                    <a:pt x="4866" y="20209"/>
                    <a:pt x="10868" y="20209"/>
                  </a:cubicBezTo>
                  <a:cubicBezTo>
                    <a:pt x="15136" y="20209"/>
                    <a:pt x="18829" y="17746"/>
                    <a:pt x="20605" y="14165"/>
                  </a:cubicBezTo>
                  <a:cubicBezTo>
                    <a:pt x="17232" y="13941"/>
                    <a:pt x="13948" y="12885"/>
                    <a:pt x="11188" y="10759"/>
                  </a:cubicBezTo>
                  <a:cubicBezTo>
                    <a:pt x="7738" y="8101"/>
                    <a:pt x="6264" y="4092"/>
                    <a:pt x="5319" y="0"/>
                  </a:cubicBezTo>
                  <a:close/>
                </a:path>
              </a:pathLst>
            </a:custGeom>
            <a:solidFill>
              <a:srgbClr val="73BCFF">
                <a:alpha val="189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5578654" y="2856013"/>
              <a:ext cx="314012" cy="78150"/>
            </a:xfrm>
            <a:custGeom>
              <a:avLst/>
              <a:gdLst/>
              <a:ahLst/>
              <a:cxnLst/>
              <a:rect l="l" t="t" r="r" b="b"/>
              <a:pathLst>
                <a:path w="5119" h="1274" extrusionOk="0">
                  <a:moveTo>
                    <a:pt x="1866" y="0"/>
                  </a:moveTo>
                  <a:cubicBezTo>
                    <a:pt x="1389" y="0"/>
                    <a:pt x="906" y="50"/>
                    <a:pt x="419" y="149"/>
                  </a:cubicBezTo>
                  <a:cubicBezTo>
                    <a:pt x="0" y="234"/>
                    <a:pt x="141" y="840"/>
                    <a:pt x="528" y="840"/>
                  </a:cubicBezTo>
                  <a:cubicBezTo>
                    <a:pt x="553" y="840"/>
                    <a:pt x="580" y="837"/>
                    <a:pt x="608" y="832"/>
                  </a:cubicBezTo>
                  <a:cubicBezTo>
                    <a:pt x="1034" y="745"/>
                    <a:pt x="1460" y="702"/>
                    <a:pt x="1883" y="702"/>
                  </a:cubicBezTo>
                  <a:cubicBezTo>
                    <a:pt x="2743" y="702"/>
                    <a:pt x="3590" y="881"/>
                    <a:pt x="4398" y="1239"/>
                  </a:cubicBezTo>
                  <a:cubicBezTo>
                    <a:pt x="4451" y="1263"/>
                    <a:pt x="4503" y="1273"/>
                    <a:pt x="4553" y="1273"/>
                  </a:cubicBezTo>
                  <a:cubicBezTo>
                    <a:pt x="4891" y="1273"/>
                    <a:pt x="5118" y="788"/>
                    <a:pt x="4756" y="628"/>
                  </a:cubicBezTo>
                  <a:cubicBezTo>
                    <a:pt x="3817" y="211"/>
                    <a:pt x="2852" y="0"/>
                    <a:pt x="1866"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5919537" y="2922142"/>
              <a:ext cx="116612" cy="78825"/>
            </a:xfrm>
            <a:custGeom>
              <a:avLst/>
              <a:gdLst/>
              <a:ahLst/>
              <a:cxnLst/>
              <a:rect l="l" t="t" r="r" b="b"/>
              <a:pathLst>
                <a:path w="1901" h="1285" extrusionOk="0">
                  <a:moveTo>
                    <a:pt x="390" y="0"/>
                  </a:moveTo>
                  <a:cubicBezTo>
                    <a:pt x="271" y="0"/>
                    <a:pt x="158" y="53"/>
                    <a:pt x="89" y="169"/>
                  </a:cubicBezTo>
                  <a:cubicBezTo>
                    <a:pt x="1" y="322"/>
                    <a:pt x="42" y="573"/>
                    <a:pt x="217" y="654"/>
                  </a:cubicBezTo>
                  <a:cubicBezTo>
                    <a:pt x="569" y="817"/>
                    <a:pt x="907" y="1006"/>
                    <a:pt x="1228" y="1223"/>
                  </a:cubicBezTo>
                  <a:cubicBezTo>
                    <a:pt x="1292" y="1266"/>
                    <a:pt x="1354" y="1285"/>
                    <a:pt x="1413" y="1285"/>
                  </a:cubicBezTo>
                  <a:cubicBezTo>
                    <a:pt x="1706" y="1285"/>
                    <a:pt x="1900" y="823"/>
                    <a:pt x="1587" y="612"/>
                  </a:cubicBezTo>
                  <a:cubicBezTo>
                    <a:pt x="1264" y="394"/>
                    <a:pt x="927" y="205"/>
                    <a:pt x="574" y="42"/>
                  </a:cubicBezTo>
                  <a:cubicBezTo>
                    <a:pt x="515" y="15"/>
                    <a:pt x="451" y="0"/>
                    <a:pt x="390"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5643432" y="3417182"/>
              <a:ext cx="82812" cy="78886"/>
            </a:xfrm>
            <a:custGeom>
              <a:avLst/>
              <a:gdLst/>
              <a:ahLst/>
              <a:cxnLst/>
              <a:rect l="l" t="t" r="r" b="b"/>
              <a:pathLst>
                <a:path w="1350" h="1286" extrusionOk="0">
                  <a:moveTo>
                    <a:pt x="527" y="0"/>
                  </a:moveTo>
                  <a:cubicBezTo>
                    <a:pt x="141" y="0"/>
                    <a:pt x="1" y="605"/>
                    <a:pt x="419" y="693"/>
                  </a:cubicBezTo>
                  <a:cubicBezTo>
                    <a:pt x="554" y="721"/>
                    <a:pt x="640" y="802"/>
                    <a:pt x="640" y="943"/>
                  </a:cubicBezTo>
                  <a:cubicBezTo>
                    <a:pt x="639" y="1171"/>
                    <a:pt x="816" y="1286"/>
                    <a:pt x="993" y="1286"/>
                  </a:cubicBezTo>
                  <a:cubicBezTo>
                    <a:pt x="1170" y="1286"/>
                    <a:pt x="1348" y="1171"/>
                    <a:pt x="1348" y="943"/>
                  </a:cubicBezTo>
                  <a:cubicBezTo>
                    <a:pt x="1349" y="503"/>
                    <a:pt x="1044" y="100"/>
                    <a:pt x="608" y="9"/>
                  </a:cubicBezTo>
                  <a:cubicBezTo>
                    <a:pt x="580" y="3"/>
                    <a:pt x="553" y="0"/>
                    <a:pt x="527" y="0"/>
                  </a:cubicBezTo>
                  <a:close/>
                </a:path>
              </a:pathLst>
            </a:custGeom>
            <a:solidFill>
              <a:srgbClr val="B0A7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488" name="Google Shape;488;p21"/>
          <p:cNvPicPr preferRelativeResize="0"/>
          <p:nvPr/>
        </p:nvPicPr>
        <p:blipFill>
          <a:blip r:embed="rId2">
            <a:alphaModFix/>
          </a:blip>
          <a:stretch>
            <a:fillRect/>
          </a:stretch>
        </p:blipFill>
        <p:spPr>
          <a:xfrm rot="-1515475">
            <a:off x="8209726" y="4821989"/>
            <a:ext cx="1552567" cy="2134780"/>
          </a:xfrm>
          <a:prstGeom prst="rect">
            <a:avLst/>
          </a:prstGeom>
          <a:noFill/>
          <a:ln>
            <a:noFill/>
          </a:ln>
        </p:spPr>
      </p:pic>
      <p:pic>
        <p:nvPicPr>
          <p:cNvPr id="489" name="Google Shape;489;p21"/>
          <p:cNvPicPr preferRelativeResize="0"/>
          <p:nvPr/>
        </p:nvPicPr>
        <p:blipFill>
          <a:blip r:embed="rId2">
            <a:alphaModFix/>
          </a:blip>
          <a:stretch>
            <a:fillRect/>
          </a:stretch>
        </p:blipFill>
        <p:spPr>
          <a:xfrm rot="8100000">
            <a:off x="10443959" y="2576521"/>
            <a:ext cx="1552567" cy="2134779"/>
          </a:xfrm>
          <a:prstGeom prst="rect">
            <a:avLst/>
          </a:prstGeom>
          <a:noFill/>
          <a:ln>
            <a:noFill/>
          </a:ln>
        </p:spPr>
      </p:pic>
      <p:grpSp>
        <p:nvGrpSpPr>
          <p:cNvPr id="490" name="Google Shape;490;p21"/>
          <p:cNvGrpSpPr/>
          <p:nvPr/>
        </p:nvGrpSpPr>
        <p:grpSpPr>
          <a:xfrm rot="10800000">
            <a:off x="9630467" y="719346"/>
            <a:ext cx="1666103" cy="917189"/>
            <a:chOff x="2406450" y="1822150"/>
            <a:chExt cx="242825" cy="133675"/>
          </a:xfrm>
        </p:grpSpPr>
        <p:sp>
          <p:nvSpPr>
            <p:cNvPr id="491" name="Google Shape;491;p21"/>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0" name="Google Shape;500;p21"/>
          <p:cNvSpPr/>
          <p:nvPr/>
        </p:nvSpPr>
        <p:spPr>
          <a:xfrm rot="-724569">
            <a:off x="827417" y="757486"/>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02" name="Google Shape;502;p21"/>
          <p:cNvGrpSpPr/>
          <p:nvPr/>
        </p:nvGrpSpPr>
        <p:grpSpPr>
          <a:xfrm rot="1390710">
            <a:off x="189571" y="4387713"/>
            <a:ext cx="2291019" cy="3003339"/>
            <a:chOff x="2753450" y="3322025"/>
            <a:chExt cx="488200" cy="640000"/>
          </a:xfrm>
        </p:grpSpPr>
        <p:sp>
          <p:nvSpPr>
            <p:cNvPr id="503" name="Google Shape;503;p21"/>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2" name="Google Shape;512;p21"/>
          <p:cNvGrpSpPr/>
          <p:nvPr/>
        </p:nvGrpSpPr>
        <p:grpSpPr>
          <a:xfrm rot="-7200021">
            <a:off x="408111" y="2475285"/>
            <a:ext cx="1270688" cy="774432"/>
            <a:chOff x="4560600" y="646575"/>
            <a:chExt cx="172325" cy="105025"/>
          </a:xfrm>
        </p:grpSpPr>
        <p:sp>
          <p:nvSpPr>
            <p:cNvPr id="513" name="Google Shape;513;p2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2358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grpSp>
        <p:nvGrpSpPr>
          <p:cNvPr id="46" name="Google Shape;46;p3"/>
          <p:cNvGrpSpPr/>
          <p:nvPr/>
        </p:nvGrpSpPr>
        <p:grpSpPr>
          <a:xfrm>
            <a:off x="1" y="0"/>
            <a:ext cx="12192009" cy="6858011"/>
            <a:chOff x="0" y="0"/>
            <a:chExt cx="9144007" cy="5143508"/>
          </a:xfrm>
        </p:grpSpPr>
        <p:sp>
          <p:nvSpPr>
            <p:cNvPr id="47" name="Google Shape;47;p3"/>
            <p:cNvSpPr/>
            <p:nvPr/>
          </p:nvSpPr>
          <p:spPr>
            <a:xfrm>
              <a:off x="0" y="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rot="10800000">
              <a:off x="5437850" y="3442300"/>
              <a:ext cx="3706157" cy="1701208"/>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3"/>
          <p:cNvSpPr txBox="1">
            <a:spLocks noGrp="1"/>
          </p:cNvSpPr>
          <p:nvPr>
            <p:ph type="title"/>
          </p:nvPr>
        </p:nvSpPr>
        <p:spPr>
          <a:xfrm>
            <a:off x="3558567" y="3324633"/>
            <a:ext cx="5130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0" name="Google Shape;50;p3"/>
          <p:cNvSpPr/>
          <p:nvPr/>
        </p:nvSpPr>
        <p:spPr>
          <a:xfrm>
            <a:off x="750334" y="556526"/>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51;p3"/>
          <p:cNvGrpSpPr/>
          <p:nvPr/>
        </p:nvGrpSpPr>
        <p:grpSpPr>
          <a:xfrm rot="4499998">
            <a:off x="10270998" y="675726"/>
            <a:ext cx="1436893" cy="861241"/>
            <a:chOff x="2418650" y="704500"/>
            <a:chExt cx="200750" cy="120325"/>
          </a:xfrm>
        </p:grpSpPr>
        <p:sp>
          <p:nvSpPr>
            <p:cNvPr id="52" name="Google Shape;52;p3"/>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3"/>
          <p:cNvGrpSpPr/>
          <p:nvPr/>
        </p:nvGrpSpPr>
        <p:grpSpPr>
          <a:xfrm>
            <a:off x="673275" y="5425374"/>
            <a:ext cx="1210887" cy="666468"/>
            <a:chOff x="2406450" y="4052150"/>
            <a:chExt cx="242825" cy="133650"/>
          </a:xfrm>
        </p:grpSpPr>
        <p:sp>
          <p:nvSpPr>
            <p:cNvPr id="59" name="Google Shape;59;p3"/>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3"/>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3"/>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8" name="Google Shape;68;p3"/>
          <p:cNvSpPr txBox="1">
            <a:spLocks noGrp="1"/>
          </p:cNvSpPr>
          <p:nvPr>
            <p:ph type="title" idx="2" hasCustomPrompt="1"/>
          </p:nvPr>
        </p:nvSpPr>
        <p:spPr>
          <a:xfrm>
            <a:off x="3558533" y="1639867"/>
            <a:ext cx="5130400" cy="14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9" name="Google Shape;69;p3"/>
          <p:cNvSpPr txBox="1">
            <a:spLocks noGrp="1"/>
          </p:cNvSpPr>
          <p:nvPr>
            <p:ph type="subTitle" idx="1"/>
          </p:nvPr>
        </p:nvSpPr>
        <p:spPr>
          <a:xfrm>
            <a:off x="4508000" y="4621385"/>
            <a:ext cx="3176000" cy="666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6083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2"/>
        <p:cNvGrpSpPr/>
        <p:nvPr/>
      </p:nvGrpSpPr>
      <p:grpSpPr>
        <a:xfrm>
          <a:off x="0" y="0"/>
          <a:ext cx="0" cy="0"/>
          <a:chOff x="0" y="0"/>
          <a:chExt cx="0" cy="0"/>
        </a:xfrm>
      </p:grpSpPr>
      <p:grpSp>
        <p:nvGrpSpPr>
          <p:cNvPr id="83" name="Google Shape;83;p5"/>
          <p:cNvGrpSpPr/>
          <p:nvPr/>
        </p:nvGrpSpPr>
        <p:grpSpPr>
          <a:xfrm>
            <a:off x="-13" y="-1"/>
            <a:ext cx="12192020" cy="6829343"/>
            <a:chOff x="-10" y="-1"/>
            <a:chExt cx="9144015" cy="5122007"/>
          </a:xfrm>
        </p:grpSpPr>
        <p:sp>
          <p:nvSpPr>
            <p:cNvPr id="84" name="Google Shape;84;p5"/>
            <p:cNvSpPr/>
            <p:nvPr/>
          </p:nvSpPr>
          <p:spPr>
            <a:xfrm flipH="1">
              <a:off x="-10" y="-1"/>
              <a:ext cx="3923461" cy="168448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5"/>
            <p:cNvSpPr/>
            <p:nvPr/>
          </p:nvSpPr>
          <p:spPr>
            <a:xfrm>
              <a:off x="5981816" y="2505785"/>
              <a:ext cx="3162188" cy="2616221"/>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6" name="Google Shape;86;p5"/>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7" name="Google Shape;87;p5"/>
          <p:cNvSpPr txBox="1">
            <a:spLocks noGrp="1"/>
          </p:cNvSpPr>
          <p:nvPr>
            <p:ph type="title" idx="2"/>
          </p:nvPr>
        </p:nvSpPr>
        <p:spPr>
          <a:xfrm>
            <a:off x="2559371"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88" name="Google Shape;88;p5"/>
          <p:cNvSpPr txBox="1">
            <a:spLocks noGrp="1"/>
          </p:cNvSpPr>
          <p:nvPr>
            <p:ph type="subTitle" idx="1"/>
          </p:nvPr>
        </p:nvSpPr>
        <p:spPr>
          <a:xfrm>
            <a:off x="2701171"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89" name="Google Shape;89;p5"/>
          <p:cNvSpPr txBox="1">
            <a:spLocks noGrp="1"/>
          </p:cNvSpPr>
          <p:nvPr>
            <p:ph type="title" idx="3"/>
          </p:nvPr>
        </p:nvSpPr>
        <p:spPr>
          <a:xfrm>
            <a:off x="6713837" y="2914267"/>
            <a:ext cx="29188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b="1">
                <a:solidFill>
                  <a:schemeClr val="dk2"/>
                </a:solidFill>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90" name="Google Shape;90;p5"/>
          <p:cNvSpPr txBox="1">
            <a:spLocks noGrp="1"/>
          </p:cNvSpPr>
          <p:nvPr>
            <p:ph type="subTitle" idx="4"/>
          </p:nvPr>
        </p:nvSpPr>
        <p:spPr>
          <a:xfrm>
            <a:off x="6855637" y="3821175"/>
            <a:ext cx="2635200" cy="1706000"/>
          </a:xfrm>
          <a:prstGeom prst="rect">
            <a:avLst/>
          </a:prstGeom>
        </p:spPr>
        <p:txBody>
          <a:bodyPr spcFirstLastPara="1" wrap="square" lIns="91425" tIns="91425" rIns="91425" bIns="91425" anchor="ctr" anchorCtr="0">
            <a:noAutofit/>
          </a:bodyPr>
          <a:lstStyle>
            <a:lvl1pPr lvl="0" algn="ctr" rtl="0">
              <a:lnSpc>
                <a:spcPct val="2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91" name="Google Shape;91;p5"/>
          <p:cNvGrpSpPr/>
          <p:nvPr/>
        </p:nvGrpSpPr>
        <p:grpSpPr>
          <a:xfrm rot="2700000">
            <a:off x="9933219" y="655533"/>
            <a:ext cx="1363456" cy="817201"/>
            <a:chOff x="2418650" y="704500"/>
            <a:chExt cx="200750" cy="120325"/>
          </a:xfrm>
        </p:grpSpPr>
        <p:sp>
          <p:nvSpPr>
            <p:cNvPr id="92" name="Google Shape;92;p5"/>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5"/>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5"/>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5"/>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5"/>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5"/>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4898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950967" y="719333"/>
            <a:ext cx="10345600" cy="817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00" name="Google Shape;100;p6"/>
          <p:cNvGrpSpPr/>
          <p:nvPr/>
        </p:nvGrpSpPr>
        <p:grpSpPr>
          <a:xfrm flipH="1">
            <a:off x="54" y="1"/>
            <a:ext cx="12191940" cy="6857959"/>
            <a:chOff x="0" y="0"/>
            <a:chExt cx="9143955" cy="5143469"/>
          </a:xfrm>
        </p:grpSpPr>
        <p:sp>
          <p:nvSpPr>
            <p:cNvPr id="101" name="Google Shape;101;p6"/>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6062720" y="2594224"/>
              <a:ext cx="3081235" cy="254924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6"/>
          <p:cNvGrpSpPr/>
          <p:nvPr/>
        </p:nvGrpSpPr>
        <p:grpSpPr>
          <a:xfrm rot="10800000">
            <a:off x="9630467" y="719346"/>
            <a:ext cx="1666103" cy="917189"/>
            <a:chOff x="2406450" y="1822150"/>
            <a:chExt cx="242825" cy="133675"/>
          </a:xfrm>
        </p:grpSpPr>
        <p:sp>
          <p:nvSpPr>
            <p:cNvPr id="104" name="Google Shape;104;p6"/>
            <p:cNvSpPr/>
            <p:nvPr/>
          </p:nvSpPr>
          <p:spPr>
            <a:xfrm>
              <a:off x="2406450" y="1822150"/>
              <a:ext cx="109975" cy="110975"/>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2482600" y="1924325"/>
              <a:ext cx="23950" cy="19350"/>
            </a:xfrm>
            <a:custGeom>
              <a:avLst/>
              <a:gdLst/>
              <a:ahLst/>
              <a:cxnLst/>
              <a:rect l="l" t="t" r="r" b="b"/>
              <a:pathLst>
                <a:path w="958" h="774" extrusionOk="0">
                  <a:moveTo>
                    <a:pt x="167" y="1"/>
                  </a:moveTo>
                  <a:cubicBezTo>
                    <a:pt x="84" y="1"/>
                    <a:pt x="1" y="87"/>
                    <a:pt x="57" y="179"/>
                  </a:cubicBezTo>
                  <a:cubicBezTo>
                    <a:pt x="213" y="435"/>
                    <a:pt x="439" y="639"/>
                    <a:pt x="713" y="762"/>
                  </a:cubicBezTo>
                  <a:cubicBezTo>
                    <a:pt x="731" y="770"/>
                    <a:pt x="749" y="773"/>
                    <a:pt x="766" y="773"/>
                  </a:cubicBezTo>
                  <a:cubicBezTo>
                    <a:pt x="880" y="773"/>
                    <a:pt x="958" y="609"/>
                    <a:pt x="835" y="554"/>
                  </a:cubicBezTo>
                  <a:cubicBezTo>
                    <a:pt x="596" y="447"/>
                    <a:pt x="400" y="281"/>
                    <a:pt x="264" y="57"/>
                  </a:cubicBezTo>
                  <a:cubicBezTo>
                    <a:pt x="240" y="17"/>
                    <a:pt x="203" y="1"/>
                    <a:pt x="16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2514625" y="1946275"/>
              <a:ext cx="25550" cy="9550"/>
            </a:xfrm>
            <a:custGeom>
              <a:avLst/>
              <a:gdLst/>
              <a:ahLst/>
              <a:cxnLst/>
              <a:rect l="l" t="t" r="r" b="b"/>
              <a:pathLst>
                <a:path w="1022" h="382" extrusionOk="0">
                  <a:moveTo>
                    <a:pt x="148" y="0"/>
                  </a:moveTo>
                  <a:cubicBezTo>
                    <a:pt x="37" y="0"/>
                    <a:pt x="0" y="191"/>
                    <a:pt x="128" y="240"/>
                  </a:cubicBezTo>
                  <a:cubicBezTo>
                    <a:pt x="365" y="334"/>
                    <a:pt x="612" y="379"/>
                    <a:pt x="866" y="381"/>
                  </a:cubicBezTo>
                  <a:cubicBezTo>
                    <a:pt x="867" y="381"/>
                    <a:pt x="867" y="381"/>
                    <a:pt x="867" y="381"/>
                  </a:cubicBezTo>
                  <a:cubicBezTo>
                    <a:pt x="1021" y="381"/>
                    <a:pt x="1021" y="143"/>
                    <a:pt x="866" y="142"/>
                  </a:cubicBezTo>
                  <a:cubicBezTo>
                    <a:pt x="632" y="140"/>
                    <a:pt x="409" y="95"/>
                    <a:pt x="191" y="9"/>
                  </a:cubicBezTo>
                  <a:cubicBezTo>
                    <a:pt x="176" y="3"/>
                    <a:pt x="161" y="0"/>
                    <a:pt x="14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2554325" y="1935450"/>
              <a:ext cx="23900" cy="15900"/>
            </a:xfrm>
            <a:custGeom>
              <a:avLst/>
              <a:gdLst/>
              <a:ahLst/>
              <a:cxnLst/>
              <a:rect l="l" t="t" r="r" b="b"/>
              <a:pathLst>
                <a:path w="956" h="636" extrusionOk="0">
                  <a:moveTo>
                    <a:pt x="780" y="1"/>
                  </a:moveTo>
                  <a:cubicBezTo>
                    <a:pt x="753" y="1"/>
                    <a:pt x="725" y="11"/>
                    <a:pt x="700" y="36"/>
                  </a:cubicBezTo>
                  <a:cubicBezTo>
                    <a:pt x="537" y="196"/>
                    <a:pt x="345" y="318"/>
                    <a:pt x="130" y="397"/>
                  </a:cubicBezTo>
                  <a:cubicBezTo>
                    <a:pt x="1" y="444"/>
                    <a:pt x="38" y="636"/>
                    <a:pt x="152" y="636"/>
                  </a:cubicBezTo>
                  <a:cubicBezTo>
                    <a:pt x="165" y="636"/>
                    <a:pt x="179" y="633"/>
                    <a:pt x="194" y="628"/>
                  </a:cubicBezTo>
                  <a:cubicBezTo>
                    <a:pt x="449" y="535"/>
                    <a:pt x="676" y="395"/>
                    <a:pt x="870" y="205"/>
                  </a:cubicBezTo>
                  <a:cubicBezTo>
                    <a:pt x="956" y="121"/>
                    <a:pt x="874" y="1"/>
                    <a:pt x="7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2572350" y="1903250"/>
              <a:ext cx="9950" cy="20350"/>
            </a:xfrm>
            <a:custGeom>
              <a:avLst/>
              <a:gdLst/>
              <a:ahLst/>
              <a:cxnLst/>
              <a:rect l="l" t="t" r="r" b="b"/>
              <a:pathLst>
                <a:path w="398" h="814" extrusionOk="0">
                  <a:moveTo>
                    <a:pt x="163" y="0"/>
                  </a:moveTo>
                  <a:cubicBezTo>
                    <a:pt x="83" y="0"/>
                    <a:pt x="0" y="87"/>
                    <a:pt x="51" y="181"/>
                  </a:cubicBezTo>
                  <a:cubicBezTo>
                    <a:pt x="130" y="332"/>
                    <a:pt x="151" y="498"/>
                    <a:pt x="114" y="664"/>
                  </a:cubicBezTo>
                  <a:cubicBezTo>
                    <a:pt x="93" y="755"/>
                    <a:pt x="169" y="814"/>
                    <a:pt x="240" y="814"/>
                  </a:cubicBezTo>
                  <a:cubicBezTo>
                    <a:pt x="287" y="814"/>
                    <a:pt x="332" y="788"/>
                    <a:pt x="346" y="728"/>
                  </a:cubicBezTo>
                  <a:cubicBezTo>
                    <a:pt x="398" y="498"/>
                    <a:pt x="367" y="269"/>
                    <a:pt x="258" y="60"/>
                  </a:cubicBezTo>
                  <a:cubicBezTo>
                    <a:pt x="235" y="18"/>
                    <a:pt x="199"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6"/>
            <p:cNvSpPr/>
            <p:nvPr/>
          </p:nvSpPr>
          <p:spPr>
            <a:xfrm>
              <a:off x="2552825" y="1893250"/>
              <a:ext cx="17200" cy="12725"/>
            </a:xfrm>
            <a:custGeom>
              <a:avLst/>
              <a:gdLst/>
              <a:ahLst/>
              <a:cxnLst/>
              <a:rect l="l" t="t" r="r" b="b"/>
              <a:pathLst>
                <a:path w="688" h="509" extrusionOk="0">
                  <a:moveTo>
                    <a:pt x="497" y="0"/>
                  </a:moveTo>
                  <a:cubicBezTo>
                    <a:pt x="281" y="0"/>
                    <a:pt x="86" y="153"/>
                    <a:pt x="26" y="361"/>
                  </a:cubicBezTo>
                  <a:cubicBezTo>
                    <a:pt x="0" y="450"/>
                    <a:pt x="74" y="509"/>
                    <a:pt x="146" y="509"/>
                  </a:cubicBezTo>
                  <a:cubicBezTo>
                    <a:pt x="193" y="509"/>
                    <a:pt x="240" y="483"/>
                    <a:pt x="257" y="424"/>
                  </a:cubicBezTo>
                  <a:cubicBezTo>
                    <a:pt x="291" y="308"/>
                    <a:pt x="395" y="240"/>
                    <a:pt x="511" y="240"/>
                  </a:cubicBezTo>
                  <a:cubicBezTo>
                    <a:pt x="518" y="240"/>
                    <a:pt x="525" y="241"/>
                    <a:pt x="533" y="241"/>
                  </a:cubicBezTo>
                  <a:cubicBezTo>
                    <a:pt x="536" y="241"/>
                    <a:pt x="540" y="242"/>
                    <a:pt x="543" y="242"/>
                  </a:cubicBezTo>
                  <a:cubicBezTo>
                    <a:pt x="687" y="242"/>
                    <a:pt x="683" y="13"/>
                    <a:pt x="533" y="1"/>
                  </a:cubicBezTo>
                  <a:cubicBezTo>
                    <a:pt x="521" y="0"/>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6"/>
            <p:cNvSpPr/>
            <p:nvPr/>
          </p:nvSpPr>
          <p:spPr>
            <a:xfrm>
              <a:off x="2553700" y="1916675"/>
              <a:ext cx="13450" cy="14750"/>
            </a:xfrm>
            <a:custGeom>
              <a:avLst/>
              <a:gdLst/>
              <a:ahLst/>
              <a:cxnLst/>
              <a:rect l="l" t="t" r="r" b="b"/>
              <a:pathLst>
                <a:path w="538" h="590" extrusionOk="0">
                  <a:moveTo>
                    <a:pt x="147" y="1"/>
                  </a:moveTo>
                  <a:cubicBezTo>
                    <a:pt x="74" y="1"/>
                    <a:pt x="1" y="59"/>
                    <a:pt x="28" y="148"/>
                  </a:cubicBezTo>
                  <a:cubicBezTo>
                    <a:pt x="75" y="305"/>
                    <a:pt x="160" y="444"/>
                    <a:pt x="279" y="556"/>
                  </a:cubicBezTo>
                  <a:cubicBezTo>
                    <a:pt x="305" y="579"/>
                    <a:pt x="333" y="589"/>
                    <a:pt x="360" y="589"/>
                  </a:cubicBezTo>
                  <a:cubicBezTo>
                    <a:pt x="454" y="589"/>
                    <a:pt x="537" y="468"/>
                    <a:pt x="449" y="386"/>
                  </a:cubicBezTo>
                  <a:cubicBezTo>
                    <a:pt x="359" y="302"/>
                    <a:pt x="295" y="202"/>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2585500" y="1932300"/>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2"/>
                  </a:cubicBezTo>
                  <a:cubicBezTo>
                    <a:pt x="151" y="32"/>
                    <a:pt x="148" y="32"/>
                    <a:pt x="144" y="32"/>
                  </a:cubicBezTo>
                  <a:cubicBezTo>
                    <a:pt x="0" y="32"/>
                    <a:pt x="5" y="262"/>
                    <a:pt x="154" y="272"/>
                  </a:cubicBezTo>
                  <a:cubicBezTo>
                    <a:pt x="243" y="279"/>
                    <a:pt x="332" y="282"/>
                    <a:pt x="420" y="282"/>
                  </a:cubicBezTo>
                  <a:cubicBezTo>
                    <a:pt x="623" y="282"/>
                    <a:pt x="825" y="265"/>
                    <a:pt x="1028" y="233"/>
                  </a:cubicBezTo>
                  <a:cubicBezTo>
                    <a:pt x="1172" y="210"/>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2621600" y="1917975"/>
              <a:ext cx="27675" cy="15650"/>
            </a:xfrm>
            <a:custGeom>
              <a:avLst/>
              <a:gdLst/>
              <a:ahLst/>
              <a:cxnLst/>
              <a:rect l="l" t="t" r="r" b="b"/>
              <a:pathLst>
                <a:path w="1107" h="626" extrusionOk="0">
                  <a:moveTo>
                    <a:pt x="918" y="0"/>
                  </a:moveTo>
                  <a:cubicBezTo>
                    <a:pt x="892" y="0"/>
                    <a:pt x="865" y="8"/>
                    <a:pt x="840" y="28"/>
                  </a:cubicBezTo>
                  <a:cubicBezTo>
                    <a:pt x="630" y="194"/>
                    <a:pt x="393" y="313"/>
                    <a:pt x="136" y="388"/>
                  </a:cubicBezTo>
                  <a:cubicBezTo>
                    <a:pt x="1" y="428"/>
                    <a:pt x="42" y="626"/>
                    <a:pt x="165" y="626"/>
                  </a:cubicBezTo>
                  <a:cubicBezTo>
                    <a:pt x="176" y="626"/>
                    <a:pt x="188" y="624"/>
                    <a:pt x="201" y="620"/>
                  </a:cubicBezTo>
                  <a:cubicBezTo>
                    <a:pt x="499" y="532"/>
                    <a:pt x="766" y="390"/>
                    <a:pt x="1010" y="198"/>
                  </a:cubicBezTo>
                  <a:cubicBezTo>
                    <a:pt x="1106" y="122"/>
                    <a:pt x="1018" y="0"/>
                    <a:pt x="9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6"/>
          <p:cNvSpPr/>
          <p:nvPr/>
        </p:nvSpPr>
        <p:spPr>
          <a:xfrm rot="-724569">
            <a:off x="378350" y="401469"/>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6"/>
          <p:cNvSpPr/>
          <p:nvPr/>
        </p:nvSpPr>
        <p:spPr>
          <a:xfrm>
            <a:off x="5430801" y="5656642"/>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oogle Shape;115;p6"/>
          <p:cNvGrpSpPr/>
          <p:nvPr/>
        </p:nvGrpSpPr>
        <p:grpSpPr>
          <a:xfrm rot="-1808475">
            <a:off x="10229576" y="5107890"/>
            <a:ext cx="2291013" cy="3003333"/>
            <a:chOff x="2753450" y="3322025"/>
            <a:chExt cx="488200" cy="640000"/>
          </a:xfrm>
        </p:grpSpPr>
        <p:sp>
          <p:nvSpPr>
            <p:cNvPr id="116" name="Google Shape;116;p6"/>
            <p:cNvSpPr/>
            <p:nvPr/>
          </p:nvSpPr>
          <p:spPr>
            <a:xfrm>
              <a:off x="2753450" y="3380450"/>
              <a:ext cx="488200" cy="581575"/>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6"/>
            <p:cNvSpPr/>
            <p:nvPr/>
          </p:nvSpPr>
          <p:spPr>
            <a:xfrm>
              <a:off x="2905175" y="3322025"/>
              <a:ext cx="185850" cy="93400"/>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6"/>
            <p:cNvSpPr/>
            <p:nvPr/>
          </p:nvSpPr>
          <p:spPr>
            <a:xfrm>
              <a:off x="2983200" y="3333625"/>
              <a:ext cx="47600" cy="8800"/>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6"/>
            <p:cNvSpPr/>
            <p:nvPr/>
          </p:nvSpPr>
          <p:spPr>
            <a:xfrm>
              <a:off x="3035300" y="3334025"/>
              <a:ext cx="20700" cy="8125"/>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6"/>
            <p:cNvSpPr/>
            <p:nvPr/>
          </p:nvSpPr>
          <p:spPr>
            <a:xfrm>
              <a:off x="2789400" y="3546675"/>
              <a:ext cx="407625" cy="7925"/>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6"/>
            <p:cNvSpPr/>
            <p:nvPr/>
          </p:nvSpPr>
          <p:spPr>
            <a:xfrm>
              <a:off x="2791400" y="3631825"/>
              <a:ext cx="407600" cy="7925"/>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6"/>
            <p:cNvSpPr/>
            <p:nvPr/>
          </p:nvSpPr>
          <p:spPr>
            <a:xfrm>
              <a:off x="2793250" y="3717625"/>
              <a:ext cx="407625" cy="7925"/>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6"/>
            <p:cNvSpPr/>
            <p:nvPr/>
          </p:nvSpPr>
          <p:spPr>
            <a:xfrm>
              <a:off x="2795325" y="3802425"/>
              <a:ext cx="407600" cy="7925"/>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6"/>
            <p:cNvSpPr/>
            <p:nvPr/>
          </p:nvSpPr>
          <p:spPr>
            <a:xfrm>
              <a:off x="2797175" y="3888250"/>
              <a:ext cx="407625" cy="7900"/>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 name="Google Shape;125;p6"/>
          <p:cNvGrpSpPr/>
          <p:nvPr/>
        </p:nvGrpSpPr>
        <p:grpSpPr>
          <a:xfrm rot="-7200021">
            <a:off x="408111" y="2475285"/>
            <a:ext cx="1270688" cy="774432"/>
            <a:chOff x="4560600" y="646575"/>
            <a:chExt cx="172325" cy="105025"/>
          </a:xfrm>
        </p:grpSpPr>
        <p:sp>
          <p:nvSpPr>
            <p:cNvPr id="126" name="Google Shape;126;p6"/>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6"/>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6"/>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6"/>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6"/>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6"/>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6"/>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635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
        <p:cNvGrpSpPr/>
        <p:nvPr/>
      </p:nvGrpSpPr>
      <p:grpSpPr>
        <a:xfrm>
          <a:off x="0" y="0"/>
          <a:ext cx="0" cy="0"/>
          <a:chOff x="0" y="0"/>
          <a:chExt cx="0" cy="0"/>
        </a:xfrm>
      </p:grpSpPr>
      <p:grpSp>
        <p:nvGrpSpPr>
          <p:cNvPr id="173" name="Google Shape;173;p9"/>
          <p:cNvGrpSpPr/>
          <p:nvPr/>
        </p:nvGrpSpPr>
        <p:grpSpPr>
          <a:xfrm>
            <a:off x="-24" y="-7"/>
            <a:ext cx="12192047" cy="6858011"/>
            <a:chOff x="-18" y="-5"/>
            <a:chExt cx="9144035" cy="5143508"/>
          </a:xfrm>
        </p:grpSpPr>
        <p:sp>
          <p:nvSpPr>
            <p:cNvPr id="174" name="Google Shape;174;p9"/>
            <p:cNvSpPr/>
            <p:nvPr/>
          </p:nvSpPr>
          <p:spPr>
            <a:xfrm>
              <a:off x="5841475" y="2458950"/>
              <a:ext cx="3302542" cy="2684553"/>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10800000">
              <a:off x="-18" y="-5"/>
              <a:ext cx="2115569" cy="1750306"/>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76" name="Google Shape;176;p9"/>
          <p:cNvSpPr txBox="1">
            <a:spLocks noGrp="1"/>
          </p:cNvSpPr>
          <p:nvPr>
            <p:ph type="title"/>
          </p:nvPr>
        </p:nvSpPr>
        <p:spPr>
          <a:xfrm>
            <a:off x="1459267" y="1130133"/>
            <a:ext cx="4038800" cy="184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12800">
                <a:solidFill>
                  <a:schemeClr val="dk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77" name="Google Shape;177;p9"/>
          <p:cNvSpPr txBox="1">
            <a:spLocks noGrp="1"/>
          </p:cNvSpPr>
          <p:nvPr>
            <p:ph type="subTitle" idx="1"/>
          </p:nvPr>
        </p:nvSpPr>
        <p:spPr>
          <a:xfrm>
            <a:off x="1459267" y="2898800"/>
            <a:ext cx="40388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9333">
                <a:latin typeface="Amatic SC"/>
                <a:ea typeface="Amatic SC"/>
                <a:cs typeface="Amatic SC"/>
                <a:sym typeface="Amatic SC"/>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178" name="Google Shape;178;p9"/>
          <p:cNvGrpSpPr/>
          <p:nvPr/>
        </p:nvGrpSpPr>
        <p:grpSpPr>
          <a:xfrm>
            <a:off x="6321367" y="1765367"/>
            <a:ext cx="4687111" cy="3784891"/>
            <a:chOff x="4903200" y="1324025"/>
            <a:chExt cx="3515333" cy="2838668"/>
          </a:xfrm>
        </p:grpSpPr>
        <p:sp>
          <p:nvSpPr>
            <p:cNvPr id="179" name="Google Shape;179;p9"/>
            <p:cNvSpPr/>
            <p:nvPr/>
          </p:nvSpPr>
          <p:spPr>
            <a:xfrm>
              <a:off x="4903200" y="1324025"/>
              <a:ext cx="3515333" cy="2838668"/>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9"/>
            <p:cNvSpPr/>
            <p:nvPr/>
          </p:nvSpPr>
          <p:spPr>
            <a:xfrm>
              <a:off x="5201975" y="2108450"/>
              <a:ext cx="2856228" cy="46552"/>
            </a:xfrm>
            <a:custGeom>
              <a:avLst/>
              <a:gdLst/>
              <a:ahLst/>
              <a:cxnLst/>
              <a:rect l="l" t="t" r="r" b="b"/>
              <a:pathLst>
                <a:path w="16305" h="317" extrusionOk="0">
                  <a:moveTo>
                    <a:pt x="16253" y="1"/>
                  </a:moveTo>
                  <a:cubicBezTo>
                    <a:pt x="16253" y="1"/>
                    <a:pt x="16252" y="1"/>
                    <a:pt x="16251" y="1"/>
                  </a:cubicBezTo>
                  <a:lnTo>
                    <a:pt x="52" y="212"/>
                  </a:lnTo>
                  <a:cubicBezTo>
                    <a:pt x="23" y="213"/>
                    <a:pt x="1" y="237"/>
                    <a:pt x="2" y="265"/>
                  </a:cubicBezTo>
                  <a:cubicBezTo>
                    <a:pt x="2" y="290"/>
                    <a:pt x="20" y="312"/>
                    <a:pt x="44" y="315"/>
                  </a:cubicBezTo>
                  <a:cubicBezTo>
                    <a:pt x="47" y="315"/>
                    <a:pt x="51" y="316"/>
                    <a:pt x="54" y="316"/>
                  </a:cubicBezTo>
                  <a:lnTo>
                    <a:pt x="16252" y="104"/>
                  </a:lnTo>
                  <a:cubicBezTo>
                    <a:pt x="16281" y="104"/>
                    <a:pt x="16305" y="81"/>
                    <a:pt x="16304" y="52"/>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5215989" y="2558790"/>
              <a:ext cx="2856053" cy="46552"/>
            </a:xfrm>
            <a:custGeom>
              <a:avLst/>
              <a:gdLst/>
              <a:ahLst/>
              <a:cxnLst/>
              <a:rect l="l" t="t" r="r" b="b"/>
              <a:pathLst>
                <a:path w="16304" h="317" extrusionOk="0">
                  <a:moveTo>
                    <a:pt x="16252" y="1"/>
                  </a:moveTo>
                  <a:cubicBezTo>
                    <a:pt x="16252" y="1"/>
                    <a:pt x="16251" y="1"/>
                    <a:pt x="16250" y="1"/>
                  </a:cubicBezTo>
                  <a:lnTo>
                    <a:pt x="52" y="212"/>
                  </a:lnTo>
                  <a:cubicBezTo>
                    <a:pt x="23" y="213"/>
                    <a:pt x="1" y="237"/>
                    <a:pt x="1" y="265"/>
                  </a:cubicBezTo>
                  <a:cubicBezTo>
                    <a:pt x="2" y="290"/>
                    <a:pt x="19" y="312"/>
                    <a:pt x="44" y="316"/>
                  </a:cubicBezTo>
                  <a:cubicBezTo>
                    <a:pt x="47" y="316"/>
                    <a:pt x="50" y="317"/>
                    <a:pt x="54" y="317"/>
                  </a:cubicBezTo>
                  <a:lnTo>
                    <a:pt x="16252" y="104"/>
                  </a:lnTo>
                  <a:cubicBezTo>
                    <a:pt x="16281" y="104"/>
                    <a:pt x="16304" y="81"/>
                    <a:pt x="16304" y="52"/>
                  </a:cubicBezTo>
                  <a:cubicBezTo>
                    <a:pt x="16304" y="24"/>
                    <a:pt x="16281" y="1"/>
                    <a:pt x="16252"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9"/>
            <p:cNvSpPr/>
            <p:nvPr/>
          </p:nvSpPr>
          <p:spPr>
            <a:xfrm>
              <a:off x="5228952" y="2998850"/>
              <a:ext cx="285622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9"/>
            <p:cNvSpPr/>
            <p:nvPr/>
          </p:nvSpPr>
          <p:spPr>
            <a:xfrm>
              <a:off x="5243491" y="3438910"/>
              <a:ext cx="2856053" cy="46552"/>
            </a:xfrm>
            <a:custGeom>
              <a:avLst/>
              <a:gdLst/>
              <a:ahLst/>
              <a:cxnLst/>
              <a:rect l="l" t="t" r="r" b="b"/>
              <a:pathLst>
                <a:path w="16304" h="317" extrusionOk="0">
                  <a:moveTo>
                    <a:pt x="16250" y="1"/>
                  </a:moveTo>
                  <a:lnTo>
                    <a:pt x="52" y="213"/>
                  </a:lnTo>
                  <a:cubicBezTo>
                    <a:pt x="23" y="213"/>
                    <a:pt x="1" y="237"/>
                    <a:pt x="1" y="265"/>
                  </a:cubicBezTo>
                  <a:cubicBezTo>
                    <a:pt x="2" y="291"/>
                    <a:pt x="19" y="312"/>
                    <a:pt x="44" y="316"/>
                  </a:cubicBezTo>
                  <a:cubicBezTo>
                    <a:pt x="47" y="317"/>
                    <a:pt x="50" y="317"/>
                    <a:pt x="54" y="317"/>
                  </a:cubicBezTo>
                  <a:lnTo>
                    <a:pt x="16252" y="104"/>
                  </a:lnTo>
                  <a:cubicBezTo>
                    <a:pt x="16281" y="104"/>
                    <a:pt x="16304" y="81"/>
                    <a:pt x="16304" y="52"/>
                  </a:cubicBezTo>
                  <a:cubicBezTo>
                    <a:pt x="16303" y="24"/>
                    <a:pt x="16280" y="1"/>
                    <a:pt x="16250"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9"/>
            <p:cNvSpPr/>
            <p:nvPr/>
          </p:nvSpPr>
          <p:spPr>
            <a:xfrm>
              <a:off x="5256454" y="3878970"/>
              <a:ext cx="2856228" cy="46405"/>
            </a:xfrm>
            <a:custGeom>
              <a:avLst/>
              <a:gdLst/>
              <a:ahLst/>
              <a:cxnLst/>
              <a:rect l="l" t="t" r="r" b="b"/>
              <a:pathLst>
                <a:path w="16305" h="316" extrusionOk="0">
                  <a:moveTo>
                    <a:pt x="16253" y="1"/>
                  </a:moveTo>
                  <a:cubicBezTo>
                    <a:pt x="16253" y="1"/>
                    <a:pt x="16252" y="1"/>
                    <a:pt x="16251" y="1"/>
                  </a:cubicBezTo>
                  <a:lnTo>
                    <a:pt x="53" y="212"/>
                  </a:lnTo>
                  <a:cubicBezTo>
                    <a:pt x="23" y="212"/>
                    <a:pt x="1" y="235"/>
                    <a:pt x="2" y="264"/>
                  </a:cubicBezTo>
                  <a:cubicBezTo>
                    <a:pt x="2" y="290"/>
                    <a:pt x="20" y="310"/>
                    <a:pt x="44" y="315"/>
                  </a:cubicBezTo>
                  <a:lnTo>
                    <a:pt x="54" y="315"/>
                  </a:lnTo>
                  <a:lnTo>
                    <a:pt x="16252" y="104"/>
                  </a:lnTo>
                  <a:cubicBezTo>
                    <a:pt x="16281" y="104"/>
                    <a:pt x="16305" y="81"/>
                    <a:pt x="16304" y="51"/>
                  </a:cubicBezTo>
                  <a:cubicBezTo>
                    <a:pt x="16304" y="24"/>
                    <a:pt x="16282" y="1"/>
                    <a:pt x="16253" y="1"/>
                  </a:cubicBezTo>
                  <a:close/>
                </a:path>
              </a:pathLst>
            </a:custGeom>
            <a:solidFill>
              <a:srgbClr val="93CC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 name="Google Shape;185;p9"/>
          <p:cNvGrpSpPr/>
          <p:nvPr/>
        </p:nvGrpSpPr>
        <p:grpSpPr>
          <a:xfrm>
            <a:off x="7714274" y="1307740"/>
            <a:ext cx="1854260" cy="731521"/>
            <a:chOff x="1639601" y="539501"/>
            <a:chExt cx="1091683" cy="548641"/>
          </a:xfrm>
        </p:grpSpPr>
        <p:sp>
          <p:nvSpPr>
            <p:cNvPr id="186" name="Google Shape;186;p9"/>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9"/>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9" name="Google Shape;189;p9"/>
          <p:cNvSpPr txBox="1">
            <a:spLocks noGrp="1"/>
          </p:cNvSpPr>
          <p:nvPr>
            <p:ph type="subTitle" idx="2"/>
          </p:nvPr>
        </p:nvSpPr>
        <p:spPr>
          <a:xfrm>
            <a:off x="6856533" y="2394233"/>
            <a:ext cx="3456400" cy="2914000"/>
          </a:xfrm>
          <a:prstGeom prst="rect">
            <a:avLst/>
          </a:prstGeom>
        </p:spPr>
        <p:txBody>
          <a:bodyPr spcFirstLastPara="1" wrap="square" lIns="91425" tIns="91425" rIns="91425" bIns="91425" anchor="t" anchorCtr="0">
            <a:noAutofit/>
          </a:bodyPr>
          <a:lstStyle>
            <a:lvl1pPr lvl="0" algn="ctr" rtl="0">
              <a:lnSpc>
                <a:spcPct val="2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90" name="Google Shape;190;p9"/>
          <p:cNvGrpSpPr/>
          <p:nvPr/>
        </p:nvGrpSpPr>
        <p:grpSpPr>
          <a:xfrm>
            <a:off x="10312943" y="568257"/>
            <a:ext cx="1371847" cy="919441"/>
            <a:chOff x="4560600" y="646575"/>
            <a:chExt cx="225267" cy="150979"/>
          </a:xfrm>
        </p:grpSpPr>
        <p:sp>
          <p:nvSpPr>
            <p:cNvPr id="191" name="Google Shape;191;p9"/>
            <p:cNvSpPr/>
            <p:nvPr/>
          </p:nvSpPr>
          <p:spPr>
            <a:xfrm>
              <a:off x="4717667" y="733654"/>
              <a:ext cx="68200" cy="63900"/>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9"/>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9"/>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9"/>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9"/>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9"/>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9" name="Google Shape;199;p9"/>
          <p:cNvGrpSpPr/>
          <p:nvPr/>
        </p:nvGrpSpPr>
        <p:grpSpPr>
          <a:xfrm rot="10002057">
            <a:off x="10413530" y="5511082"/>
            <a:ext cx="1234693" cy="740063"/>
            <a:chOff x="2418650" y="704500"/>
            <a:chExt cx="200750" cy="120325"/>
          </a:xfrm>
        </p:grpSpPr>
        <p:sp>
          <p:nvSpPr>
            <p:cNvPr id="200" name="Google Shape;200;p9"/>
            <p:cNvSpPr/>
            <p:nvPr/>
          </p:nvSpPr>
          <p:spPr>
            <a:xfrm>
              <a:off x="2418650" y="744900"/>
              <a:ext cx="84050" cy="79925"/>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9"/>
            <p:cNvSpPr/>
            <p:nvPr/>
          </p:nvSpPr>
          <p:spPr>
            <a:xfrm>
              <a:off x="2484325" y="727025"/>
              <a:ext cx="22225" cy="24100"/>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9"/>
            <p:cNvSpPr/>
            <p:nvPr/>
          </p:nvSpPr>
          <p:spPr>
            <a:xfrm>
              <a:off x="2514300" y="709450"/>
              <a:ext cx="18050" cy="11325"/>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p:nvPr/>
          </p:nvSpPr>
          <p:spPr>
            <a:xfrm>
              <a:off x="2546825" y="704500"/>
              <a:ext cx="19550" cy="7000"/>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9"/>
            <p:cNvSpPr/>
            <p:nvPr/>
          </p:nvSpPr>
          <p:spPr>
            <a:xfrm>
              <a:off x="2575075" y="711475"/>
              <a:ext cx="20050" cy="12175"/>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9"/>
            <p:cNvSpPr/>
            <p:nvPr/>
          </p:nvSpPr>
          <p:spPr>
            <a:xfrm>
              <a:off x="2601650" y="731100"/>
              <a:ext cx="17750" cy="16600"/>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329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
        <p:cNvGrpSpPr/>
        <p:nvPr/>
      </p:nvGrpSpPr>
      <p:grpSpPr>
        <a:xfrm>
          <a:off x="0" y="0"/>
          <a:ext cx="0" cy="0"/>
          <a:chOff x="0" y="0"/>
          <a:chExt cx="0" cy="0"/>
        </a:xfrm>
      </p:grpSpPr>
      <p:sp>
        <p:nvSpPr>
          <p:cNvPr id="236" name="Google Shape;23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63519F"/>
                </a:solidFill>
                <a:cs typeface="Arial"/>
                <a:sym typeface="Arial"/>
              </a:rPr>
              <a:pPr defTabSz="1219170">
                <a:buClr>
                  <a:srgbClr val="000000"/>
                </a:buClr>
              </a:pPr>
              <a:t>‹#›</a:t>
            </a:fld>
            <a:endParaRPr lang="en" kern="0">
              <a:solidFill>
                <a:srgbClr val="63519F"/>
              </a:solidFill>
              <a:cs typeface="Arial"/>
              <a:sym typeface="Arial"/>
            </a:endParaRPr>
          </a:p>
        </p:txBody>
      </p:sp>
    </p:spTree>
    <p:extLst>
      <p:ext uri="{BB962C8B-B14F-4D97-AF65-F5344CB8AC3E}">
        <p14:creationId xmlns:p14="http://schemas.microsoft.com/office/powerpoint/2010/main" val="167653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grpSp>
        <p:nvGrpSpPr>
          <p:cNvPr id="374" name="Google Shape;374;p18"/>
          <p:cNvGrpSpPr/>
          <p:nvPr/>
        </p:nvGrpSpPr>
        <p:grpSpPr>
          <a:xfrm>
            <a:off x="0" y="-27901"/>
            <a:ext cx="12191813" cy="6857833"/>
            <a:chOff x="0" y="899099"/>
            <a:chExt cx="7508507" cy="4223497"/>
          </a:xfrm>
        </p:grpSpPr>
        <p:sp>
          <p:nvSpPr>
            <p:cNvPr id="375" name="Google Shape;375;p18"/>
            <p:cNvSpPr/>
            <p:nvPr/>
          </p:nvSpPr>
          <p:spPr>
            <a:xfrm>
              <a:off x="4274768" y="899099"/>
              <a:ext cx="3233734" cy="138835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8"/>
            <p:cNvSpPr/>
            <p:nvPr/>
          </p:nvSpPr>
          <p:spPr>
            <a:xfrm>
              <a:off x="0" y="899099"/>
              <a:ext cx="4351450" cy="4223497"/>
            </a:xfrm>
            <a:custGeom>
              <a:avLst/>
              <a:gdLst/>
              <a:ahLst/>
              <a:cxnLst/>
              <a:rect l="l" t="t" r="r" b="b"/>
              <a:pathLst>
                <a:path w="57576" h="55883" extrusionOk="0">
                  <a:moveTo>
                    <a:pt x="27737" y="0"/>
                  </a:moveTo>
                  <a:cubicBezTo>
                    <a:pt x="27311" y="426"/>
                    <a:pt x="26930" y="887"/>
                    <a:pt x="26603" y="1384"/>
                  </a:cubicBezTo>
                  <a:cubicBezTo>
                    <a:pt x="25292" y="3379"/>
                    <a:pt x="25273" y="5755"/>
                    <a:pt x="26024" y="7905"/>
                  </a:cubicBezTo>
                  <a:cubicBezTo>
                    <a:pt x="26687" y="9808"/>
                    <a:pt x="27717" y="11611"/>
                    <a:pt x="28449" y="13496"/>
                  </a:cubicBezTo>
                  <a:cubicBezTo>
                    <a:pt x="29171" y="15359"/>
                    <a:pt x="29901" y="17555"/>
                    <a:pt x="29238" y="19506"/>
                  </a:cubicBezTo>
                  <a:cubicBezTo>
                    <a:pt x="28608" y="21362"/>
                    <a:pt x="26474" y="22426"/>
                    <a:pt x="24264" y="22426"/>
                  </a:cubicBezTo>
                  <a:cubicBezTo>
                    <a:pt x="24138" y="22426"/>
                    <a:pt x="24012" y="22423"/>
                    <a:pt x="23886" y="22416"/>
                  </a:cubicBezTo>
                  <a:cubicBezTo>
                    <a:pt x="20923" y="22253"/>
                    <a:pt x="18360" y="20541"/>
                    <a:pt x="16187" y="18984"/>
                  </a:cubicBezTo>
                  <a:cubicBezTo>
                    <a:pt x="13960" y="17387"/>
                    <a:pt x="11929" y="15492"/>
                    <a:pt x="9268" y="14403"/>
                  </a:cubicBezTo>
                  <a:cubicBezTo>
                    <a:pt x="6865" y="13420"/>
                    <a:pt x="4110" y="12880"/>
                    <a:pt x="1380" y="12880"/>
                  </a:cubicBezTo>
                  <a:cubicBezTo>
                    <a:pt x="919" y="12880"/>
                    <a:pt x="459" y="12896"/>
                    <a:pt x="1" y="12927"/>
                  </a:cubicBezTo>
                  <a:lnTo>
                    <a:pt x="1" y="26654"/>
                  </a:lnTo>
                  <a:cubicBezTo>
                    <a:pt x="1937" y="25947"/>
                    <a:pt x="3975" y="25509"/>
                    <a:pt x="6060" y="25509"/>
                  </a:cubicBezTo>
                  <a:cubicBezTo>
                    <a:pt x="7041" y="25509"/>
                    <a:pt x="8034" y="25606"/>
                    <a:pt x="9031" y="25818"/>
                  </a:cubicBezTo>
                  <a:cubicBezTo>
                    <a:pt x="11436" y="26329"/>
                    <a:pt x="13840" y="27450"/>
                    <a:pt x="15125" y="29297"/>
                  </a:cubicBezTo>
                  <a:cubicBezTo>
                    <a:pt x="16211" y="30859"/>
                    <a:pt x="16437" y="32739"/>
                    <a:pt x="16240" y="34511"/>
                  </a:cubicBezTo>
                  <a:cubicBezTo>
                    <a:pt x="15844" y="38066"/>
                    <a:pt x="14028" y="41280"/>
                    <a:pt x="11962" y="44338"/>
                  </a:cubicBezTo>
                  <a:cubicBezTo>
                    <a:pt x="9761" y="47596"/>
                    <a:pt x="7231" y="50840"/>
                    <a:pt x="6000" y="54478"/>
                  </a:cubicBezTo>
                  <a:cubicBezTo>
                    <a:pt x="5844" y="54938"/>
                    <a:pt x="5713" y="55408"/>
                    <a:pt x="5616" y="55883"/>
                  </a:cubicBezTo>
                  <a:lnTo>
                    <a:pt x="19223" y="55883"/>
                  </a:lnTo>
                  <a:cubicBezTo>
                    <a:pt x="18059" y="52329"/>
                    <a:pt x="18052" y="48582"/>
                    <a:pt x="19998" y="45099"/>
                  </a:cubicBezTo>
                  <a:cubicBezTo>
                    <a:pt x="22458" y="40699"/>
                    <a:pt x="27689" y="36669"/>
                    <a:pt x="33550" y="36009"/>
                  </a:cubicBezTo>
                  <a:cubicBezTo>
                    <a:pt x="34069" y="35950"/>
                    <a:pt x="34601" y="35919"/>
                    <a:pt x="35136" y="35919"/>
                  </a:cubicBezTo>
                  <a:cubicBezTo>
                    <a:pt x="37218" y="35919"/>
                    <a:pt x="39337" y="36395"/>
                    <a:pt x="40875" y="37609"/>
                  </a:cubicBezTo>
                  <a:cubicBezTo>
                    <a:pt x="42467" y="38864"/>
                    <a:pt x="43244" y="40693"/>
                    <a:pt x="43639" y="42460"/>
                  </a:cubicBezTo>
                  <a:cubicBezTo>
                    <a:pt x="44557" y="46572"/>
                    <a:pt x="43920" y="50863"/>
                    <a:pt x="43900" y="55018"/>
                  </a:cubicBezTo>
                  <a:cubicBezTo>
                    <a:pt x="43898" y="55303"/>
                    <a:pt x="43899" y="55592"/>
                    <a:pt x="43902" y="55883"/>
                  </a:cubicBezTo>
                  <a:lnTo>
                    <a:pt x="53411" y="55883"/>
                  </a:lnTo>
                  <a:cubicBezTo>
                    <a:pt x="53465" y="55807"/>
                    <a:pt x="53521" y="55732"/>
                    <a:pt x="53574" y="55655"/>
                  </a:cubicBezTo>
                  <a:cubicBezTo>
                    <a:pt x="55244" y="53245"/>
                    <a:pt x="56232" y="50556"/>
                    <a:pt x="56789" y="47814"/>
                  </a:cubicBezTo>
                  <a:cubicBezTo>
                    <a:pt x="57401" y="44803"/>
                    <a:pt x="57576" y="41748"/>
                    <a:pt x="56190" y="38865"/>
                  </a:cubicBezTo>
                  <a:cubicBezTo>
                    <a:pt x="54953" y="36292"/>
                    <a:pt x="52704" y="34185"/>
                    <a:pt x="50390" y="32261"/>
                  </a:cubicBezTo>
                  <a:cubicBezTo>
                    <a:pt x="47751" y="30067"/>
                    <a:pt x="44905" y="28055"/>
                    <a:pt x="42626" y="25572"/>
                  </a:cubicBezTo>
                  <a:cubicBezTo>
                    <a:pt x="40381" y="23129"/>
                    <a:pt x="38639" y="20357"/>
                    <a:pt x="37669" y="17368"/>
                  </a:cubicBezTo>
                  <a:cubicBezTo>
                    <a:pt x="35802" y="11618"/>
                    <a:pt x="36774" y="5199"/>
                    <a:pt x="40227"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8"/>
            <p:cNvSpPr/>
            <p:nvPr/>
          </p:nvSpPr>
          <p:spPr>
            <a:xfrm>
              <a:off x="4902217" y="2964381"/>
              <a:ext cx="2606290" cy="2156302"/>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8" name="Google Shape;378;p18"/>
          <p:cNvSpPr txBox="1">
            <a:spLocks noGrp="1"/>
          </p:cNvSpPr>
          <p:nvPr>
            <p:ph type="title"/>
          </p:nvPr>
        </p:nvSpPr>
        <p:spPr>
          <a:xfrm>
            <a:off x="1409133" y="1486600"/>
            <a:ext cx="4024800" cy="129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solidFill>
                  <a:schemeClr val="accent1"/>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79" name="Google Shape;379;p18"/>
          <p:cNvSpPr txBox="1">
            <a:spLocks noGrp="1"/>
          </p:cNvSpPr>
          <p:nvPr>
            <p:ph type="subTitle" idx="1"/>
          </p:nvPr>
        </p:nvSpPr>
        <p:spPr>
          <a:xfrm>
            <a:off x="1409133" y="2892413"/>
            <a:ext cx="4024800" cy="63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solidFill>
                  <a:schemeClr val="dk2"/>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
        <p:nvSpPr>
          <p:cNvPr id="381" name="Google Shape;381;p18"/>
          <p:cNvSpPr txBox="1">
            <a:spLocks noGrp="1"/>
          </p:cNvSpPr>
          <p:nvPr>
            <p:ph type="subTitle" idx="2"/>
          </p:nvPr>
        </p:nvSpPr>
        <p:spPr>
          <a:xfrm>
            <a:off x="2009133" y="3637384"/>
            <a:ext cx="2824800" cy="13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382" name="Google Shape;382;p18"/>
          <p:cNvGrpSpPr/>
          <p:nvPr/>
        </p:nvGrpSpPr>
        <p:grpSpPr>
          <a:xfrm>
            <a:off x="10414325" y="572262"/>
            <a:ext cx="1037420" cy="632401"/>
            <a:chOff x="4560600" y="2876550"/>
            <a:chExt cx="172325" cy="105050"/>
          </a:xfrm>
        </p:grpSpPr>
        <p:sp>
          <p:nvSpPr>
            <p:cNvPr id="383" name="Google Shape;383;p18"/>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8"/>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8"/>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8"/>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8"/>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8"/>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8"/>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90" name="Google Shape;390;p18"/>
          <p:cNvSpPr/>
          <p:nvPr/>
        </p:nvSpPr>
        <p:spPr>
          <a:xfrm>
            <a:off x="11040934" y="1443501"/>
            <a:ext cx="511335" cy="752297"/>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91" name="Google Shape;391;p18"/>
          <p:cNvGrpSpPr/>
          <p:nvPr/>
        </p:nvGrpSpPr>
        <p:grpSpPr>
          <a:xfrm rot="1918873">
            <a:off x="523144" y="5553251"/>
            <a:ext cx="1366793" cy="752277"/>
            <a:chOff x="2406450" y="4052150"/>
            <a:chExt cx="242825" cy="133650"/>
          </a:xfrm>
        </p:grpSpPr>
        <p:sp>
          <p:nvSpPr>
            <p:cNvPr id="392" name="Google Shape;392;p18"/>
            <p:cNvSpPr/>
            <p:nvPr/>
          </p:nvSpPr>
          <p:spPr>
            <a:xfrm>
              <a:off x="2406450" y="4052150"/>
              <a:ext cx="109975" cy="110950"/>
            </a:xfrm>
            <a:custGeom>
              <a:avLst/>
              <a:gdLst/>
              <a:ahLst/>
              <a:cxnLst/>
              <a:rect l="l" t="t" r="r" b="b"/>
              <a:pathLst>
                <a:path w="4399" h="4438" extrusionOk="0">
                  <a:moveTo>
                    <a:pt x="1428" y="0"/>
                  </a:moveTo>
                  <a:cubicBezTo>
                    <a:pt x="1411" y="0"/>
                    <a:pt x="1395" y="2"/>
                    <a:pt x="1381" y="7"/>
                  </a:cubicBezTo>
                  <a:cubicBezTo>
                    <a:pt x="1087" y="104"/>
                    <a:pt x="1198" y="1290"/>
                    <a:pt x="1122" y="1439"/>
                  </a:cubicBezTo>
                  <a:cubicBezTo>
                    <a:pt x="1056" y="1567"/>
                    <a:pt x="19" y="2241"/>
                    <a:pt x="13" y="2402"/>
                  </a:cubicBezTo>
                  <a:cubicBezTo>
                    <a:pt x="1" y="2685"/>
                    <a:pt x="1127" y="2971"/>
                    <a:pt x="1289" y="3081"/>
                  </a:cubicBezTo>
                  <a:cubicBezTo>
                    <a:pt x="1400" y="3157"/>
                    <a:pt x="1735" y="4421"/>
                    <a:pt x="1947" y="4438"/>
                  </a:cubicBezTo>
                  <a:cubicBezTo>
                    <a:pt x="1949" y="4438"/>
                    <a:pt x="1951" y="4438"/>
                    <a:pt x="1953" y="4438"/>
                  </a:cubicBezTo>
                  <a:cubicBezTo>
                    <a:pt x="2171" y="4438"/>
                    <a:pt x="2799" y="3508"/>
                    <a:pt x="2936" y="3388"/>
                  </a:cubicBezTo>
                  <a:cubicBezTo>
                    <a:pt x="3089" y="3253"/>
                    <a:pt x="4206" y="3348"/>
                    <a:pt x="4303" y="3135"/>
                  </a:cubicBezTo>
                  <a:cubicBezTo>
                    <a:pt x="4399" y="2921"/>
                    <a:pt x="3649" y="2028"/>
                    <a:pt x="3631" y="1815"/>
                  </a:cubicBezTo>
                  <a:cubicBezTo>
                    <a:pt x="3613" y="1611"/>
                    <a:pt x="4122" y="629"/>
                    <a:pt x="3932" y="513"/>
                  </a:cubicBezTo>
                  <a:cubicBezTo>
                    <a:pt x="3875" y="479"/>
                    <a:pt x="3794" y="466"/>
                    <a:pt x="3700" y="466"/>
                  </a:cubicBezTo>
                  <a:cubicBezTo>
                    <a:pt x="3329" y="466"/>
                    <a:pt x="2747" y="674"/>
                    <a:pt x="2587" y="674"/>
                  </a:cubicBezTo>
                  <a:cubicBezTo>
                    <a:pt x="2581" y="674"/>
                    <a:pt x="2575" y="674"/>
                    <a:pt x="2570" y="673"/>
                  </a:cubicBezTo>
                  <a:cubicBezTo>
                    <a:pt x="2383" y="647"/>
                    <a:pt x="1719" y="0"/>
                    <a:pt x="1428"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8"/>
            <p:cNvSpPr/>
            <p:nvPr/>
          </p:nvSpPr>
          <p:spPr>
            <a:xfrm>
              <a:off x="2482600" y="4154325"/>
              <a:ext cx="23950" cy="19325"/>
            </a:xfrm>
            <a:custGeom>
              <a:avLst/>
              <a:gdLst/>
              <a:ahLst/>
              <a:cxnLst/>
              <a:rect l="l" t="t" r="r" b="b"/>
              <a:pathLst>
                <a:path w="958" h="773" extrusionOk="0">
                  <a:moveTo>
                    <a:pt x="167" y="0"/>
                  </a:moveTo>
                  <a:cubicBezTo>
                    <a:pt x="84" y="0"/>
                    <a:pt x="1" y="86"/>
                    <a:pt x="57" y="179"/>
                  </a:cubicBezTo>
                  <a:cubicBezTo>
                    <a:pt x="213" y="435"/>
                    <a:pt x="439" y="639"/>
                    <a:pt x="713" y="761"/>
                  </a:cubicBezTo>
                  <a:cubicBezTo>
                    <a:pt x="731" y="769"/>
                    <a:pt x="749" y="773"/>
                    <a:pt x="766" y="773"/>
                  </a:cubicBezTo>
                  <a:cubicBezTo>
                    <a:pt x="880" y="773"/>
                    <a:pt x="958" y="608"/>
                    <a:pt x="835" y="554"/>
                  </a:cubicBezTo>
                  <a:cubicBezTo>
                    <a:pt x="596" y="447"/>
                    <a:pt x="400" y="281"/>
                    <a:pt x="264" y="58"/>
                  </a:cubicBezTo>
                  <a:cubicBezTo>
                    <a:pt x="240" y="17"/>
                    <a:pt x="203" y="0"/>
                    <a:pt x="16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8"/>
            <p:cNvSpPr/>
            <p:nvPr/>
          </p:nvSpPr>
          <p:spPr>
            <a:xfrm>
              <a:off x="2514625" y="4176250"/>
              <a:ext cx="25550" cy="9550"/>
            </a:xfrm>
            <a:custGeom>
              <a:avLst/>
              <a:gdLst/>
              <a:ahLst/>
              <a:cxnLst/>
              <a:rect l="l" t="t" r="r" b="b"/>
              <a:pathLst>
                <a:path w="1022" h="382" extrusionOk="0">
                  <a:moveTo>
                    <a:pt x="148" y="1"/>
                  </a:moveTo>
                  <a:cubicBezTo>
                    <a:pt x="37" y="1"/>
                    <a:pt x="0" y="191"/>
                    <a:pt x="128" y="242"/>
                  </a:cubicBezTo>
                  <a:cubicBezTo>
                    <a:pt x="365" y="334"/>
                    <a:pt x="612" y="381"/>
                    <a:pt x="866" y="382"/>
                  </a:cubicBezTo>
                  <a:cubicBezTo>
                    <a:pt x="867" y="382"/>
                    <a:pt x="867" y="382"/>
                    <a:pt x="867" y="382"/>
                  </a:cubicBezTo>
                  <a:cubicBezTo>
                    <a:pt x="1021" y="382"/>
                    <a:pt x="1021" y="143"/>
                    <a:pt x="866" y="142"/>
                  </a:cubicBezTo>
                  <a:cubicBezTo>
                    <a:pt x="632" y="140"/>
                    <a:pt x="409" y="95"/>
                    <a:pt x="191" y="10"/>
                  </a:cubicBezTo>
                  <a:cubicBezTo>
                    <a:pt x="176" y="4"/>
                    <a:pt x="161" y="1"/>
                    <a:pt x="14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8"/>
            <p:cNvSpPr/>
            <p:nvPr/>
          </p:nvSpPr>
          <p:spPr>
            <a:xfrm>
              <a:off x="2554325" y="4165450"/>
              <a:ext cx="23900" cy="15900"/>
            </a:xfrm>
            <a:custGeom>
              <a:avLst/>
              <a:gdLst/>
              <a:ahLst/>
              <a:cxnLst/>
              <a:rect l="l" t="t" r="r" b="b"/>
              <a:pathLst>
                <a:path w="956" h="636" extrusionOk="0">
                  <a:moveTo>
                    <a:pt x="780" y="0"/>
                  </a:moveTo>
                  <a:cubicBezTo>
                    <a:pt x="753" y="0"/>
                    <a:pt x="725" y="10"/>
                    <a:pt x="700" y="35"/>
                  </a:cubicBezTo>
                  <a:cubicBezTo>
                    <a:pt x="537" y="195"/>
                    <a:pt x="345" y="317"/>
                    <a:pt x="130" y="396"/>
                  </a:cubicBezTo>
                  <a:cubicBezTo>
                    <a:pt x="0" y="443"/>
                    <a:pt x="38" y="636"/>
                    <a:pt x="153" y="636"/>
                  </a:cubicBezTo>
                  <a:cubicBezTo>
                    <a:pt x="166" y="636"/>
                    <a:pt x="180" y="633"/>
                    <a:pt x="194" y="628"/>
                  </a:cubicBezTo>
                  <a:cubicBezTo>
                    <a:pt x="449" y="535"/>
                    <a:pt x="676" y="395"/>
                    <a:pt x="870" y="205"/>
                  </a:cubicBezTo>
                  <a:cubicBezTo>
                    <a:pt x="956" y="121"/>
                    <a:pt x="874" y="0"/>
                    <a:pt x="7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8"/>
            <p:cNvSpPr/>
            <p:nvPr/>
          </p:nvSpPr>
          <p:spPr>
            <a:xfrm>
              <a:off x="2572350" y="4133225"/>
              <a:ext cx="9950" cy="20375"/>
            </a:xfrm>
            <a:custGeom>
              <a:avLst/>
              <a:gdLst/>
              <a:ahLst/>
              <a:cxnLst/>
              <a:rect l="l" t="t" r="r" b="b"/>
              <a:pathLst>
                <a:path w="398" h="815" extrusionOk="0">
                  <a:moveTo>
                    <a:pt x="163" y="0"/>
                  </a:moveTo>
                  <a:cubicBezTo>
                    <a:pt x="83" y="0"/>
                    <a:pt x="0" y="87"/>
                    <a:pt x="51" y="182"/>
                  </a:cubicBezTo>
                  <a:cubicBezTo>
                    <a:pt x="130" y="332"/>
                    <a:pt x="151" y="498"/>
                    <a:pt x="114" y="665"/>
                  </a:cubicBezTo>
                  <a:cubicBezTo>
                    <a:pt x="93" y="755"/>
                    <a:pt x="169" y="814"/>
                    <a:pt x="240" y="814"/>
                  </a:cubicBezTo>
                  <a:cubicBezTo>
                    <a:pt x="287" y="814"/>
                    <a:pt x="332" y="788"/>
                    <a:pt x="346" y="728"/>
                  </a:cubicBezTo>
                  <a:cubicBezTo>
                    <a:pt x="398" y="498"/>
                    <a:pt x="367" y="270"/>
                    <a:pt x="258" y="61"/>
                  </a:cubicBezTo>
                  <a:cubicBezTo>
                    <a:pt x="235" y="18"/>
                    <a:pt x="200" y="0"/>
                    <a:pt x="16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8"/>
            <p:cNvSpPr/>
            <p:nvPr/>
          </p:nvSpPr>
          <p:spPr>
            <a:xfrm>
              <a:off x="2552825" y="4123225"/>
              <a:ext cx="17200" cy="12750"/>
            </a:xfrm>
            <a:custGeom>
              <a:avLst/>
              <a:gdLst/>
              <a:ahLst/>
              <a:cxnLst/>
              <a:rect l="l" t="t" r="r" b="b"/>
              <a:pathLst>
                <a:path w="688" h="510" extrusionOk="0">
                  <a:moveTo>
                    <a:pt x="497" y="0"/>
                  </a:moveTo>
                  <a:cubicBezTo>
                    <a:pt x="281" y="0"/>
                    <a:pt x="86" y="153"/>
                    <a:pt x="26" y="361"/>
                  </a:cubicBezTo>
                  <a:cubicBezTo>
                    <a:pt x="0" y="451"/>
                    <a:pt x="74" y="509"/>
                    <a:pt x="146" y="509"/>
                  </a:cubicBezTo>
                  <a:cubicBezTo>
                    <a:pt x="193" y="509"/>
                    <a:pt x="240" y="484"/>
                    <a:pt x="257" y="425"/>
                  </a:cubicBezTo>
                  <a:cubicBezTo>
                    <a:pt x="290" y="309"/>
                    <a:pt x="394" y="242"/>
                    <a:pt x="509" y="242"/>
                  </a:cubicBezTo>
                  <a:cubicBezTo>
                    <a:pt x="517" y="242"/>
                    <a:pt x="525" y="242"/>
                    <a:pt x="533" y="242"/>
                  </a:cubicBezTo>
                  <a:cubicBezTo>
                    <a:pt x="536" y="243"/>
                    <a:pt x="540" y="243"/>
                    <a:pt x="543" y="243"/>
                  </a:cubicBezTo>
                  <a:cubicBezTo>
                    <a:pt x="687" y="243"/>
                    <a:pt x="683" y="13"/>
                    <a:pt x="533" y="2"/>
                  </a:cubicBezTo>
                  <a:cubicBezTo>
                    <a:pt x="521" y="1"/>
                    <a:pt x="509" y="0"/>
                    <a:pt x="49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2553700" y="4146650"/>
              <a:ext cx="13450" cy="14750"/>
            </a:xfrm>
            <a:custGeom>
              <a:avLst/>
              <a:gdLst/>
              <a:ahLst/>
              <a:cxnLst/>
              <a:rect l="l" t="t" r="r" b="b"/>
              <a:pathLst>
                <a:path w="538" h="590" extrusionOk="0">
                  <a:moveTo>
                    <a:pt x="147" y="1"/>
                  </a:moveTo>
                  <a:cubicBezTo>
                    <a:pt x="75" y="1"/>
                    <a:pt x="1" y="60"/>
                    <a:pt x="28" y="149"/>
                  </a:cubicBezTo>
                  <a:cubicBezTo>
                    <a:pt x="75" y="305"/>
                    <a:pt x="160" y="444"/>
                    <a:pt x="279" y="556"/>
                  </a:cubicBezTo>
                  <a:cubicBezTo>
                    <a:pt x="305" y="579"/>
                    <a:pt x="333" y="589"/>
                    <a:pt x="360" y="589"/>
                  </a:cubicBezTo>
                  <a:cubicBezTo>
                    <a:pt x="454" y="589"/>
                    <a:pt x="537" y="468"/>
                    <a:pt x="449" y="386"/>
                  </a:cubicBezTo>
                  <a:cubicBezTo>
                    <a:pt x="359" y="302"/>
                    <a:pt x="295" y="203"/>
                    <a:pt x="260" y="85"/>
                  </a:cubicBezTo>
                  <a:cubicBezTo>
                    <a:pt x="242" y="26"/>
                    <a:pt x="195" y="1"/>
                    <a:pt x="14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2585500" y="4162275"/>
              <a:ext cx="29325" cy="7075"/>
            </a:xfrm>
            <a:custGeom>
              <a:avLst/>
              <a:gdLst/>
              <a:ahLst/>
              <a:cxnLst/>
              <a:rect l="l" t="t" r="r" b="b"/>
              <a:pathLst>
                <a:path w="1173" h="283" extrusionOk="0">
                  <a:moveTo>
                    <a:pt x="985" y="0"/>
                  </a:moveTo>
                  <a:cubicBezTo>
                    <a:pt x="978" y="0"/>
                    <a:pt x="971" y="1"/>
                    <a:pt x="964" y="2"/>
                  </a:cubicBezTo>
                  <a:cubicBezTo>
                    <a:pt x="787" y="30"/>
                    <a:pt x="610" y="43"/>
                    <a:pt x="432" y="43"/>
                  </a:cubicBezTo>
                  <a:cubicBezTo>
                    <a:pt x="340" y="43"/>
                    <a:pt x="247" y="39"/>
                    <a:pt x="154" y="33"/>
                  </a:cubicBezTo>
                  <a:cubicBezTo>
                    <a:pt x="151" y="32"/>
                    <a:pt x="148" y="32"/>
                    <a:pt x="144" y="32"/>
                  </a:cubicBezTo>
                  <a:cubicBezTo>
                    <a:pt x="0" y="32"/>
                    <a:pt x="5" y="262"/>
                    <a:pt x="154" y="273"/>
                  </a:cubicBezTo>
                  <a:cubicBezTo>
                    <a:pt x="244" y="279"/>
                    <a:pt x="333" y="282"/>
                    <a:pt x="421" y="282"/>
                  </a:cubicBezTo>
                  <a:cubicBezTo>
                    <a:pt x="624" y="282"/>
                    <a:pt x="825" y="266"/>
                    <a:pt x="1028" y="234"/>
                  </a:cubicBezTo>
                  <a:cubicBezTo>
                    <a:pt x="1172" y="211"/>
                    <a:pt x="1120" y="0"/>
                    <a:pt x="985"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2621600" y="4147950"/>
              <a:ext cx="27675" cy="15650"/>
            </a:xfrm>
            <a:custGeom>
              <a:avLst/>
              <a:gdLst/>
              <a:ahLst/>
              <a:cxnLst/>
              <a:rect l="l" t="t" r="r" b="b"/>
              <a:pathLst>
                <a:path w="1107" h="626" extrusionOk="0">
                  <a:moveTo>
                    <a:pt x="918" y="1"/>
                  </a:moveTo>
                  <a:cubicBezTo>
                    <a:pt x="892" y="1"/>
                    <a:pt x="865" y="9"/>
                    <a:pt x="840" y="29"/>
                  </a:cubicBezTo>
                  <a:cubicBezTo>
                    <a:pt x="630" y="194"/>
                    <a:pt x="393" y="314"/>
                    <a:pt x="136" y="389"/>
                  </a:cubicBezTo>
                  <a:cubicBezTo>
                    <a:pt x="1" y="428"/>
                    <a:pt x="42" y="626"/>
                    <a:pt x="165" y="626"/>
                  </a:cubicBezTo>
                  <a:cubicBezTo>
                    <a:pt x="176" y="626"/>
                    <a:pt x="188" y="624"/>
                    <a:pt x="201" y="620"/>
                  </a:cubicBezTo>
                  <a:cubicBezTo>
                    <a:pt x="499" y="533"/>
                    <a:pt x="766" y="391"/>
                    <a:pt x="1010" y="199"/>
                  </a:cubicBezTo>
                  <a:cubicBezTo>
                    <a:pt x="1106" y="123"/>
                    <a:pt x="1018" y="1"/>
                    <a:pt x="918"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44120634"/>
      </p:ext>
    </p:extLst>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01"/>
        <p:cNvGrpSpPr/>
        <p:nvPr/>
      </p:nvGrpSpPr>
      <p:grpSpPr>
        <a:xfrm>
          <a:off x="0" y="0"/>
          <a:ext cx="0" cy="0"/>
          <a:chOff x="0" y="0"/>
          <a:chExt cx="0" cy="0"/>
        </a:xfrm>
      </p:grpSpPr>
      <p:grpSp>
        <p:nvGrpSpPr>
          <p:cNvPr id="402" name="Google Shape;402;p19"/>
          <p:cNvGrpSpPr/>
          <p:nvPr/>
        </p:nvGrpSpPr>
        <p:grpSpPr>
          <a:xfrm>
            <a:off x="6941007" y="-27964"/>
            <a:ext cx="5250820" cy="6854832"/>
            <a:chOff x="6438850" y="3725550"/>
            <a:chExt cx="1069675" cy="1396438"/>
          </a:xfrm>
        </p:grpSpPr>
        <p:sp>
          <p:nvSpPr>
            <p:cNvPr id="403" name="Google Shape;403;p19"/>
            <p:cNvSpPr/>
            <p:nvPr/>
          </p:nvSpPr>
          <p:spPr>
            <a:xfrm>
              <a:off x="6438850" y="3725550"/>
              <a:ext cx="1069675" cy="459250"/>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6"/>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6212" y="11441"/>
                    <a:pt x="38109" y="11179"/>
                    <a:pt x="39999" y="11179"/>
                  </a:cubicBezTo>
                  <a:cubicBezTo>
                    <a:pt x="40934" y="11179"/>
                    <a:pt x="41867" y="11243"/>
                    <a:pt x="42786" y="11380"/>
                  </a:cubicBezTo>
                  <a:lnTo>
                    <a:pt x="42786" y="5069"/>
                  </a:lnTo>
                  <a:cubicBezTo>
                    <a:pt x="39442" y="5551"/>
                    <a:pt x="36228" y="6519"/>
                    <a:pt x="32966" y="7339"/>
                  </a:cubicBezTo>
                  <a:cubicBezTo>
                    <a:pt x="30469" y="7965"/>
                    <a:pt x="27741" y="8570"/>
                    <a:pt x="25063" y="8570"/>
                  </a:cubicBezTo>
                  <a:cubicBezTo>
                    <a:pt x="23947" y="8570"/>
                    <a:pt x="22840" y="8464"/>
                    <a:pt x="21762" y="8212"/>
                  </a:cubicBezTo>
                  <a:cubicBezTo>
                    <a:pt x="19134" y="7596"/>
                    <a:pt x="16946" y="6062"/>
                    <a:pt x="15846" y="3946"/>
                  </a:cubicBezTo>
                  <a:cubicBezTo>
                    <a:pt x="15194" y="2692"/>
                    <a:pt x="14930" y="1348"/>
                    <a:pt x="14961" y="0"/>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9"/>
            <p:cNvSpPr/>
            <p:nvPr/>
          </p:nvSpPr>
          <p:spPr>
            <a:xfrm>
              <a:off x="6646400" y="4408713"/>
              <a:ext cx="862125" cy="713275"/>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19346" y="28531"/>
                  </a:lnTo>
                  <a:cubicBezTo>
                    <a:pt x="19357" y="28439"/>
                    <a:pt x="19370" y="28346"/>
                    <a:pt x="19378" y="28254"/>
                  </a:cubicBezTo>
                  <a:cubicBezTo>
                    <a:pt x="19555" y="26175"/>
                    <a:pt x="18751" y="24164"/>
                    <a:pt x="18218" y="22162"/>
                  </a:cubicBezTo>
                  <a:cubicBezTo>
                    <a:pt x="17719" y="20288"/>
                    <a:pt x="17375" y="18206"/>
                    <a:pt x="18287" y="16380"/>
                  </a:cubicBezTo>
                  <a:cubicBezTo>
                    <a:pt x="18908" y="15135"/>
                    <a:pt x="20111" y="14247"/>
                    <a:pt x="21634" y="13847"/>
                  </a:cubicBezTo>
                  <a:cubicBezTo>
                    <a:pt x="22458" y="13631"/>
                    <a:pt x="23321" y="13537"/>
                    <a:pt x="24196" y="13537"/>
                  </a:cubicBezTo>
                  <a:cubicBezTo>
                    <a:pt x="26650" y="13537"/>
                    <a:pt x="29206" y="14275"/>
                    <a:pt x="31304" y="15123"/>
                  </a:cubicBezTo>
                  <a:cubicBezTo>
                    <a:pt x="32488" y="15601"/>
                    <a:pt x="33545" y="16210"/>
                    <a:pt x="34484" y="16919"/>
                  </a:cubicBez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05" name="Google Shape;405;p19"/>
          <p:cNvSpPr/>
          <p:nvPr/>
        </p:nvSpPr>
        <p:spPr>
          <a:xfrm>
            <a:off x="1" y="1"/>
            <a:ext cx="3361623" cy="1543036"/>
          </a:xfrm>
          <a:custGeom>
            <a:avLst/>
            <a:gdLst/>
            <a:ahLst/>
            <a:cxnLst/>
            <a:rect l="l" t="t" r="r" b="b"/>
            <a:pathLst>
              <a:path w="14520" h="6665" extrusionOk="0">
                <a:moveTo>
                  <a:pt x="1" y="0"/>
                </a:moveTo>
                <a:lnTo>
                  <a:pt x="1" y="6665"/>
                </a:lnTo>
                <a:cubicBezTo>
                  <a:pt x="304" y="6665"/>
                  <a:pt x="607" y="6662"/>
                  <a:pt x="910" y="6653"/>
                </a:cubicBezTo>
                <a:cubicBezTo>
                  <a:pt x="3460" y="6577"/>
                  <a:pt x="5973" y="6095"/>
                  <a:pt x="8218" y="5047"/>
                </a:cubicBezTo>
                <a:cubicBezTo>
                  <a:pt x="10152" y="4145"/>
                  <a:pt x="11789" y="2887"/>
                  <a:pt x="13197" y="1458"/>
                </a:cubicBezTo>
                <a:cubicBezTo>
                  <a:pt x="13662" y="986"/>
                  <a:pt x="14099" y="499"/>
                  <a:pt x="14519" y="0"/>
                </a:cubicBez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9"/>
          <p:cNvSpPr/>
          <p:nvPr/>
        </p:nvSpPr>
        <p:spPr>
          <a:xfrm rot="10800000">
            <a:off x="44" y="4672827"/>
            <a:ext cx="5089656" cy="2185173"/>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7" name="Google Shape;407;p19"/>
          <p:cNvGrpSpPr/>
          <p:nvPr/>
        </p:nvGrpSpPr>
        <p:grpSpPr>
          <a:xfrm>
            <a:off x="891097" y="719329"/>
            <a:ext cx="1444597" cy="866039"/>
            <a:chOff x="2418650" y="2934475"/>
            <a:chExt cx="200750" cy="120350"/>
          </a:xfrm>
        </p:grpSpPr>
        <p:sp>
          <p:nvSpPr>
            <p:cNvPr id="408" name="Google Shape;408;p19"/>
            <p:cNvSpPr/>
            <p:nvPr/>
          </p:nvSpPr>
          <p:spPr>
            <a:xfrm>
              <a:off x="2418650" y="2974900"/>
              <a:ext cx="84050" cy="79925"/>
            </a:xfrm>
            <a:custGeom>
              <a:avLst/>
              <a:gdLst/>
              <a:ahLst/>
              <a:cxnLst/>
              <a:rect l="l" t="t" r="r" b="b"/>
              <a:pathLst>
                <a:path w="3362" h="3197" extrusionOk="0">
                  <a:moveTo>
                    <a:pt x="1636" y="0"/>
                  </a:moveTo>
                  <a:cubicBezTo>
                    <a:pt x="1411" y="0"/>
                    <a:pt x="1182" y="835"/>
                    <a:pt x="1092" y="917"/>
                  </a:cubicBezTo>
                  <a:cubicBezTo>
                    <a:pt x="1014" y="988"/>
                    <a:pt x="128" y="1184"/>
                    <a:pt x="81" y="1292"/>
                  </a:cubicBezTo>
                  <a:cubicBezTo>
                    <a:pt x="0" y="1484"/>
                    <a:pt x="700" y="1970"/>
                    <a:pt x="783" y="2088"/>
                  </a:cubicBezTo>
                  <a:cubicBezTo>
                    <a:pt x="840" y="2169"/>
                    <a:pt x="744" y="3123"/>
                    <a:pt x="886" y="3190"/>
                  </a:cubicBezTo>
                  <a:cubicBezTo>
                    <a:pt x="895" y="3194"/>
                    <a:pt x="906" y="3196"/>
                    <a:pt x="919" y="3196"/>
                  </a:cubicBezTo>
                  <a:cubicBezTo>
                    <a:pt x="1112" y="3196"/>
                    <a:pt x="1717" y="2768"/>
                    <a:pt x="1835" y="2723"/>
                  </a:cubicBezTo>
                  <a:cubicBezTo>
                    <a:pt x="1845" y="2720"/>
                    <a:pt x="1858" y="2718"/>
                    <a:pt x="1873" y="2718"/>
                  </a:cubicBezTo>
                  <a:cubicBezTo>
                    <a:pt x="2044" y="2718"/>
                    <a:pt x="2531" y="2928"/>
                    <a:pt x="2749" y="2928"/>
                  </a:cubicBezTo>
                  <a:cubicBezTo>
                    <a:pt x="2790" y="2928"/>
                    <a:pt x="2822" y="2921"/>
                    <a:pt x="2840" y="2903"/>
                  </a:cubicBezTo>
                  <a:cubicBezTo>
                    <a:pt x="2960" y="2780"/>
                    <a:pt x="2675" y="1974"/>
                    <a:pt x="2718" y="1823"/>
                  </a:cubicBezTo>
                  <a:cubicBezTo>
                    <a:pt x="2759" y="1678"/>
                    <a:pt x="3362" y="1135"/>
                    <a:pt x="3261" y="1007"/>
                  </a:cubicBezTo>
                  <a:cubicBezTo>
                    <a:pt x="3108" y="813"/>
                    <a:pt x="2390" y="821"/>
                    <a:pt x="2285" y="764"/>
                  </a:cubicBezTo>
                  <a:cubicBezTo>
                    <a:pt x="2156" y="694"/>
                    <a:pt x="1839" y="9"/>
                    <a:pt x="1640" y="0"/>
                  </a:cubicBezTo>
                  <a:cubicBezTo>
                    <a:pt x="1638" y="0"/>
                    <a:pt x="1637" y="0"/>
                    <a:pt x="1636" y="0"/>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9"/>
            <p:cNvSpPr/>
            <p:nvPr/>
          </p:nvSpPr>
          <p:spPr>
            <a:xfrm>
              <a:off x="2484325" y="2957000"/>
              <a:ext cx="22225" cy="24100"/>
            </a:xfrm>
            <a:custGeom>
              <a:avLst/>
              <a:gdLst/>
              <a:ahLst/>
              <a:cxnLst/>
              <a:rect l="l" t="t" r="r" b="b"/>
              <a:pathLst>
                <a:path w="889" h="964" extrusionOk="0">
                  <a:moveTo>
                    <a:pt x="718" y="0"/>
                  </a:moveTo>
                  <a:cubicBezTo>
                    <a:pt x="691" y="0"/>
                    <a:pt x="663" y="11"/>
                    <a:pt x="639" y="37"/>
                  </a:cubicBezTo>
                  <a:cubicBezTo>
                    <a:pt x="422" y="270"/>
                    <a:pt x="229" y="519"/>
                    <a:pt x="58" y="787"/>
                  </a:cubicBezTo>
                  <a:cubicBezTo>
                    <a:pt x="0" y="878"/>
                    <a:pt x="83" y="964"/>
                    <a:pt x="167" y="964"/>
                  </a:cubicBezTo>
                  <a:cubicBezTo>
                    <a:pt x="204" y="964"/>
                    <a:pt x="241" y="947"/>
                    <a:pt x="266" y="908"/>
                  </a:cubicBezTo>
                  <a:cubicBezTo>
                    <a:pt x="425" y="658"/>
                    <a:pt x="605" y="426"/>
                    <a:pt x="807" y="209"/>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9"/>
            <p:cNvSpPr/>
            <p:nvPr/>
          </p:nvSpPr>
          <p:spPr>
            <a:xfrm>
              <a:off x="2514300" y="2939450"/>
              <a:ext cx="18050" cy="11300"/>
            </a:xfrm>
            <a:custGeom>
              <a:avLst/>
              <a:gdLst/>
              <a:ahLst/>
              <a:cxnLst/>
              <a:rect l="l" t="t" r="r" b="b"/>
              <a:pathLst>
                <a:path w="722" h="452" extrusionOk="0">
                  <a:moveTo>
                    <a:pt x="589" y="0"/>
                  </a:moveTo>
                  <a:cubicBezTo>
                    <a:pt x="579" y="0"/>
                    <a:pt x="568" y="2"/>
                    <a:pt x="558" y="6"/>
                  </a:cubicBezTo>
                  <a:cubicBezTo>
                    <a:pt x="404" y="67"/>
                    <a:pt x="255" y="137"/>
                    <a:pt x="112" y="224"/>
                  </a:cubicBezTo>
                  <a:cubicBezTo>
                    <a:pt x="1" y="291"/>
                    <a:pt x="67" y="452"/>
                    <a:pt x="170" y="452"/>
                  </a:cubicBezTo>
                  <a:cubicBezTo>
                    <a:pt x="189" y="452"/>
                    <a:pt x="209" y="446"/>
                    <a:pt x="230" y="434"/>
                  </a:cubicBezTo>
                  <a:cubicBezTo>
                    <a:pt x="353" y="358"/>
                    <a:pt x="482" y="292"/>
                    <a:pt x="618" y="239"/>
                  </a:cubicBezTo>
                  <a:cubicBezTo>
                    <a:pt x="679" y="215"/>
                    <a:pt x="721" y="162"/>
                    <a:pt x="705" y="93"/>
                  </a:cubicBezTo>
                  <a:cubicBezTo>
                    <a:pt x="693" y="46"/>
                    <a:pt x="641" y="0"/>
                    <a:pt x="58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9"/>
            <p:cNvSpPr/>
            <p:nvPr/>
          </p:nvSpPr>
          <p:spPr>
            <a:xfrm>
              <a:off x="2546825" y="2934475"/>
              <a:ext cx="19550" cy="7000"/>
            </a:xfrm>
            <a:custGeom>
              <a:avLst/>
              <a:gdLst/>
              <a:ahLst/>
              <a:cxnLst/>
              <a:rect l="l" t="t" r="r" b="b"/>
              <a:pathLst>
                <a:path w="782" h="280" extrusionOk="0">
                  <a:moveTo>
                    <a:pt x="207" y="1"/>
                  </a:moveTo>
                  <a:cubicBezTo>
                    <a:pt x="190" y="1"/>
                    <a:pt x="174" y="1"/>
                    <a:pt x="158" y="1"/>
                  </a:cubicBezTo>
                  <a:cubicBezTo>
                    <a:pt x="5" y="5"/>
                    <a:pt x="1" y="241"/>
                    <a:pt x="152" y="241"/>
                  </a:cubicBezTo>
                  <a:cubicBezTo>
                    <a:pt x="153" y="241"/>
                    <a:pt x="154" y="241"/>
                    <a:pt x="156" y="241"/>
                  </a:cubicBezTo>
                  <a:cubicBezTo>
                    <a:pt x="171" y="241"/>
                    <a:pt x="186" y="241"/>
                    <a:pt x="200" y="241"/>
                  </a:cubicBezTo>
                  <a:cubicBezTo>
                    <a:pt x="326" y="241"/>
                    <a:pt x="452" y="252"/>
                    <a:pt x="576" y="277"/>
                  </a:cubicBezTo>
                  <a:cubicBezTo>
                    <a:pt x="585" y="279"/>
                    <a:pt x="594" y="280"/>
                    <a:pt x="603" y="280"/>
                  </a:cubicBezTo>
                  <a:cubicBezTo>
                    <a:pt x="733" y="280"/>
                    <a:pt x="782" y="74"/>
                    <a:pt x="639" y="45"/>
                  </a:cubicBezTo>
                  <a:cubicBezTo>
                    <a:pt x="496" y="16"/>
                    <a:pt x="352" y="1"/>
                    <a:pt x="207"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9"/>
            <p:cNvSpPr/>
            <p:nvPr/>
          </p:nvSpPr>
          <p:spPr>
            <a:xfrm>
              <a:off x="2575075" y="2941450"/>
              <a:ext cx="20050" cy="12175"/>
            </a:xfrm>
            <a:custGeom>
              <a:avLst/>
              <a:gdLst/>
              <a:ahLst/>
              <a:cxnLst/>
              <a:rect l="l" t="t" r="r" b="b"/>
              <a:pathLst>
                <a:path w="802" h="487" extrusionOk="0">
                  <a:moveTo>
                    <a:pt x="194" y="1"/>
                  </a:moveTo>
                  <a:cubicBezTo>
                    <a:pt x="79" y="1"/>
                    <a:pt x="1" y="166"/>
                    <a:pt x="125" y="220"/>
                  </a:cubicBezTo>
                  <a:cubicBezTo>
                    <a:pt x="271" y="282"/>
                    <a:pt x="409" y="360"/>
                    <a:pt x="535" y="459"/>
                  </a:cubicBezTo>
                  <a:cubicBezTo>
                    <a:pt x="560" y="478"/>
                    <a:pt x="587" y="487"/>
                    <a:pt x="613" y="487"/>
                  </a:cubicBezTo>
                  <a:cubicBezTo>
                    <a:pt x="713" y="487"/>
                    <a:pt x="802" y="367"/>
                    <a:pt x="705" y="291"/>
                  </a:cubicBezTo>
                  <a:cubicBezTo>
                    <a:pt x="563" y="177"/>
                    <a:pt x="413" y="84"/>
                    <a:pt x="246" y="12"/>
                  </a:cubicBezTo>
                  <a:cubicBezTo>
                    <a:pt x="228" y="4"/>
                    <a:pt x="211" y="1"/>
                    <a:pt x="19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19"/>
            <p:cNvSpPr/>
            <p:nvPr/>
          </p:nvSpPr>
          <p:spPr>
            <a:xfrm>
              <a:off x="2601650" y="2961075"/>
              <a:ext cx="17750" cy="16600"/>
            </a:xfrm>
            <a:custGeom>
              <a:avLst/>
              <a:gdLst/>
              <a:ahLst/>
              <a:cxnLst/>
              <a:rect l="l" t="t" r="r" b="b"/>
              <a:pathLst>
                <a:path w="710" h="664" extrusionOk="0">
                  <a:moveTo>
                    <a:pt x="180" y="1"/>
                  </a:moveTo>
                  <a:cubicBezTo>
                    <a:pt x="85" y="1"/>
                    <a:pt x="0" y="121"/>
                    <a:pt x="89" y="203"/>
                  </a:cubicBezTo>
                  <a:cubicBezTo>
                    <a:pt x="228" y="332"/>
                    <a:pt x="353" y="471"/>
                    <a:pt x="469" y="621"/>
                  </a:cubicBezTo>
                  <a:cubicBezTo>
                    <a:pt x="491" y="651"/>
                    <a:pt x="519" y="664"/>
                    <a:pt x="546" y="664"/>
                  </a:cubicBezTo>
                  <a:cubicBezTo>
                    <a:pt x="629" y="664"/>
                    <a:pt x="709" y="545"/>
                    <a:pt x="639" y="453"/>
                  </a:cubicBezTo>
                  <a:cubicBezTo>
                    <a:pt x="525" y="302"/>
                    <a:pt x="399" y="163"/>
                    <a:pt x="260" y="34"/>
                  </a:cubicBezTo>
                  <a:cubicBezTo>
                    <a:pt x="235" y="11"/>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4" name="Google Shape;414;p19"/>
          <p:cNvSpPr/>
          <p:nvPr/>
        </p:nvSpPr>
        <p:spPr>
          <a:xfrm>
            <a:off x="854133" y="3029540"/>
            <a:ext cx="562099" cy="635696"/>
          </a:xfrm>
          <a:custGeom>
            <a:avLst/>
            <a:gdLst/>
            <a:ahLst/>
            <a:cxnLst/>
            <a:rect l="l" t="t" r="r" b="b"/>
            <a:pathLst>
              <a:path w="2856" h="3230" extrusionOk="0">
                <a:moveTo>
                  <a:pt x="1653" y="0"/>
                </a:moveTo>
                <a:cubicBezTo>
                  <a:pt x="1604" y="0"/>
                  <a:pt x="1556" y="22"/>
                  <a:pt x="1525" y="63"/>
                </a:cubicBezTo>
                <a:cubicBezTo>
                  <a:pt x="1463" y="146"/>
                  <a:pt x="1386" y="244"/>
                  <a:pt x="1301" y="353"/>
                </a:cubicBezTo>
                <a:cubicBezTo>
                  <a:pt x="892" y="873"/>
                  <a:pt x="333" y="1584"/>
                  <a:pt x="139" y="2134"/>
                </a:cubicBezTo>
                <a:cubicBezTo>
                  <a:pt x="1" y="2527"/>
                  <a:pt x="116" y="2936"/>
                  <a:pt x="421" y="3131"/>
                </a:cubicBezTo>
                <a:cubicBezTo>
                  <a:pt x="513" y="3190"/>
                  <a:pt x="631" y="3230"/>
                  <a:pt x="760" y="3230"/>
                </a:cubicBezTo>
                <a:cubicBezTo>
                  <a:pt x="932" y="3230"/>
                  <a:pt x="1126" y="3161"/>
                  <a:pt x="1315" y="2976"/>
                </a:cubicBezTo>
                <a:cubicBezTo>
                  <a:pt x="1782" y="2519"/>
                  <a:pt x="2251" y="1679"/>
                  <a:pt x="2532" y="1177"/>
                </a:cubicBezTo>
                <a:cubicBezTo>
                  <a:pt x="2585" y="1081"/>
                  <a:pt x="2632" y="997"/>
                  <a:pt x="2672" y="928"/>
                </a:cubicBezTo>
                <a:cubicBezTo>
                  <a:pt x="2855" y="612"/>
                  <a:pt x="2743" y="315"/>
                  <a:pt x="2537" y="186"/>
                </a:cubicBezTo>
                <a:cubicBezTo>
                  <a:pt x="2465" y="141"/>
                  <a:pt x="2378" y="114"/>
                  <a:pt x="2286" y="114"/>
                </a:cubicBezTo>
                <a:cubicBezTo>
                  <a:pt x="2126" y="114"/>
                  <a:pt x="1950" y="194"/>
                  <a:pt x="1810" y="398"/>
                </a:cubicBezTo>
                <a:cubicBezTo>
                  <a:pt x="1323" y="1112"/>
                  <a:pt x="749" y="2188"/>
                  <a:pt x="724" y="2234"/>
                </a:cubicBezTo>
                <a:cubicBezTo>
                  <a:pt x="683" y="2312"/>
                  <a:pt x="713" y="2409"/>
                  <a:pt x="791" y="2451"/>
                </a:cubicBezTo>
                <a:cubicBezTo>
                  <a:pt x="814" y="2464"/>
                  <a:pt x="840" y="2470"/>
                  <a:pt x="865" y="2470"/>
                </a:cubicBezTo>
                <a:cubicBezTo>
                  <a:pt x="923" y="2470"/>
                  <a:pt x="978" y="2439"/>
                  <a:pt x="1007" y="2385"/>
                </a:cubicBezTo>
                <a:cubicBezTo>
                  <a:pt x="1013" y="2374"/>
                  <a:pt x="1597" y="1278"/>
                  <a:pt x="2075" y="580"/>
                </a:cubicBezTo>
                <a:cubicBezTo>
                  <a:pt x="2139" y="485"/>
                  <a:pt x="2217" y="434"/>
                  <a:pt x="2288" y="434"/>
                </a:cubicBezTo>
                <a:cubicBezTo>
                  <a:pt x="2316" y="434"/>
                  <a:pt x="2342" y="441"/>
                  <a:pt x="2366" y="456"/>
                </a:cubicBezTo>
                <a:cubicBezTo>
                  <a:pt x="2440" y="503"/>
                  <a:pt x="2480" y="620"/>
                  <a:pt x="2394" y="768"/>
                </a:cubicBezTo>
                <a:cubicBezTo>
                  <a:pt x="2354" y="837"/>
                  <a:pt x="2307" y="923"/>
                  <a:pt x="2252" y="1021"/>
                </a:cubicBezTo>
                <a:cubicBezTo>
                  <a:pt x="1980" y="1507"/>
                  <a:pt x="1525" y="2323"/>
                  <a:pt x="1091" y="2747"/>
                </a:cubicBezTo>
                <a:cubicBezTo>
                  <a:pt x="981" y="2854"/>
                  <a:pt x="865" y="2910"/>
                  <a:pt x="758" y="2910"/>
                </a:cubicBezTo>
                <a:cubicBezTo>
                  <a:pt x="700" y="2910"/>
                  <a:pt x="645" y="2893"/>
                  <a:pt x="593" y="2860"/>
                </a:cubicBezTo>
                <a:cubicBezTo>
                  <a:pt x="443" y="2765"/>
                  <a:pt x="342" y="2521"/>
                  <a:pt x="441" y="2241"/>
                </a:cubicBezTo>
                <a:cubicBezTo>
                  <a:pt x="617" y="1740"/>
                  <a:pt x="1179" y="1025"/>
                  <a:pt x="1553" y="551"/>
                </a:cubicBezTo>
                <a:cubicBezTo>
                  <a:pt x="1639" y="440"/>
                  <a:pt x="1717" y="341"/>
                  <a:pt x="1781" y="257"/>
                </a:cubicBezTo>
                <a:cubicBezTo>
                  <a:pt x="1834" y="187"/>
                  <a:pt x="1820" y="86"/>
                  <a:pt x="1750" y="33"/>
                </a:cubicBezTo>
                <a:cubicBezTo>
                  <a:pt x="1721" y="11"/>
                  <a:pt x="1687" y="0"/>
                  <a:pt x="16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9"/>
          <p:cNvSpPr/>
          <p:nvPr/>
        </p:nvSpPr>
        <p:spPr>
          <a:xfrm rot="-724569">
            <a:off x="5900483" y="5493420"/>
            <a:ext cx="432076" cy="635705"/>
          </a:xfrm>
          <a:custGeom>
            <a:avLst/>
            <a:gdLst/>
            <a:ahLst/>
            <a:cxnLst/>
            <a:rect l="l" t="t" r="r" b="b"/>
            <a:pathLst>
              <a:path w="2037" h="2997" extrusionOk="0">
                <a:moveTo>
                  <a:pt x="762" y="0"/>
                </a:moveTo>
                <a:cubicBezTo>
                  <a:pt x="705" y="0"/>
                  <a:pt x="650" y="12"/>
                  <a:pt x="600" y="33"/>
                </a:cubicBezTo>
                <a:cubicBezTo>
                  <a:pt x="419" y="111"/>
                  <a:pt x="278" y="336"/>
                  <a:pt x="397" y="648"/>
                </a:cubicBezTo>
                <a:cubicBezTo>
                  <a:pt x="663" y="1337"/>
                  <a:pt x="1141" y="2263"/>
                  <a:pt x="1161" y="2302"/>
                </a:cubicBezTo>
                <a:cubicBezTo>
                  <a:pt x="1186" y="2349"/>
                  <a:pt x="1233" y="2376"/>
                  <a:pt x="1282" y="2376"/>
                </a:cubicBezTo>
                <a:cubicBezTo>
                  <a:pt x="1304" y="2376"/>
                  <a:pt x="1325" y="2371"/>
                  <a:pt x="1346" y="2360"/>
                </a:cubicBezTo>
                <a:cubicBezTo>
                  <a:pt x="1413" y="2326"/>
                  <a:pt x="1439" y="2244"/>
                  <a:pt x="1405" y="2177"/>
                </a:cubicBezTo>
                <a:cubicBezTo>
                  <a:pt x="1400" y="2167"/>
                  <a:pt x="913" y="1224"/>
                  <a:pt x="653" y="549"/>
                </a:cubicBezTo>
                <a:cubicBezTo>
                  <a:pt x="604" y="424"/>
                  <a:pt x="626" y="320"/>
                  <a:pt x="708" y="285"/>
                </a:cubicBezTo>
                <a:cubicBezTo>
                  <a:pt x="724" y="278"/>
                  <a:pt x="741" y="274"/>
                  <a:pt x="760" y="274"/>
                </a:cubicBezTo>
                <a:cubicBezTo>
                  <a:pt x="821" y="274"/>
                  <a:pt x="893" y="314"/>
                  <a:pt x="941" y="416"/>
                </a:cubicBezTo>
                <a:cubicBezTo>
                  <a:pt x="970" y="478"/>
                  <a:pt x="1007" y="553"/>
                  <a:pt x="1049" y="639"/>
                </a:cubicBezTo>
                <a:cubicBezTo>
                  <a:pt x="1260" y="1066"/>
                  <a:pt x="1612" y="1782"/>
                  <a:pt x="1700" y="2293"/>
                </a:cubicBezTo>
                <a:cubicBezTo>
                  <a:pt x="1734" y="2494"/>
                  <a:pt x="1675" y="2641"/>
                  <a:pt x="1538" y="2699"/>
                </a:cubicBezTo>
                <a:cubicBezTo>
                  <a:pt x="1502" y="2714"/>
                  <a:pt x="1460" y="2722"/>
                  <a:pt x="1415" y="2722"/>
                </a:cubicBezTo>
                <a:cubicBezTo>
                  <a:pt x="1288" y="2722"/>
                  <a:pt x="1139" y="2656"/>
                  <a:pt x="1029" y="2504"/>
                </a:cubicBezTo>
                <a:cubicBezTo>
                  <a:pt x="762" y="2137"/>
                  <a:pt x="531" y="1394"/>
                  <a:pt x="379" y="902"/>
                </a:cubicBezTo>
                <a:cubicBezTo>
                  <a:pt x="344" y="787"/>
                  <a:pt x="311" y="684"/>
                  <a:pt x="284" y="600"/>
                </a:cubicBezTo>
                <a:cubicBezTo>
                  <a:pt x="265" y="542"/>
                  <a:pt x="211" y="506"/>
                  <a:pt x="154" y="506"/>
                </a:cubicBezTo>
                <a:cubicBezTo>
                  <a:pt x="139" y="506"/>
                  <a:pt x="125" y="508"/>
                  <a:pt x="111" y="513"/>
                </a:cubicBezTo>
                <a:cubicBezTo>
                  <a:pt x="39" y="536"/>
                  <a:pt x="0" y="613"/>
                  <a:pt x="24" y="685"/>
                </a:cubicBezTo>
                <a:cubicBezTo>
                  <a:pt x="52" y="769"/>
                  <a:pt x="82" y="870"/>
                  <a:pt x="118" y="982"/>
                </a:cubicBezTo>
                <a:cubicBezTo>
                  <a:pt x="285" y="1522"/>
                  <a:pt x="514" y="2262"/>
                  <a:pt x="807" y="2665"/>
                </a:cubicBezTo>
                <a:cubicBezTo>
                  <a:pt x="962" y="2877"/>
                  <a:pt x="1190" y="2997"/>
                  <a:pt x="1413" y="2997"/>
                </a:cubicBezTo>
                <a:cubicBezTo>
                  <a:pt x="1492" y="2997"/>
                  <a:pt x="1571" y="2982"/>
                  <a:pt x="1645" y="2951"/>
                </a:cubicBezTo>
                <a:cubicBezTo>
                  <a:pt x="1846" y="2866"/>
                  <a:pt x="2036" y="2637"/>
                  <a:pt x="1969" y="2247"/>
                </a:cubicBezTo>
                <a:cubicBezTo>
                  <a:pt x="1875" y="1696"/>
                  <a:pt x="1511" y="959"/>
                  <a:pt x="1295" y="518"/>
                </a:cubicBezTo>
                <a:cubicBezTo>
                  <a:pt x="1254" y="434"/>
                  <a:pt x="1217" y="360"/>
                  <a:pt x="1188" y="298"/>
                </a:cubicBezTo>
                <a:cubicBezTo>
                  <a:pt x="1089" y="90"/>
                  <a:pt x="920" y="0"/>
                  <a:pt x="762" y="0"/>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19"/>
          <p:cNvSpPr/>
          <p:nvPr/>
        </p:nvSpPr>
        <p:spPr>
          <a:xfrm>
            <a:off x="5730201" y="486593"/>
            <a:ext cx="731601" cy="465476"/>
          </a:xfrm>
          <a:custGeom>
            <a:avLst/>
            <a:gdLst/>
            <a:ahLst/>
            <a:cxnLst/>
            <a:rect l="l" t="t" r="r" b="b"/>
            <a:pathLst>
              <a:path w="3747" h="2384" extrusionOk="0">
                <a:moveTo>
                  <a:pt x="2057" y="0"/>
                </a:moveTo>
                <a:cubicBezTo>
                  <a:pt x="2021" y="0"/>
                  <a:pt x="1986" y="16"/>
                  <a:pt x="1971" y="50"/>
                </a:cubicBezTo>
                <a:cubicBezTo>
                  <a:pt x="1721" y="598"/>
                  <a:pt x="1620" y="1189"/>
                  <a:pt x="1447" y="1761"/>
                </a:cubicBezTo>
                <a:cubicBezTo>
                  <a:pt x="1427" y="1828"/>
                  <a:pt x="1406" y="1893"/>
                  <a:pt x="1384" y="1958"/>
                </a:cubicBezTo>
                <a:cubicBezTo>
                  <a:pt x="1377" y="1976"/>
                  <a:pt x="1362" y="2050"/>
                  <a:pt x="1346" y="2066"/>
                </a:cubicBezTo>
                <a:cubicBezTo>
                  <a:pt x="1336" y="2075"/>
                  <a:pt x="1333" y="2080"/>
                  <a:pt x="1332" y="2082"/>
                </a:cubicBezTo>
                <a:lnTo>
                  <a:pt x="1332" y="2082"/>
                </a:lnTo>
                <a:cubicBezTo>
                  <a:pt x="1332" y="2080"/>
                  <a:pt x="1331" y="2071"/>
                  <a:pt x="1319" y="2055"/>
                </a:cubicBezTo>
                <a:cubicBezTo>
                  <a:pt x="1278" y="1999"/>
                  <a:pt x="1261" y="1887"/>
                  <a:pt x="1238" y="1822"/>
                </a:cubicBezTo>
                <a:lnTo>
                  <a:pt x="1158" y="1589"/>
                </a:lnTo>
                <a:cubicBezTo>
                  <a:pt x="1051" y="1279"/>
                  <a:pt x="942" y="969"/>
                  <a:pt x="835" y="659"/>
                </a:cubicBezTo>
                <a:cubicBezTo>
                  <a:pt x="819" y="613"/>
                  <a:pt x="773" y="585"/>
                  <a:pt x="729" y="585"/>
                </a:cubicBezTo>
                <a:cubicBezTo>
                  <a:pt x="696" y="585"/>
                  <a:pt x="663" y="600"/>
                  <a:pt x="644" y="634"/>
                </a:cubicBezTo>
                <a:cubicBezTo>
                  <a:pt x="428" y="1023"/>
                  <a:pt x="226" y="1417"/>
                  <a:pt x="38" y="1819"/>
                </a:cubicBezTo>
                <a:cubicBezTo>
                  <a:pt x="0" y="1900"/>
                  <a:pt x="73" y="1973"/>
                  <a:pt x="140" y="1973"/>
                </a:cubicBezTo>
                <a:cubicBezTo>
                  <a:pt x="171" y="1973"/>
                  <a:pt x="201" y="1958"/>
                  <a:pt x="218" y="1920"/>
                </a:cubicBezTo>
                <a:cubicBezTo>
                  <a:pt x="373" y="1589"/>
                  <a:pt x="540" y="1264"/>
                  <a:pt x="714" y="943"/>
                </a:cubicBezTo>
                <a:cubicBezTo>
                  <a:pt x="817" y="1238"/>
                  <a:pt x="919" y="1533"/>
                  <a:pt x="1021" y="1828"/>
                </a:cubicBezTo>
                <a:cubicBezTo>
                  <a:pt x="1068" y="1963"/>
                  <a:pt x="1097" y="2156"/>
                  <a:pt x="1209" y="2259"/>
                </a:cubicBezTo>
                <a:cubicBezTo>
                  <a:pt x="1247" y="2294"/>
                  <a:pt x="1293" y="2311"/>
                  <a:pt x="1338" y="2311"/>
                </a:cubicBezTo>
                <a:cubicBezTo>
                  <a:pt x="1400" y="2311"/>
                  <a:pt x="1461" y="2280"/>
                  <a:pt x="1499" y="2222"/>
                </a:cubicBezTo>
                <a:cubicBezTo>
                  <a:pt x="1588" y="2089"/>
                  <a:pt x="1624" y="1898"/>
                  <a:pt x="1668" y="1746"/>
                </a:cubicBezTo>
                <a:cubicBezTo>
                  <a:pt x="1719" y="1570"/>
                  <a:pt x="1765" y="1392"/>
                  <a:pt x="1810" y="1215"/>
                </a:cubicBezTo>
                <a:cubicBezTo>
                  <a:pt x="1873" y="968"/>
                  <a:pt x="1939" y="721"/>
                  <a:pt x="2022" y="480"/>
                </a:cubicBezTo>
                <a:cubicBezTo>
                  <a:pt x="2069" y="742"/>
                  <a:pt x="2116" y="1005"/>
                  <a:pt x="2163" y="1269"/>
                </a:cubicBezTo>
                <a:cubicBezTo>
                  <a:pt x="2195" y="1452"/>
                  <a:pt x="2226" y="1636"/>
                  <a:pt x="2263" y="1818"/>
                </a:cubicBezTo>
                <a:cubicBezTo>
                  <a:pt x="2294" y="1971"/>
                  <a:pt x="2317" y="2162"/>
                  <a:pt x="2396" y="2300"/>
                </a:cubicBezTo>
                <a:cubicBezTo>
                  <a:pt x="2427" y="2355"/>
                  <a:pt x="2480" y="2384"/>
                  <a:pt x="2534" y="2384"/>
                </a:cubicBezTo>
                <a:cubicBezTo>
                  <a:pt x="2577" y="2384"/>
                  <a:pt x="2621" y="2366"/>
                  <a:pt x="2655" y="2330"/>
                </a:cubicBezTo>
                <a:cubicBezTo>
                  <a:pt x="2766" y="2213"/>
                  <a:pt x="2829" y="2017"/>
                  <a:pt x="2897" y="1874"/>
                </a:cubicBezTo>
                <a:cubicBezTo>
                  <a:pt x="3023" y="1608"/>
                  <a:pt x="3146" y="1343"/>
                  <a:pt x="3299" y="1092"/>
                </a:cubicBezTo>
                <a:cubicBezTo>
                  <a:pt x="3356" y="1225"/>
                  <a:pt x="3368" y="1400"/>
                  <a:pt x="3395" y="1523"/>
                </a:cubicBezTo>
                <a:cubicBezTo>
                  <a:pt x="3439" y="1725"/>
                  <a:pt x="3484" y="1927"/>
                  <a:pt x="3528" y="2129"/>
                </a:cubicBezTo>
                <a:cubicBezTo>
                  <a:pt x="3540" y="2180"/>
                  <a:pt x="3579" y="2203"/>
                  <a:pt x="3620" y="2203"/>
                </a:cubicBezTo>
                <a:cubicBezTo>
                  <a:pt x="3682" y="2203"/>
                  <a:pt x="3747" y="2153"/>
                  <a:pt x="3730" y="2076"/>
                </a:cubicBezTo>
                <a:cubicBezTo>
                  <a:pt x="3679" y="1842"/>
                  <a:pt x="3626" y="1608"/>
                  <a:pt x="3575" y="1373"/>
                </a:cubicBezTo>
                <a:cubicBezTo>
                  <a:pt x="3534" y="1186"/>
                  <a:pt x="3515" y="973"/>
                  <a:pt x="3370" y="830"/>
                </a:cubicBezTo>
                <a:cubicBezTo>
                  <a:pt x="3350" y="809"/>
                  <a:pt x="3325" y="800"/>
                  <a:pt x="3299" y="800"/>
                </a:cubicBezTo>
                <a:cubicBezTo>
                  <a:pt x="3263" y="800"/>
                  <a:pt x="3227" y="819"/>
                  <a:pt x="3205" y="851"/>
                </a:cubicBezTo>
                <a:cubicBezTo>
                  <a:pt x="3060" y="1065"/>
                  <a:pt x="2943" y="1293"/>
                  <a:pt x="2833" y="1526"/>
                </a:cubicBezTo>
                <a:cubicBezTo>
                  <a:pt x="2780" y="1635"/>
                  <a:pt x="2730" y="1746"/>
                  <a:pt x="2677" y="1855"/>
                </a:cubicBezTo>
                <a:cubicBezTo>
                  <a:pt x="2647" y="1916"/>
                  <a:pt x="2617" y="1977"/>
                  <a:pt x="2586" y="2038"/>
                </a:cubicBezTo>
                <a:cubicBezTo>
                  <a:pt x="2579" y="2052"/>
                  <a:pt x="2562" y="2094"/>
                  <a:pt x="2544" y="2130"/>
                </a:cubicBezTo>
                <a:cubicBezTo>
                  <a:pt x="2529" y="2074"/>
                  <a:pt x="2518" y="2000"/>
                  <a:pt x="2510" y="1972"/>
                </a:cubicBezTo>
                <a:cubicBezTo>
                  <a:pt x="2491" y="1896"/>
                  <a:pt x="2475" y="1819"/>
                  <a:pt x="2460" y="1742"/>
                </a:cubicBezTo>
                <a:cubicBezTo>
                  <a:pt x="2423" y="1559"/>
                  <a:pt x="2393" y="1375"/>
                  <a:pt x="2359" y="1191"/>
                </a:cubicBezTo>
                <a:cubicBezTo>
                  <a:pt x="2294" y="819"/>
                  <a:pt x="2228" y="447"/>
                  <a:pt x="2161" y="74"/>
                </a:cubicBezTo>
                <a:cubicBezTo>
                  <a:pt x="2153" y="27"/>
                  <a:pt x="2104" y="0"/>
                  <a:pt x="20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7" name="Google Shape;417;p19"/>
          <p:cNvGrpSpPr/>
          <p:nvPr/>
        </p:nvGrpSpPr>
        <p:grpSpPr>
          <a:xfrm>
            <a:off x="10296001" y="4549332"/>
            <a:ext cx="1444633" cy="1542301"/>
            <a:chOff x="5283025" y="1885850"/>
            <a:chExt cx="651675" cy="695775"/>
          </a:xfrm>
        </p:grpSpPr>
        <p:sp>
          <p:nvSpPr>
            <p:cNvPr id="418" name="Google Shape;418;p19"/>
            <p:cNvSpPr/>
            <p:nvPr/>
          </p:nvSpPr>
          <p:spPr>
            <a:xfrm>
              <a:off x="5283025" y="1885850"/>
              <a:ext cx="651675" cy="695775"/>
            </a:xfrm>
            <a:custGeom>
              <a:avLst/>
              <a:gdLst/>
              <a:ahLst/>
              <a:cxnLst/>
              <a:rect l="l" t="t" r="r" b="b"/>
              <a:pathLst>
                <a:path w="26067" h="27831" extrusionOk="0">
                  <a:moveTo>
                    <a:pt x="10243" y="6191"/>
                  </a:moveTo>
                  <a:cubicBezTo>
                    <a:pt x="11724" y="6191"/>
                    <a:pt x="18728" y="11488"/>
                    <a:pt x="18764" y="12190"/>
                  </a:cubicBezTo>
                  <a:cubicBezTo>
                    <a:pt x="18816" y="13173"/>
                    <a:pt x="7539" y="19946"/>
                    <a:pt x="6468" y="19946"/>
                  </a:cubicBezTo>
                  <a:cubicBezTo>
                    <a:pt x="6436" y="19946"/>
                    <a:pt x="6414" y="19940"/>
                    <a:pt x="6400" y="19928"/>
                  </a:cubicBezTo>
                  <a:cubicBezTo>
                    <a:pt x="5934" y="19508"/>
                    <a:pt x="9109" y="6794"/>
                    <a:pt x="10067" y="6229"/>
                  </a:cubicBezTo>
                  <a:cubicBezTo>
                    <a:pt x="10112" y="6203"/>
                    <a:pt x="10171" y="6191"/>
                    <a:pt x="10243" y="6191"/>
                  </a:cubicBezTo>
                  <a:close/>
                  <a:moveTo>
                    <a:pt x="8720" y="1"/>
                  </a:moveTo>
                  <a:cubicBezTo>
                    <a:pt x="8574" y="1"/>
                    <a:pt x="8455" y="26"/>
                    <a:pt x="8365" y="79"/>
                  </a:cubicBezTo>
                  <a:cubicBezTo>
                    <a:pt x="6424" y="1221"/>
                    <a:pt x="1" y="26945"/>
                    <a:pt x="945" y="27795"/>
                  </a:cubicBezTo>
                  <a:cubicBezTo>
                    <a:pt x="972" y="27819"/>
                    <a:pt x="1018" y="27831"/>
                    <a:pt x="1081" y="27831"/>
                  </a:cubicBezTo>
                  <a:cubicBezTo>
                    <a:pt x="3246" y="27831"/>
                    <a:pt x="26066" y="14130"/>
                    <a:pt x="25962" y="12139"/>
                  </a:cubicBezTo>
                  <a:cubicBezTo>
                    <a:pt x="25886" y="10718"/>
                    <a:pt x="11717" y="1"/>
                    <a:pt x="872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19"/>
            <p:cNvSpPr/>
            <p:nvPr/>
          </p:nvSpPr>
          <p:spPr>
            <a:xfrm>
              <a:off x="5344200" y="2330025"/>
              <a:ext cx="44400" cy="131275"/>
            </a:xfrm>
            <a:custGeom>
              <a:avLst/>
              <a:gdLst/>
              <a:ahLst/>
              <a:cxnLst/>
              <a:rect l="l" t="t" r="r" b="b"/>
              <a:pathLst>
                <a:path w="1776" h="5251" extrusionOk="0">
                  <a:moveTo>
                    <a:pt x="1426" y="1"/>
                  </a:moveTo>
                  <a:cubicBezTo>
                    <a:pt x="1314" y="1"/>
                    <a:pt x="1205" y="62"/>
                    <a:pt x="1171" y="205"/>
                  </a:cubicBezTo>
                  <a:cubicBezTo>
                    <a:pt x="798" y="1769"/>
                    <a:pt x="425" y="3331"/>
                    <a:pt x="52" y="4894"/>
                  </a:cubicBezTo>
                  <a:cubicBezTo>
                    <a:pt x="0" y="5109"/>
                    <a:pt x="180" y="5251"/>
                    <a:pt x="350" y="5251"/>
                  </a:cubicBezTo>
                  <a:cubicBezTo>
                    <a:pt x="463" y="5251"/>
                    <a:pt x="570" y="5189"/>
                    <a:pt x="605" y="5047"/>
                  </a:cubicBezTo>
                  <a:cubicBezTo>
                    <a:pt x="978" y="3483"/>
                    <a:pt x="1351" y="1921"/>
                    <a:pt x="1724" y="357"/>
                  </a:cubicBezTo>
                  <a:cubicBezTo>
                    <a:pt x="1776" y="142"/>
                    <a:pt x="1596" y="1"/>
                    <a:pt x="1426" y="1"/>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19"/>
            <p:cNvSpPr/>
            <p:nvPr/>
          </p:nvSpPr>
          <p:spPr>
            <a:xfrm>
              <a:off x="5328050" y="2488400"/>
              <a:ext cx="23400" cy="37725"/>
            </a:xfrm>
            <a:custGeom>
              <a:avLst/>
              <a:gdLst/>
              <a:ahLst/>
              <a:cxnLst/>
              <a:rect l="l" t="t" r="r" b="b"/>
              <a:pathLst>
                <a:path w="936" h="1509" extrusionOk="0">
                  <a:moveTo>
                    <a:pt x="586" y="0"/>
                  </a:moveTo>
                  <a:cubicBezTo>
                    <a:pt x="474" y="0"/>
                    <a:pt x="369" y="63"/>
                    <a:pt x="339" y="207"/>
                  </a:cubicBezTo>
                  <a:cubicBezTo>
                    <a:pt x="272" y="531"/>
                    <a:pt x="184" y="847"/>
                    <a:pt x="74" y="1160"/>
                  </a:cubicBezTo>
                  <a:cubicBezTo>
                    <a:pt x="0" y="1371"/>
                    <a:pt x="173" y="1509"/>
                    <a:pt x="347" y="1509"/>
                  </a:cubicBezTo>
                  <a:cubicBezTo>
                    <a:pt x="462" y="1509"/>
                    <a:pt x="578" y="1450"/>
                    <a:pt x="626" y="1312"/>
                  </a:cubicBezTo>
                  <a:cubicBezTo>
                    <a:pt x="735" y="1000"/>
                    <a:pt x="823" y="683"/>
                    <a:pt x="890" y="359"/>
                  </a:cubicBezTo>
                  <a:cubicBezTo>
                    <a:pt x="936" y="142"/>
                    <a:pt x="754" y="0"/>
                    <a:pt x="586" y="0"/>
                  </a:cubicBezTo>
                  <a:close/>
                </a:path>
              </a:pathLst>
            </a:custGeom>
            <a:solidFill>
              <a:srgbClr val="FFF9F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1" name="Google Shape;421;p19"/>
          <p:cNvGrpSpPr/>
          <p:nvPr/>
        </p:nvGrpSpPr>
        <p:grpSpPr>
          <a:xfrm rot="8999839">
            <a:off x="2759034" y="5715733"/>
            <a:ext cx="1233839" cy="752195"/>
            <a:chOff x="4560600" y="2876550"/>
            <a:chExt cx="172325" cy="105050"/>
          </a:xfrm>
        </p:grpSpPr>
        <p:sp>
          <p:nvSpPr>
            <p:cNvPr id="422" name="Google Shape;422;p19"/>
            <p:cNvSpPr/>
            <p:nvPr/>
          </p:nvSpPr>
          <p:spPr>
            <a:xfrm>
              <a:off x="4702775" y="2940350"/>
              <a:ext cx="30150" cy="30400"/>
            </a:xfrm>
            <a:custGeom>
              <a:avLst/>
              <a:gdLst/>
              <a:ahLst/>
              <a:cxnLst/>
              <a:rect l="l" t="t" r="r" b="b"/>
              <a:pathLst>
                <a:path w="1206" h="1216" extrusionOk="0">
                  <a:moveTo>
                    <a:pt x="183" y="1"/>
                  </a:moveTo>
                  <a:cubicBezTo>
                    <a:pt x="85" y="1"/>
                    <a:pt x="0" y="122"/>
                    <a:pt x="92" y="202"/>
                  </a:cubicBezTo>
                  <a:cubicBezTo>
                    <a:pt x="418" y="483"/>
                    <a:pt x="701" y="802"/>
                    <a:pt x="938" y="1161"/>
                  </a:cubicBezTo>
                  <a:cubicBezTo>
                    <a:pt x="964" y="1200"/>
                    <a:pt x="1001" y="1216"/>
                    <a:pt x="1037" y="1216"/>
                  </a:cubicBezTo>
                  <a:cubicBezTo>
                    <a:pt x="1122" y="1216"/>
                    <a:pt x="1206" y="1130"/>
                    <a:pt x="1146" y="1040"/>
                  </a:cubicBezTo>
                  <a:cubicBezTo>
                    <a:pt x="898" y="664"/>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4649725" y="2924550"/>
              <a:ext cx="39225" cy="12100"/>
            </a:xfrm>
            <a:custGeom>
              <a:avLst/>
              <a:gdLst/>
              <a:ahLst/>
              <a:cxnLst/>
              <a:rect l="l" t="t" r="r" b="b"/>
              <a:pathLst>
                <a:path w="1569" h="484" extrusionOk="0">
                  <a:moveTo>
                    <a:pt x="720" y="1"/>
                  </a:moveTo>
                  <a:cubicBezTo>
                    <a:pt x="515" y="1"/>
                    <a:pt x="308" y="51"/>
                    <a:pt x="118" y="151"/>
                  </a:cubicBezTo>
                  <a:cubicBezTo>
                    <a:pt x="1" y="212"/>
                    <a:pt x="73" y="374"/>
                    <a:pt x="182" y="374"/>
                  </a:cubicBezTo>
                  <a:cubicBezTo>
                    <a:pt x="200" y="374"/>
                    <a:pt x="220" y="369"/>
                    <a:pt x="239" y="359"/>
                  </a:cubicBezTo>
                  <a:cubicBezTo>
                    <a:pt x="392" y="279"/>
                    <a:pt x="552" y="240"/>
                    <a:pt x="712" y="240"/>
                  </a:cubicBezTo>
                  <a:cubicBezTo>
                    <a:pt x="935" y="240"/>
                    <a:pt x="1156" y="316"/>
                    <a:pt x="1347" y="461"/>
                  </a:cubicBezTo>
                  <a:cubicBezTo>
                    <a:pt x="1369" y="477"/>
                    <a:pt x="1390" y="484"/>
                    <a:pt x="1410" y="484"/>
                  </a:cubicBezTo>
                  <a:cubicBezTo>
                    <a:pt x="1505" y="484"/>
                    <a:pt x="1568" y="329"/>
                    <a:pt x="1468" y="253"/>
                  </a:cubicBezTo>
                  <a:cubicBezTo>
                    <a:pt x="1246" y="84"/>
                    <a:pt x="984" y="1"/>
                    <a:pt x="72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4634500" y="2946175"/>
              <a:ext cx="12425" cy="32375"/>
            </a:xfrm>
            <a:custGeom>
              <a:avLst/>
              <a:gdLst/>
              <a:ahLst/>
              <a:cxnLst/>
              <a:rect l="l" t="t" r="r" b="b"/>
              <a:pathLst>
                <a:path w="497" h="1295" extrusionOk="0">
                  <a:moveTo>
                    <a:pt x="181" y="1"/>
                  </a:moveTo>
                  <a:cubicBezTo>
                    <a:pt x="134" y="1"/>
                    <a:pt x="90" y="27"/>
                    <a:pt x="79" y="87"/>
                  </a:cubicBezTo>
                  <a:cubicBezTo>
                    <a:pt x="1" y="486"/>
                    <a:pt x="55" y="872"/>
                    <a:pt x="240" y="1234"/>
                  </a:cubicBezTo>
                  <a:cubicBezTo>
                    <a:pt x="262" y="1277"/>
                    <a:pt x="297" y="1294"/>
                    <a:pt x="333" y="1294"/>
                  </a:cubicBezTo>
                  <a:cubicBezTo>
                    <a:pt x="413" y="1294"/>
                    <a:pt x="496" y="1207"/>
                    <a:pt x="448" y="1113"/>
                  </a:cubicBezTo>
                  <a:cubicBezTo>
                    <a:pt x="293" y="812"/>
                    <a:pt x="245" y="483"/>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4661950" y="2957600"/>
              <a:ext cx="18350" cy="24000"/>
            </a:xfrm>
            <a:custGeom>
              <a:avLst/>
              <a:gdLst/>
              <a:ahLst/>
              <a:cxnLst/>
              <a:rect l="l" t="t" r="r" b="b"/>
              <a:pathLst>
                <a:path w="734" h="960" extrusionOk="0">
                  <a:moveTo>
                    <a:pt x="580" y="0"/>
                  </a:moveTo>
                  <a:cubicBezTo>
                    <a:pt x="510" y="0"/>
                    <a:pt x="432" y="60"/>
                    <a:pt x="445" y="151"/>
                  </a:cubicBezTo>
                  <a:cubicBezTo>
                    <a:pt x="481" y="382"/>
                    <a:pt x="342" y="629"/>
                    <a:pt x="126" y="718"/>
                  </a:cubicBezTo>
                  <a:cubicBezTo>
                    <a:pt x="0" y="770"/>
                    <a:pt x="35" y="959"/>
                    <a:pt x="144" y="959"/>
                  </a:cubicBezTo>
                  <a:cubicBezTo>
                    <a:pt x="158" y="959"/>
                    <a:pt x="173" y="956"/>
                    <a:pt x="189" y="950"/>
                  </a:cubicBezTo>
                  <a:cubicBezTo>
                    <a:pt x="538" y="806"/>
                    <a:pt x="734" y="461"/>
                    <a:pt x="677" y="87"/>
                  </a:cubicBezTo>
                  <a:cubicBezTo>
                    <a:pt x="668" y="26"/>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9"/>
            <p:cNvSpPr/>
            <p:nvPr/>
          </p:nvSpPr>
          <p:spPr>
            <a:xfrm>
              <a:off x="4636500" y="2891125"/>
              <a:ext cx="29175" cy="34150"/>
            </a:xfrm>
            <a:custGeom>
              <a:avLst/>
              <a:gdLst/>
              <a:ahLst/>
              <a:cxnLst/>
              <a:rect l="l" t="t" r="r" b="b"/>
              <a:pathLst>
                <a:path w="1167" h="1366" extrusionOk="0">
                  <a:moveTo>
                    <a:pt x="164" y="1"/>
                  </a:moveTo>
                  <a:cubicBezTo>
                    <a:pt x="66" y="1"/>
                    <a:pt x="0" y="156"/>
                    <a:pt x="105" y="229"/>
                  </a:cubicBezTo>
                  <a:cubicBezTo>
                    <a:pt x="480" y="488"/>
                    <a:pt x="757" y="852"/>
                    <a:pt x="905" y="1282"/>
                  </a:cubicBezTo>
                  <a:cubicBezTo>
                    <a:pt x="925" y="1340"/>
                    <a:pt x="973" y="1365"/>
                    <a:pt x="1021" y="1365"/>
                  </a:cubicBezTo>
                  <a:cubicBezTo>
                    <a:pt x="1095" y="1365"/>
                    <a:pt x="1167" y="1307"/>
                    <a:pt x="1137" y="1219"/>
                  </a:cubicBezTo>
                  <a:cubicBezTo>
                    <a:pt x="967" y="726"/>
                    <a:pt x="656" y="318"/>
                    <a:pt x="227" y="22"/>
                  </a:cubicBezTo>
                  <a:cubicBezTo>
                    <a:pt x="205" y="7"/>
                    <a:pt x="184" y="1"/>
                    <a:pt x="164"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9"/>
            <p:cNvSpPr/>
            <p:nvPr/>
          </p:nvSpPr>
          <p:spPr>
            <a:xfrm>
              <a:off x="4589150" y="2876550"/>
              <a:ext cx="35025" cy="7300"/>
            </a:xfrm>
            <a:custGeom>
              <a:avLst/>
              <a:gdLst/>
              <a:ahLst/>
              <a:cxnLst/>
              <a:rect l="l" t="t" r="r" b="b"/>
              <a:pathLst>
                <a:path w="1401" h="292" extrusionOk="0">
                  <a:moveTo>
                    <a:pt x="729" y="1"/>
                  </a:moveTo>
                  <a:cubicBezTo>
                    <a:pt x="534" y="1"/>
                    <a:pt x="339" y="20"/>
                    <a:pt x="144" y="58"/>
                  </a:cubicBezTo>
                  <a:cubicBezTo>
                    <a:pt x="1" y="85"/>
                    <a:pt x="49" y="292"/>
                    <a:pt x="182" y="292"/>
                  </a:cubicBezTo>
                  <a:cubicBezTo>
                    <a:pt x="190" y="292"/>
                    <a:pt x="199" y="291"/>
                    <a:pt x="208" y="289"/>
                  </a:cubicBezTo>
                  <a:cubicBezTo>
                    <a:pt x="382" y="255"/>
                    <a:pt x="556" y="238"/>
                    <a:pt x="731" y="238"/>
                  </a:cubicBezTo>
                  <a:cubicBezTo>
                    <a:pt x="885" y="238"/>
                    <a:pt x="1038" y="252"/>
                    <a:pt x="1192" y="278"/>
                  </a:cubicBezTo>
                  <a:cubicBezTo>
                    <a:pt x="1200" y="280"/>
                    <a:pt x="1208" y="280"/>
                    <a:pt x="1215" y="280"/>
                  </a:cubicBezTo>
                  <a:cubicBezTo>
                    <a:pt x="1350" y="280"/>
                    <a:pt x="1400" y="72"/>
                    <a:pt x="1256" y="46"/>
                  </a:cubicBezTo>
                  <a:cubicBezTo>
                    <a:pt x="1080" y="16"/>
                    <a:pt x="904" y="1"/>
                    <a:pt x="72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4560600" y="2883950"/>
              <a:ext cx="16875" cy="14950"/>
            </a:xfrm>
            <a:custGeom>
              <a:avLst/>
              <a:gdLst/>
              <a:ahLst/>
              <a:cxnLst/>
              <a:rect l="l" t="t" r="r" b="b"/>
              <a:pathLst>
                <a:path w="675" h="598" extrusionOk="0">
                  <a:moveTo>
                    <a:pt x="503" y="0"/>
                  </a:moveTo>
                  <a:cubicBezTo>
                    <a:pt x="493" y="0"/>
                    <a:pt x="482" y="1"/>
                    <a:pt x="471" y="4"/>
                  </a:cubicBezTo>
                  <a:cubicBezTo>
                    <a:pt x="253" y="57"/>
                    <a:pt x="79" y="231"/>
                    <a:pt x="23" y="448"/>
                  </a:cubicBezTo>
                  <a:cubicBezTo>
                    <a:pt x="0" y="539"/>
                    <a:pt x="75" y="598"/>
                    <a:pt x="147" y="598"/>
                  </a:cubicBezTo>
                  <a:cubicBezTo>
                    <a:pt x="194" y="598"/>
                    <a:pt x="240" y="572"/>
                    <a:pt x="255" y="512"/>
                  </a:cubicBezTo>
                  <a:cubicBezTo>
                    <a:pt x="291" y="372"/>
                    <a:pt x="395" y="270"/>
                    <a:pt x="535" y="236"/>
                  </a:cubicBezTo>
                  <a:cubicBezTo>
                    <a:pt x="675" y="201"/>
                    <a:pt x="630" y="0"/>
                    <a:pt x="503"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435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29"/>
        <p:cNvGrpSpPr/>
        <p:nvPr/>
      </p:nvGrpSpPr>
      <p:grpSpPr>
        <a:xfrm>
          <a:off x="0" y="0"/>
          <a:ext cx="0" cy="0"/>
          <a:chOff x="0" y="0"/>
          <a:chExt cx="0" cy="0"/>
        </a:xfrm>
      </p:grpSpPr>
      <p:grpSp>
        <p:nvGrpSpPr>
          <p:cNvPr id="430" name="Google Shape;430;p20"/>
          <p:cNvGrpSpPr/>
          <p:nvPr/>
        </p:nvGrpSpPr>
        <p:grpSpPr>
          <a:xfrm>
            <a:off x="1" y="0"/>
            <a:ext cx="12191993" cy="6857992"/>
            <a:chOff x="0" y="0"/>
            <a:chExt cx="9143995" cy="5143494"/>
          </a:xfrm>
        </p:grpSpPr>
        <p:sp>
          <p:nvSpPr>
            <p:cNvPr id="431" name="Google Shape;431;p20"/>
            <p:cNvSpPr/>
            <p:nvPr/>
          </p:nvSpPr>
          <p:spPr>
            <a:xfrm flipH="1">
              <a:off x="0" y="0"/>
              <a:ext cx="4694269" cy="2015419"/>
            </a:xfrm>
            <a:custGeom>
              <a:avLst/>
              <a:gdLst/>
              <a:ahLst/>
              <a:cxnLst/>
              <a:rect l="l" t="t" r="r" b="b"/>
              <a:pathLst>
                <a:path w="42787" h="18370" extrusionOk="0">
                  <a:moveTo>
                    <a:pt x="8116" y="0"/>
                  </a:moveTo>
                  <a:cubicBezTo>
                    <a:pt x="5393" y="1936"/>
                    <a:pt x="3054" y="4202"/>
                    <a:pt x="1716" y="6978"/>
                  </a:cubicBezTo>
                  <a:cubicBezTo>
                    <a:pt x="644" y="9202"/>
                    <a:pt x="0" y="12097"/>
                    <a:pt x="1380" y="14329"/>
                  </a:cubicBezTo>
                  <a:cubicBezTo>
                    <a:pt x="2532" y="16194"/>
                    <a:pt x="4827" y="17245"/>
                    <a:pt x="7148" y="17793"/>
                  </a:cubicBezTo>
                  <a:cubicBezTo>
                    <a:pt x="8853" y="18195"/>
                    <a:pt x="10634" y="18369"/>
                    <a:pt x="12411" y="18369"/>
                  </a:cubicBezTo>
                  <a:cubicBezTo>
                    <a:pt x="13275" y="18369"/>
                    <a:pt x="14137" y="18328"/>
                    <a:pt x="14990" y="18252"/>
                  </a:cubicBezTo>
                  <a:cubicBezTo>
                    <a:pt x="18270" y="17959"/>
                    <a:pt x="21328" y="16879"/>
                    <a:pt x="24274" y="15677"/>
                  </a:cubicBezTo>
                  <a:cubicBezTo>
                    <a:pt x="27596" y="14322"/>
                    <a:pt x="30856" y="12786"/>
                    <a:pt x="34410" y="11894"/>
                  </a:cubicBezTo>
                  <a:cubicBezTo>
                    <a:pt x="35279" y="11675"/>
                    <a:pt x="36169" y="11502"/>
                    <a:pt x="37070" y="11380"/>
                  </a:cubicBezTo>
                  <a:lnTo>
                    <a:pt x="42786" y="11380"/>
                  </a:lnTo>
                  <a:lnTo>
                    <a:pt x="42786" y="5069"/>
                  </a:lnTo>
                  <a:lnTo>
                    <a:pt x="42786" y="0"/>
                  </a:ln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5360559" y="2013287"/>
              <a:ext cx="3783436" cy="3130207"/>
            </a:xfrm>
            <a:custGeom>
              <a:avLst/>
              <a:gdLst/>
              <a:ahLst/>
              <a:cxnLst/>
              <a:rect l="l" t="t" r="r" b="b"/>
              <a:pathLst>
                <a:path w="34485" h="28531" extrusionOk="0">
                  <a:moveTo>
                    <a:pt x="23843" y="1"/>
                  </a:moveTo>
                  <a:cubicBezTo>
                    <a:pt x="21342" y="1"/>
                    <a:pt x="18844" y="291"/>
                    <a:pt x="16428" y="836"/>
                  </a:cubicBezTo>
                  <a:cubicBezTo>
                    <a:pt x="10823" y="2101"/>
                    <a:pt x="5385" y="4832"/>
                    <a:pt x="2386" y="9136"/>
                  </a:cubicBezTo>
                  <a:cubicBezTo>
                    <a:pt x="519" y="11816"/>
                    <a:pt x="1" y="14755"/>
                    <a:pt x="664" y="17797"/>
                  </a:cubicBezTo>
                  <a:cubicBezTo>
                    <a:pt x="1293" y="20685"/>
                    <a:pt x="2604" y="23433"/>
                    <a:pt x="3188" y="26331"/>
                  </a:cubicBezTo>
                  <a:cubicBezTo>
                    <a:pt x="3335" y="27064"/>
                    <a:pt x="3422" y="27806"/>
                    <a:pt x="3403" y="28531"/>
                  </a:cubicBezTo>
                  <a:lnTo>
                    <a:pt x="34484" y="28531"/>
                  </a:lnTo>
                  <a:lnTo>
                    <a:pt x="34484" y="16919"/>
                  </a:lnTo>
                  <a:lnTo>
                    <a:pt x="34484" y="5375"/>
                  </a:lnTo>
                  <a:lnTo>
                    <a:pt x="34484" y="1613"/>
                  </a:lnTo>
                  <a:cubicBezTo>
                    <a:pt x="31463" y="872"/>
                    <a:pt x="28428" y="174"/>
                    <a:pt x="25266" y="32"/>
                  </a:cubicBezTo>
                  <a:cubicBezTo>
                    <a:pt x="24792" y="11"/>
                    <a:pt x="24317" y="1"/>
                    <a:pt x="23843" y="1"/>
                  </a:cubicBezTo>
                  <a:close/>
                </a:path>
              </a:pathLst>
            </a:custGeom>
            <a:solidFill>
              <a:srgbClr val="61ABE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0212707" y="264518"/>
            <a:ext cx="1316715" cy="1938837"/>
            <a:chOff x="2600025" y="2569575"/>
            <a:chExt cx="344125" cy="506700"/>
          </a:xfrm>
        </p:grpSpPr>
        <p:sp>
          <p:nvSpPr>
            <p:cNvPr id="434" name="Google Shape;434;p2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2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2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2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7" name="Google Shape;457;p20"/>
          <p:cNvSpPr/>
          <p:nvPr/>
        </p:nvSpPr>
        <p:spPr>
          <a:xfrm>
            <a:off x="851153" y="2677455"/>
            <a:ext cx="505455" cy="571635"/>
          </a:xfrm>
          <a:custGeom>
            <a:avLst/>
            <a:gdLst/>
            <a:ahLst/>
            <a:cxnLst/>
            <a:rect l="l" t="t" r="r" b="b"/>
            <a:pathLst>
              <a:path w="2856" h="3230" extrusionOk="0">
                <a:moveTo>
                  <a:pt x="1653" y="1"/>
                </a:moveTo>
                <a:cubicBezTo>
                  <a:pt x="1604" y="1"/>
                  <a:pt x="1556" y="23"/>
                  <a:pt x="1525" y="64"/>
                </a:cubicBezTo>
                <a:cubicBezTo>
                  <a:pt x="1463" y="147"/>
                  <a:pt x="1386" y="245"/>
                  <a:pt x="1301" y="353"/>
                </a:cubicBezTo>
                <a:cubicBezTo>
                  <a:pt x="892" y="872"/>
                  <a:pt x="333" y="1584"/>
                  <a:pt x="139" y="2135"/>
                </a:cubicBezTo>
                <a:cubicBezTo>
                  <a:pt x="1" y="2528"/>
                  <a:pt x="116" y="2937"/>
                  <a:pt x="421" y="3132"/>
                </a:cubicBezTo>
                <a:cubicBezTo>
                  <a:pt x="513" y="3190"/>
                  <a:pt x="631" y="3229"/>
                  <a:pt x="760" y="3229"/>
                </a:cubicBezTo>
                <a:cubicBezTo>
                  <a:pt x="932" y="3229"/>
                  <a:pt x="1126" y="3160"/>
                  <a:pt x="1315" y="2977"/>
                </a:cubicBezTo>
                <a:cubicBezTo>
                  <a:pt x="1782" y="2520"/>
                  <a:pt x="2251" y="1679"/>
                  <a:pt x="2532" y="1177"/>
                </a:cubicBezTo>
                <a:cubicBezTo>
                  <a:pt x="2585" y="1082"/>
                  <a:pt x="2632" y="998"/>
                  <a:pt x="2672" y="929"/>
                </a:cubicBezTo>
                <a:cubicBezTo>
                  <a:pt x="2855" y="613"/>
                  <a:pt x="2743" y="316"/>
                  <a:pt x="2537" y="186"/>
                </a:cubicBezTo>
                <a:cubicBezTo>
                  <a:pt x="2465" y="141"/>
                  <a:pt x="2378" y="114"/>
                  <a:pt x="2286" y="114"/>
                </a:cubicBezTo>
                <a:cubicBezTo>
                  <a:pt x="2126" y="114"/>
                  <a:pt x="1950" y="195"/>
                  <a:pt x="1810" y="399"/>
                </a:cubicBezTo>
                <a:cubicBezTo>
                  <a:pt x="1323" y="1113"/>
                  <a:pt x="749" y="2189"/>
                  <a:pt x="724" y="2234"/>
                </a:cubicBezTo>
                <a:cubicBezTo>
                  <a:pt x="683" y="2312"/>
                  <a:pt x="713" y="2410"/>
                  <a:pt x="791" y="2452"/>
                </a:cubicBezTo>
                <a:cubicBezTo>
                  <a:pt x="814" y="2464"/>
                  <a:pt x="840" y="2470"/>
                  <a:pt x="865" y="2470"/>
                </a:cubicBezTo>
                <a:cubicBezTo>
                  <a:pt x="923" y="2470"/>
                  <a:pt x="978" y="2439"/>
                  <a:pt x="1007" y="2385"/>
                </a:cubicBezTo>
                <a:cubicBezTo>
                  <a:pt x="1013" y="2375"/>
                  <a:pt x="1597" y="1279"/>
                  <a:pt x="2075" y="579"/>
                </a:cubicBezTo>
                <a:cubicBezTo>
                  <a:pt x="2139" y="485"/>
                  <a:pt x="2217" y="434"/>
                  <a:pt x="2288" y="434"/>
                </a:cubicBezTo>
                <a:cubicBezTo>
                  <a:pt x="2315" y="434"/>
                  <a:pt x="2342" y="442"/>
                  <a:pt x="2366" y="457"/>
                </a:cubicBezTo>
                <a:cubicBezTo>
                  <a:pt x="2440" y="503"/>
                  <a:pt x="2480" y="621"/>
                  <a:pt x="2394" y="768"/>
                </a:cubicBezTo>
                <a:cubicBezTo>
                  <a:pt x="2354" y="838"/>
                  <a:pt x="2307" y="924"/>
                  <a:pt x="2252" y="1020"/>
                </a:cubicBezTo>
                <a:cubicBezTo>
                  <a:pt x="1980" y="1508"/>
                  <a:pt x="1525" y="2322"/>
                  <a:pt x="1091" y="2748"/>
                </a:cubicBezTo>
                <a:cubicBezTo>
                  <a:pt x="981" y="2855"/>
                  <a:pt x="865" y="2910"/>
                  <a:pt x="758" y="2910"/>
                </a:cubicBezTo>
                <a:cubicBezTo>
                  <a:pt x="700" y="2910"/>
                  <a:pt x="645" y="2894"/>
                  <a:pt x="593" y="2861"/>
                </a:cubicBezTo>
                <a:cubicBezTo>
                  <a:pt x="443" y="2765"/>
                  <a:pt x="342" y="2522"/>
                  <a:pt x="441" y="2241"/>
                </a:cubicBezTo>
                <a:cubicBezTo>
                  <a:pt x="617" y="1741"/>
                  <a:pt x="1179" y="1024"/>
                  <a:pt x="1553" y="552"/>
                </a:cubicBezTo>
                <a:cubicBezTo>
                  <a:pt x="1639" y="441"/>
                  <a:pt x="1717" y="341"/>
                  <a:pt x="1781" y="257"/>
                </a:cubicBezTo>
                <a:cubicBezTo>
                  <a:pt x="1834" y="186"/>
                  <a:pt x="1820" y="87"/>
                  <a:pt x="1750" y="33"/>
                </a:cubicBezTo>
                <a:cubicBezTo>
                  <a:pt x="1721" y="12"/>
                  <a:pt x="1687" y="1"/>
                  <a:pt x="165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8" name="Google Shape;458;p20"/>
          <p:cNvGrpSpPr/>
          <p:nvPr/>
        </p:nvGrpSpPr>
        <p:grpSpPr>
          <a:xfrm rot="10800000" flipH="1">
            <a:off x="10157473" y="4752319"/>
            <a:ext cx="1656177" cy="1631063"/>
            <a:chOff x="7689759" y="352073"/>
            <a:chExt cx="782791" cy="770969"/>
          </a:xfrm>
        </p:grpSpPr>
        <p:sp>
          <p:nvSpPr>
            <p:cNvPr id="459" name="Google Shape;459;p20"/>
            <p:cNvSpPr/>
            <p:nvPr/>
          </p:nvSpPr>
          <p:spPr>
            <a:xfrm>
              <a:off x="8251668" y="916087"/>
              <a:ext cx="220882" cy="206956"/>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8150217" y="558700"/>
              <a:ext cx="97648" cy="98458"/>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7978406" y="507529"/>
              <a:ext cx="127040" cy="39189"/>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7929097" y="577484"/>
              <a:ext cx="40241" cy="104854"/>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8017998" y="614486"/>
              <a:ext cx="59431" cy="7773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7935574" y="399276"/>
              <a:ext cx="94490" cy="110522"/>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7782223" y="352073"/>
              <a:ext cx="113437" cy="23643"/>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7689759" y="375958"/>
              <a:ext cx="54654" cy="48500"/>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7" name="Google Shape;467;p20"/>
          <p:cNvGrpSpPr/>
          <p:nvPr/>
        </p:nvGrpSpPr>
        <p:grpSpPr>
          <a:xfrm rot="-8759897">
            <a:off x="486452" y="5606599"/>
            <a:ext cx="1511731" cy="906181"/>
            <a:chOff x="752695" y="539673"/>
            <a:chExt cx="650164" cy="389699"/>
          </a:xfrm>
        </p:grpSpPr>
        <p:sp>
          <p:nvSpPr>
            <p:cNvPr id="468" name="Google Shape;468;p20"/>
            <p:cNvSpPr/>
            <p:nvPr/>
          </p:nvSpPr>
          <p:spPr>
            <a:xfrm>
              <a:off x="752695" y="670515"/>
              <a:ext cx="272216" cy="258856"/>
            </a:xfrm>
            <a:custGeom>
              <a:avLst/>
              <a:gdLst/>
              <a:ahLst/>
              <a:cxnLst/>
              <a:rect l="l" t="t" r="r" b="b"/>
              <a:pathLst>
                <a:path w="3362" h="3197" extrusionOk="0">
                  <a:moveTo>
                    <a:pt x="1636" y="1"/>
                  </a:moveTo>
                  <a:cubicBezTo>
                    <a:pt x="1411" y="1"/>
                    <a:pt x="1182" y="835"/>
                    <a:pt x="1092" y="917"/>
                  </a:cubicBezTo>
                  <a:cubicBezTo>
                    <a:pt x="1014" y="988"/>
                    <a:pt x="128" y="1183"/>
                    <a:pt x="81" y="1293"/>
                  </a:cubicBezTo>
                  <a:cubicBezTo>
                    <a:pt x="0" y="1484"/>
                    <a:pt x="700" y="1971"/>
                    <a:pt x="783" y="2088"/>
                  </a:cubicBezTo>
                  <a:cubicBezTo>
                    <a:pt x="840" y="2169"/>
                    <a:pt x="744" y="3124"/>
                    <a:pt x="886" y="3191"/>
                  </a:cubicBezTo>
                  <a:cubicBezTo>
                    <a:pt x="895" y="3195"/>
                    <a:pt x="906" y="3197"/>
                    <a:pt x="919" y="3197"/>
                  </a:cubicBezTo>
                  <a:cubicBezTo>
                    <a:pt x="1111" y="3197"/>
                    <a:pt x="1717" y="2768"/>
                    <a:pt x="1835" y="2724"/>
                  </a:cubicBezTo>
                  <a:cubicBezTo>
                    <a:pt x="1845" y="2720"/>
                    <a:pt x="1858" y="2719"/>
                    <a:pt x="1873" y="2719"/>
                  </a:cubicBezTo>
                  <a:cubicBezTo>
                    <a:pt x="2043" y="2719"/>
                    <a:pt x="2530" y="2928"/>
                    <a:pt x="2748" y="2928"/>
                  </a:cubicBezTo>
                  <a:cubicBezTo>
                    <a:pt x="2790" y="2928"/>
                    <a:pt x="2822" y="2921"/>
                    <a:pt x="2840" y="2903"/>
                  </a:cubicBezTo>
                  <a:cubicBezTo>
                    <a:pt x="2960" y="2781"/>
                    <a:pt x="2675" y="1974"/>
                    <a:pt x="2718" y="1824"/>
                  </a:cubicBezTo>
                  <a:cubicBezTo>
                    <a:pt x="2759" y="1679"/>
                    <a:pt x="3362" y="1135"/>
                    <a:pt x="3261" y="1008"/>
                  </a:cubicBezTo>
                  <a:cubicBezTo>
                    <a:pt x="3108" y="814"/>
                    <a:pt x="2390" y="822"/>
                    <a:pt x="2285" y="765"/>
                  </a:cubicBezTo>
                  <a:cubicBezTo>
                    <a:pt x="2156" y="695"/>
                    <a:pt x="1839" y="9"/>
                    <a:pt x="1640" y="1"/>
                  </a:cubicBezTo>
                  <a:cubicBezTo>
                    <a:pt x="1638" y="1"/>
                    <a:pt x="1637" y="1"/>
                    <a:pt x="1636" y="1"/>
                  </a:cubicBezTo>
                  <a:close/>
                </a:path>
              </a:pathLst>
            </a:custGeom>
            <a:solidFill>
              <a:srgbClr val="FFE25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965394" y="612624"/>
              <a:ext cx="71981" cy="78054"/>
            </a:xfrm>
            <a:custGeom>
              <a:avLst/>
              <a:gdLst/>
              <a:ahLst/>
              <a:cxnLst/>
              <a:rect l="l" t="t" r="r" b="b"/>
              <a:pathLst>
                <a:path w="889" h="964" extrusionOk="0">
                  <a:moveTo>
                    <a:pt x="718" y="0"/>
                  </a:moveTo>
                  <a:cubicBezTo>
                    <a:pt x="691" y="0"/>
                    <a:pt x="663" y="11"/>
                    <a:pt x="639" y="37"/>
                  </a:cubicBezTo>
                  <a:cubicBezTo>
                    <a:pt x="422" y="269"/>
                    <a:pt x="229" y="518"/>
                    <a:pt x="58" y="787"/>
                  </a:cubicBezTo>
                  <a:cubicBezTo>
                    <a:pt x="0" y="878"/>
                    <a:pt x="83" y="963"/>
                    <a:pt x="167" y="963"/>
                  </a:cubicBezTo>
                  <a:cubicBezTo>
                    <a:pt x="204" y="963"/>
                    <a:pt x="241" y="947"/>
                    <a:pt x="266" y="907"/>
                  </a:cubicBezTo>
                  <a:cubicBezTo>
                    <a:pt x="425" y="657"/>
                    <a:pt x="605" y="425"/>
                    <a:pt x="807" y="208"/>
                  </a:cubicBezTo>
                  <a:cubicBezTo>
                    <a:pt x="888" y="122"/>
                    <a:pt x="808" y="0"/>
                    <a:pt x="718"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062473" y="555704"/>
              <a:ext cx="58459" cy="36679"/>
            </a:xfrm>
            <a:custGeom>
              <a:avLst/>
              <a:gdLst/>
              <a:ahLst/>
              <a:cxnLst/>
              <a:rect l="l" t="t" r="r" b="b"/>
              <a:pathLst>
                <a:path w="722" h="453" extrusionOk="0">
                  <a:moveTo>
                    <a:pt x="589" y="1"/>
                  </a:moveTo>
                  <a:cubicBezTo>
                    <a:pt x="579" y="1"/>
                    <a:pt x="569" y="2"/>
                    <a:pt x="558" y="6"/>
                  </a:cubicBezTo>
                  <a:cubicBezTo>
                    <a:pt x="404" y="68"/>
                    <a:pt x="255" y="138"/>
                    <a:pt x="112" y="225"/>
                  </a:cubicBezTo>
                  <a:cubicBezTo>
                    <a:pt x="1" y="292"/>
                    <a:pt x="67" y="453"/>
                    <a:pt x="170" y="453"/>
                  </a:cubicBezTo>
                  <a:cubicBezTo>
                    <a:pt x="189" y="453"/>
                    <a:pt x="209" y="447"/>
                    <a:pt x="230" y="435"/>
                  </a:cubicBezTo>
                  <a:cubicBezTo>
                    <a:pt x="353" y="359"/>
                    <a:pt x="482" y="293"/>
                    <a:pt x="618" y="239"/>
                  </a:cubicBezTo>
                  <a:cubicBezTo>
                    <a:pt x="679" y="216"/>
                    <a:pt x="721" y="162"/>
                    <a:pt x="705" y="93"/>
                  </a:cubicBezTo>
                  <a:cubicBezTo>
                    <a:pt x="693" y="46"/>
                    <a:pt x="641" y="1"/>
                    <a:pt x="589"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0"/>
            <p:cNvSpPr/>
            <p:nvPr/>
          </p:nvSpPr>
          <p:spPr>
            <a:xfrm>
              <a:off x="1167811" y="539673"/>
              <a:ext cx="63317" cy="22671"/>
            </a:xfrm>
            <a:custGeom>
              <a:avLst/>
              <a:gdLst/>
              <a:ahLst/>
              <a:cxnLst/>
              <a:rect l="l" t="t" r="r" b="b"/>
              <a:pathLst>
                <a:path w="782" h="280" extrusionOk="0">
                  <a:moveTo>
                    <a:pt x="209" y="0"/>
                  </a:moveTo>
                  <a:cubicBezTo>
                    <a:pt x="192" y="0"/>
                    <a:pt x="175" y="1"/>
                    <a:pt x="158" y="1"/>
                  </a:cubicBezTo>
                  <a:cubicBezTo>
                    <a:pt x="5" y="5"/>
                    <a:pt x="1" y="241"/>
                    <a:pt x="152" y="241"/>
                  </a:cubicBezTo>
                  <a:cubicBezTo>
                    <a:pt x="153" y="241"/>
                    <a:pt x="154" y="241"/>
                    <a:pt x="156" y="241"/>
                  </a:cubicBezTo>
                  <a:cubicBezTo>
                    <a:pt x="174" y="240"/>
                    <a:pt x="193" y="240"/>
                    <a:pt x="211" y="240"/>
                  </a:cubicBezTo>
                  <a:cubicBezTo>
                    <a:pt x="334" y="240"/>
                    <a:pt x="455" y="252"/>
                    <a:pt x="576" y="276"/>
                  </a:cubicBezTo>
                  <a:cubicBezTo>
                    <a:pt x="585" y="278"/>
                    <a:pt x="594" y="279"/>
                    <a:pt x="603" y="279"/>
                  </a:cubicBezTo>
                  <a:cubicBezTo>
                    <a:pt x="733" y="279"/>
                    <a:pt x="782" y="73"/>
                    <a:pt x="639" y="45"/>
                  </a:cubicBezTo>
                  <a:cubicBezTo>
                    <a:pt x="497" y="15"/>
                    <a:pt x="353" y="0"/>
                    <a:pt x="209"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0"/>
            <p:cNvSpPr/>
            <p:nvPr/>
          </p:nvSpPr>
          <p:spPr>
            <a:xfrm>
              <a:off x="1259303" y="562262"/>
              <a:ext cx="64937" cy="39432"/>
            </a:xfrm>
            <a:custGeom>
              <a:avLst/>
              <a:gdLst/>
              <a:ahLst/>
              <a:cxnLst/>
              <a:rect l="l" t="t" r="r" b="b"/>
              <a:pathLst>
                <a:path w="802" h="487" extrusionOk="0">
                  <a:moveTo>
                    <a:pt x="194" y="0"/>
                  </a:moveTo>
                  <a:cubicBezTo>
                    <a:pt x="79" y="0"/>
                    <a:pt x="1" y="166"/>
                    <a:pt x="125" y="220"/>
                  </a:cubicBezTo>
                  <a:cubicBezTo>
                    <a:pt x="271" y="282"/>
                    <a:pt x="409" y="360"/>
                    <a:pt x="535" y="458"/>
                  </a:cubicBezTo>
                  <a:cubicBezTo>
                    <a:pt x="560" y="478"/>
                    <a:pt x="587" y="486"/>
                    <a:pt x="613" y="486"/>
                  </a:cubicBezTo>
                  <a:cubicBezTo>
                    <a:pt x="713" y="486"/>
                    <a:pt x="802" y="365"/>
                    <a:pt x="705" y="290"/>
                  </a:cubicBezTo>
                  <a:cubicBezTo>
                    <a:pt x="563" y="177"/>
                    <a:pt x="413" y="83"/>
                    <a:pt x="246" y="11"/>
                  </a:cubicBezTo>
                  <a:cubicBezTo>
                    <a:pt x="228" y="4"/>
                    <a:pt x="211" y="0"/>
                    <a:pt x="194" y="0"/>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1345371" y="625821"/>
              <a:ext cx="57488" cy="53763"/>
            </a:xfrm>
            <a:custGeom>
              <a:avLst/>
              <a:gdLst/>
              <a:ahLst/>
              <a:cxnLst/>
              <a:rect l="l" t="t" r="r" b="b"/>
              <a:pathLst>
                <a:path w="710" h="664" extrusionOk="0">
                  <a:moveTo>
                    <a:pt x="180" y="1"/>
                  </a:moveTo>
                  <a:cubicBezTo>
                    <a:pt x="85" y="1"/>
                    <a:pt x="0" y="120"/>
                    <a:pt x="89" y="202"/>
                  </a:cubicBezTo>
                  <a:cubicBezTo>
                    <a:pt x="228" y="332"/>
                    <a:pt x="353" y="471"/>
                    <a:pt x="469" y="621"/>
                  </a:cubicBezTo>
                  <a:cubicBezTo>
                    <a:pt x="491" y="651"/>
                    <a:pt x="519" y="663"/>
                    <a:pt x="546" y="663"/>
                  </a:cubicBezTo>
                  <a:cubicBezTo>
                    <a:pt x="629" y="663"/>
                    <a:pt x="709" y="544"/>
                    <a:pt x="639" y="452"/>
                  </a:cubicBezTo>
                  <a:cubicBezTo>
                    <a:pt x="525" y="302"/>
                    <a:pt x="399" y="163"/>
                    <a:pt x="260" y="34"/>
                  </a:cubicBezTo>
                  <a:cubicBezTo>
                    <a:pt x="235" y="10"/>
                    <a:pt x="207" y="1"/>
                    <a:pt x="180" y="1"/>
                  </a:cubicBezTo>
                  <a:close/>
                </a:path>
              </a:pathLst>
            </a:custGeom>
            <a:solidFill>
              <a:srgbClr val="F5FDF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775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03E02B0D-0368-E003-55C0-33A08DCE8B2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343340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27" name="Google Shape;535;p26"/>
          <p:cNvSpPr/>
          <p:nvPr/>
        </p:nvSpPr>
        <p:spPr>
          <a:xfrm>
            <a:off x="951967" y="699441"/>
            <a:ext cx="9202686" cy="393988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2" name="Google Shape;532;p26"/>
          <p:cNvPicPr preferRelativeResize="0"/>
          <p:nvPr/>
        </p:nvPicPr>
        <p:blipFill>
          <a:blip r:embed="rId3">
            <a:alphaModFix/>
          </a:blip>
          <a:stretch>
            <a:fillRect/>
          </a:stretch>
        </p:blipFill>
        <p:spPr>
          <a:xfrm flipH="1">
            <a:off x="6082811" y="5925306"/>
            <a:ext cx="591488" cy="596401"/>
          </a:xfrm>
          <a:prstGeom prst="rect">
            <a:avLst/>
          </a:prstGeom>
          <a:noFill/>
          <a:ln>
            <a:noFill/>
          </a:ln>
        </p:spPr>
      </p:pic>
      <p:pic>
        <p:nvPicPr>
          <p:cNvPr id="533" name="Google Shape;533;p26"/>
          <p:cNvPicPr preferRelativeResize="0"/>
          <p:nvPr/>
        </p:nvPicPr>
        <p:blipFill>
          <a:blip r:embed="rId3">
            <a:alphaModFix/>
          </a:blip>
          <a:stretch>
            <a:fillRect/>
          </a:stretch>
        </p:blipFill>
        <p:spPr>
          <a:xfrm flipH="1">
            <a:off x="6771911" y="5013736"/>
            <a:ext cx="786701" cy="793227"/>
          </a:xfrm>
          <a:prstGeom prst="rect">
            <a:avLst/>
          </a:prstGeom>
          <a:noFill/>
          <a:ln>
            <a:noFill/>
          </a:ln>
        </p:spPr>
      </p:pic>
      <p:pic>
        <p:nvPicPr>
          <p:cNvPr id="534" name="Google Shape;534;p26"/>
          <p:cNvPicPr preferRelativeResize="0"/>
          <p:nvPr/>
        </p:nvPicPr>
        <p:blipFill>
          <a:blip r:embed="rId3">
            <a:alphaModFix/>
          </a:blip>
          <a:stretch>
            <a:fillRect/>
          </a:stretch>
        </p:blipFill>
        <p:spPr>
          <a:xfrm flipH="1">
            <a:off x="6870478" y="5709085"/>
            <a:ext cx="1217500" cy="1227601"/>
          </a:xfrm>
          <a:prstGeom prst="rect">
            <a:avLst/>
          </a:prstGeom>
          <a:noFill/>
          <a:ln>
            <a:noFill/>
          </a:ln>
        </p:spPr>
      </p:pic>
      <p:sp>
        <p:nvSpPr>
          <p:cNvPr id="535" name="Google Shape;535;p26"/>
          <p:cNvSpPr/>
          <p:nvPr/>
        </p:nvSpPr>
        <p:spPr>
          <a:xfrm>
            <a:off x="1109885" y="868613"/>
            <a:ext cx="8861888" cy="3568742"/>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w="38100">
            <a:solidFill>
              <a:schemeClr val="bg1">
                <a:lumMod val="50000"/>
              </a:schemeClr>
            </a:solidFill>
            <a:prstDash val="sysDash"/>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38" name="Google Shape;538;p26"/>
          <p:cNvPicPr preferRelativeResize="0"/>
          <p:nvPr/>
        </p:nvPicPr>
        <p:blipFill>
          <a:blip r:embed="rId4">
            <a:alphaModFix/>
          </a:blip>
          <a:stretch>
            <a:fillRect/>
          </a:stretch>
        </p:blipFill>
        <p:spPr>
          <a:xfrm>
            <a:off x="4992983" y="4676201"/>
            <a:ext cx="1985733" cy="2181801"/>
          </a:xfrm>
          <a:prstGeom prst="rect">
            <a:avLst/>
          </a:prstGeom>
          <a:noFill/>
          <a:ln>
            <a:noFill/>
          </a:ln>
        </p:spPr>
      </p:pic>
      <p:grpSp>
        <p:nvGrpSpPr>
          <p:cNvPr id="539" name="Google Shape;539;p26"/>
          <p:cNvGrpSpPr/>
          <p:nvPr/>
        </p:nvGrpSpPr>
        <p:grpSpPr>
          <a:xfrm>
            <a:off x="4533554" y="321920"/>
            <a:ext cx="1562445" cy="785129"/>
            <a:chOff x="3564825" y="3020625"/>
            <a:chExt cx="785675" cy="394802"/>
          </a:xfrm>
        </p:grpSpPr>
        <p:sp>
          <p:nvSpPr>
            <p:cNvPr id="540" name="Google Shape;540;p26"/>
            <p:cNvSpPr/>
            <p:nvPr/>
          </p:nvSpPr>
          <p:spPr>
            <a:xfrm>
              <a:off x="3564825" y="3020625"/>
              <a:ext cx="785675" cy="394802"/>
            </a:xfrm>
            <a:custGeom>
              <a:avLst/>
              <a:gdLst/>
              <a:ahLst/>
              <a:cxnLst/>
              <a:rect l="l" t="t" r="r" b="b"/>
              <a:pathLst>
                <a:path w="7435" h="3736" extrusionOk="0">
                  <a:moveTo>
                    <a:pt x="3812" y="1"/>
                  </a:moveTo>
                  <a:cubicBezTo>
                    <a:pt x="2390" y="1"/>
                    <a:pt x="999" y="20"/>
                    <a:pt x="612" y="29"/>
                  </a:cubicBezTo>
                  <a:cubicBezTo>
                    <a:pt x="236" y="38"/>
                    <a:pt x="1006" y="607"/>
                    <a:pt x="1039" y="728"/>
                  </a:cubicBezTo>
                  <a:cubicBezTo>
                    <a:pt x="1074" y="851"/>
                    <a:pt x="1" y="1178"/>
                    <a:pt x="38" y="1313"/>
                  </a:cubicBezTo>
                  <a:cubicBezTo>
                    <a:pt x="76" y="1449"/>
                    <a:pt x="915" y="1757"/>
                    <a:pt x="937" y="1838"/>
                  </a:cubicBezTo>
                  <a:cubicBezTo>
                    <a:pt x="960" y="1920"/>
                    <a:pt x="18" y="2312"/>
                    <a:pt x="66" y="2488"/>
                  </a:cubicBezTo>
                  <a:cubicBezTo>
                    <a:pt x="115" y="2665"/>
                    <a:pt x="877" y="2834"/>
                    <a:pt x="900" y="2915"/>
                  </a:cubicBezTo>
                  <a:cubicBezTo>
                    <a:pt x="923" y="2997"/>
                    <a:pt x="171"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6" y="2788"/>
                  </a:cubicBezTo>
                  <a:cubicBezTo>
                    <a:pt x="6583" y="2788"/>
                    <a:pt x="6580" y="2789"/>
                    <a:pt x="6577" y="2789"/>
                  </a:cubicBezTo>
                  <a:cubicBezTo>
                    <a:pt x="6572" y="2791"/>
                    <a:pt x="6567" y="2792"/>
                    <a:pt x="6564" y="2792"/>
                  </a:cubicBezTo>
                  <a:cubicBezTo>
                    <a:pt x="6486" y="2792"/>
                    <a:pt x="7003" y="2379"/>
                    <a:pt x="7074" y="2256"/>
                  </a:cubicBezTo>
                  <a:cubicBezTo>
                    <a:pt x="7147" y="2127"/>
                    <a:pt x="6619" y="1908"/>
                    <a:pt x="6596" y="1827"/>
                  </a:cubicBezTo>
                  <a:cubicBezTo>
                    <a:pt x="6573" y="1745"/>
                    <a:pt x="7214" y="1341"/>
                    <a:pt x="7180" y="1219"/>
                  </a:cubicBezTo>
                  <a:cubicBezTo>
                    <a:pt x="7147" y="1098"/>
                    <a:pt x="6790" y="816"/>
                    <a:pt x="6768"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6"/>
            <p:cNvSpPr/>
            <p:nvPr/>
          </p:nvSpPr>
          <p:spPr>
            <a:xfrm>
              <a:off x="3894629" y="3069658"/>
              <a:ext cx="201306" cy="37198"/>
            </a:xfrm>
            <a:custGeom>
              <a:avLst/>
              <a:gdLst/>
              <a:ahLst/>
              <a:cxnLst/>
              <a:rect l="l" t="t" r="r" b="b"/>
              <a:pathLst>
                <a:path w="1905" h="352" extrusionOk="0">
                  <a:moveTo>
                    <a:pt x="1250" y="0"/>
                  </a:moveTo>
                  <a:cubicBezTo>
                    <a:pt x="898" y="0"/>
                    <a:pt x="547" y="14"/>
                    <a:pt x="196" y="41"/>
                  </a:cubicBezTo>
                  <a:cubicBezTo>
                    <a:pt x="1" y="56"/>
                    <a:pt x="24" y="352"/>
                    <a:pt x="211" y="352"/>
                  </a:cubicBezTo>
                  <a:cubicBezTo>
                    <a:pt x="216" y="352"/>
                    <a:pt x="221" y="352"/>
                    <a:pt x="226" y="351"/>
                  </a:cubicBezTo>
                  <a:cubicBezTo>
                    <a:pt x="581" y="324"/>
                    <a:pt x="937" y="311"/>
                    <a:pt x="1292" y="311"/>
                  </a:cubicBezTo>
                  <a:cubicBezTo>
                    <a:pt x="1430" y="311"/>
                    <a:pt x="1567" y="313"/>
                    <a:pt x="1705" y="317"/>
                  </a:cubicBezTo>
                  <a:cubicBezTo>
                    <a:pt x="1707" y="317"/>
                    <a:pt x="1709" y="317"/>
                    <a:pt x="1711" y="317"/>
                  </a:cubicBezTo>
                  <a:cubicBezTo>
                    <a:pt x="1905" y="317"/>
                    <a:pt x="1872" y="13"/>
                    <a:pt x="1676" y="7"/>
                  </a:cubicBezTo>
                  <a:cubicBezTo>
                    <a:pt x="1534" y="2"/>
                    <a:pt x="1392" y="0"/>
                    <a:pt x="1250"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6"/>
            <p:cNvSpPr/>
            <p:nvPr/>
          </p:nvSpPr>
          <p:spPr>
            <a:xfrm>
              <a:off x="4114850" y="3071349"/>
              <a:ext cx="87497" cy="34344"/>
            </a:xfrm>
            <a:custGeom>
              <a:avLst/>
              <a:gdLst/>
              <a:ahLst/>
              <a:cxnLst/>
              <a:rect l="l" t="t" r="r" b="b"/>
              <a:pathLst>
                <a:path w="828" h="325" extrusionOk="0">
                  <a:moveTo>
                    <a:pt x="496" y="1"/>
                  </a:moveTo>
                  <a:cubicBezTo>
                    <a:pt x="395" y="1"/>
                    <a:pt x="296" y="4"/>
                    <a:pt x="196" y="13"/>
                  </a:cubicBezTo>
                  <a:cubicBezTo>
                    <a:pt x="1"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6" y="312"/>
                    <a:pt x="799" y="272"/>
                    <a:pt x="814" y="185"/>
                  </a:cubicBezTo>
                  <a:cubicBezTo>
                    <a:pt x="827" y="110"/>
                    <a:pt x="772" y="8"/>
                    <a:pt x="688" y="5"/>
                  </a:cubicBezTo>
                  <a:cubicBezTo>
                    <a:pt x="624" y="2"/>
                    <a:pt x="560" y="1"/>
                    <a:pt x="496"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3" name="Google Shape;543;p26"/>
          <p:cNvSpPr/>
          <p:nvPr/>
        </p:nvSpPr>
        <p:spPr>
          <a:xfrm>
            <a:off x="6928008" y="4094290"/>
            <a:ext cx="378768" cy="382197"/>
          </a:xfrm>
          <a:custGeom>
            <a:avLst/>
            <a:gdLst/>
            <a:ahLst/>
            <a:cxnLst/>
            <a:rect l="l" t="t" r="r" b="b"/>
            <a:pathLst>
              <a:path w="4399" h="4439" extrusionOk="0">
                <a:moveTo>
                  <a:pt x="1428" y="1"/>
                </a:moveTo>
                <a:cubicBezTo>
                  <a:pt x="1411" y="1"/>
                  <a:pt x="1395" y="3"/>
                  <a:pt x="1381" y="8"/>
                </a:cubicBezTo>
                <a:cubicBezTo>
                  <a:pt x="1087" y="104"/>
                  <a:pt x="1198" y="1291"/>
                  <a:pt x="1122" y="1439"/>
                </a:cubicBezTo>
                <a:cubicBezTo>
                  <a:pt x="1056" y="1567"/>
                  <a:pt x="19" y="2241"/>
                  <a:pt x="13" y="2403"/>
                </a:cubicBezTo>
                <a:cubicBezTo>
                  <a:pt x="1" y="2685"/>
                  <a:pt x="1127" y="2972"/>
                  <a:pt x="1289" y="3081"/>
                </a:cubicBezTo>
                <a:cubicBezTo>
                  <a:pt x="1400" y="3157"/>
                  <a:pt x="1735" y="4421"/>
                  <a:pt x="1947" y="4438"/>
                </a:cubicBezTo>
                <a:cubicBezTo>
                  <a:pt x="1949" y="4439"/>
                  <a:pt x="1951" y="4439"/>
                  <a:pt x="1953" y="4439"/>
                </a:cubicBezTo>
                <a:cubicBezTo>
                  <a:pt x="2171" y="4439"/>
                  <a:pt x="2799" y="3508"/>
                  <a:pt x="2936" y="3388"/>
                </a:cubicBezTo>
                <a:cubicBezTo>
                  <a:pt x="3089" y="3253"/>
                  <a:pt x="4206" y="3349"/>
                  <a:pt x="4303" y="3135"/>
                </a:cubicBezTo>
                <a:cubicBezTo>
                  <a:pt x="4399" y="2921"/>
                  <a:pt x="3649" y="2029"/>
                  <a:pt x="3631" y="1816"/>
                </a:cubicBezTo>
                <a:cubicBezTo>
                  <a:pt x="3613" y="1612"/>
                  <a:pt x="4122" y="630"/>
                  <a:pt x="3932" y="514"/>
                </a:cubicBezTo>
                <a:cubicBezTo>
                  <a:pt x="3875" y="480"/>
                  <a:pt x="3794" y="466"/>
                  <a:pt x="3698" y="466"/>
                </a:cubicBezTo>
                <a:cubicBezTo>
                  <a:pt x="3327" y="466"/>
                  <a:pt x="2747" y="674"/>
                  <a:pt x="2587" y="674"/>
                </a:cubicBezTo>
                <a:cubicBezTo>
                  <a:pt x="2581" y="674"/>
                  <a:pt x="2575" y="674"/>
                  <a:pt x="2570" y="673"/>
                </a:cubicBezTo>
                <a:cubicBezTo>
                  <a:pt x="2383" y="647"/>
                  <a:pt x="1719" y="1"/>
                  <a:pt x="1428"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4" name="Google Shape;544;p26"/>
          <p:cNvGrpSpPr/>
          <p:nvPr/>
        </p:nvGrpSpPr>
        <p:grpSpPr>
          <a:xfrm rot="-6406322">
            <a:off x="1536683" y="4499611"/>
            <a:ext cx="1802172" cy="2544805"/>
            <a:chOff x="3238325" y="4626075"/>
            <a:chExt cx="174550" cy="246475"/>
          </a:xfrm>
        </p:grpSpPr>
        <p:sp>
          <p:nvSpPr>
            <p:cNvPr id="545" name="Google Shape;545;p26"/>
            <p:cNvSpPr/>
            <p:nvPr/>
          </p:nvSpPr>
          <p:spPr>
            <a:xfrm>
              <a:off x="3264675" y="4679525"/>
              <a:ext cx="148200" cy="171650"/>
            </a:xfrm>
            <a:custGeom>
              <a:avLst/>
              <a:gdLst/>
              <a:ahLst/>
              <a:cxnLst/>
              <a:rect l="l" t="t" r="r" b="b"/>
              <a:pathLst>
                <a:path w="5928" h="6866" extrusionOk="0">
                  <a:moveTo>
                    <a:pt x="3188" y="0"/>
                  </a:moveTo>
                  <a:cubicBezTo>
                    <a:pt x="2821" y="0"/>
                    <a:pt x="13" y="1540"/>
                    <a:pt x="10" y="1666"/>
                  </a:cubicBezTo>
                  <a:cubicBezTo>
                    <a:pt x="0" y="2119"/>
                    <a:pt x="2658" y="6704"/>
                    <a:pt x="2791" y="6855"/>
                  </a:cubicBezTo>
                  <a:cubicBezTo>
                    <a:pt x="2797" y="6862"/>
                    <a:pt x="2809" y="6865"/>
                    <a:pt x="2827" y="6865"/>
                  </a:cubicBezTo>
                  <a:cubicBezTo>
                    <a:pt x="3181" y="6865"/>
                    <a:pt x="5746" y="5456"/>
                    <a:pt x="5834" y="5367"/>
                  </a:cubicBezTo>
                  <a:cubicBezTo>
                    <a:pt x="5928" y="5273"/>
                    <a:pt x="3370" y="156"/>
                    <a:pt x="3222" y="9"/>
                  </a:cubicBezTo>
                  <a:cubicBezTo>
                    <a:pt x="3215" y="3"/>
                    <a:pt x="3204" y="0"/>
                    <a:pt x="31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6"/>
            <p:cNvSpPr/>
            <p:nvPr/>
          </p:nvSpPr>
          <p:spPr>
            <a:xfrm>
              <a:off x="3284775" y="4693000"/>
              <a:ext cx="103975" cy="149875"/>
            </a:xfrm>
            <a:custGeom>
              <a:avLst/>
              <a:gdLst/>
              <a:ahLst/>
              <a:cxnLst/>
              <a:rect l="l" t="t" r="r" b="b"/>
              <a:pathLst>
                <a:path w="4159" h="5995" extrusionOk="0">
                  <a:moveTo>
                    <a:pt x="1128" y="0"/>
                  </a:moveTo>
                  <a:cubicBezTo>
                    <a:pt x="747" y="196"/>
                    <a:pt x="341" y="416"/>
                    <a:pt x="0" y="610"/>
                  </a:cubicBezTo>
                  <a:cubicBezTo>
                    <a:pt x="801" y="2484"/>
                    <a:pt x="1740" y="4298"/>
                    <a:pt x="2863" y="5994"/>
                  </a:cubicBezTo>
                  <a:cubicBezTo>
                    <a:pt x="3270" y="5799"/>
                    <a:pt x="3752" y="5547"/>
                    <a:pt x="4159" y="5327"/>
                  </a:cubicBezTo>
                  <a:cubicBezTo>
                    <a:pt x="3217" y="3516"/>
                    <a:pt x="2013" y="1843"/>
                    <a:pt x="112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7" name="Google Shape;547;p26"/>
            <p:cNvSpPr/>
            <p:nvPr/>
          </p:nvSpPr>
          <p:spPr>
            <a:xfrm>
              <a:off x="3332650" y="4800025"/>
              <a:ext cx="78800" cy="72525"/>
            </a:xfrm>
            <a:custGeom>
              <a:avLst/>
              <a:gdLst/>
              <a:ahLst/>
              <a:cxnLst/>
              <a:rect l="l" t="t" r="r" b="b"/>
              <a:pathLst>
                <a:path w="3152" h="2901" extrusionOk="0">
                  <a:moveTo>
                    <a:pt x="1759" y="1"/>
                  </a:moveTo>
                  <a:cubicBezTo>
                    <a:pt x="1742" y="1"/>
                    <a:pt x="1731" y="3"/>
                    <a:pt x="1726" y="9"/>
                  </a:cubicBezTo>
                  <a:cubicBezTo>
                    <a:pt x="1651" y="83"/>
                    <a:pt x="1537" y="1005"/>
                    <a:pt x="1480" y="1062"/>
                  </a:cubicBezTo>
                  <a:cubicBezTo>
                    <a:pt x="1475" y="1066"/>
                    <a:pt x="1466" y="1068"/>
                    <a:pt x="1452" y="1068"/>
                  </a:cubicBezTo>
                  <a:cubicBezTo>
                    <a:pt x="1301" y="1068"/>
                    <a:pt x="628" y="830"/>
                    <a:pt x="443" y="830"/>
                  </a:cubicBezTo>
                  <a:cubicBezTo>
                    <a:pt x="422" y="830"/>
                    <a:pt x="407" y="833"/>
                    <a:pt x="400" y="840"/>
                  </a:cubicBezTo>
                  <a:cubicBezTo>
                    <a:pt x="327" y="913"/>
                    <a:pt x="0" y="1962"/>
                    <a:pt x="72" y="2035"/>
                  </a:cubicBezTo>
                  <a:cubicBezTo>
                    <a:pt x="218" y="2180"/>
                    <a:pt x="2418" y="2901"/>
                    <a:pt x="2745" y="2901"/>
                  </a:cubicBezTo>
                  <a:cubicBezTo>
                    <a:pt x="2764" y="2901"/>
                    <a:pt x="2777" y="2898"/>
                    <a:pt x="2783" y="2893"/>
                  </a:cubicBezTo>
                  <a:cubicBezTo>
                    <a:pt x="2878" y="2797"/>
                    <a:pt x="3152" y="689"/>
                    <a:pt x="3115" y="547"/>
                  </a:cubicBezTo>
                  <a:cubicBezTo>
                    <a:pt x="3081" y="415"/>
                    <a:pt x="1978" y="1"/>
                    <a:pt x="1759" y="1"/>
                  </a:cubicBezTo>
                  <a:close/>
                </a:path>
              </a:pathLst>
            </a:custGeom>
            <a:solidFill>
              <a:srgbClr val="FFE5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8;p26"/>
            <p:cNvSpPr/>
            <p:nvPr/>
          </p:nvSpPr>
          <p:spPr>
            <a:xfrm>
              <a:off x="3380250" y="4851525"/>
              <a:ext cx="26225" cy="21025"/>
            </a:xfrm>
            <a:custGeom>
              <a:avLst/>
              <a:gdLst/>
              <a:ahLst/>
              <a:cxnLst/>
              <a:rect l="l" t="t" r="r" b="b"/>
              <a:pathLst>
                <a:path w="1049" h="841" extrusionOk="0">
                  <a:moveTo>
                    <a:pt x="1048" y="1"/>
                  </a:moveTo>
                  <a:lnTo>
                    <a:pt x="1048" y="1"/>
                  </a:lnTo>
                  <a:cubicBezTo>
                    <a:pt x="680" y="173"/>
                    <a:pt x="332" y="391"/>
                    <a:pt x="0" y="638"/>
                  </a:cubicBezTo>
                  <a:cubicBezTo>
                    <a:pt x="396" y="755"/>
                    <a:pt x="729" y="841"/>
                    <a:pt x="841" y="841"/>
                  </a:cubicBezTo>
                  <a:cubicBezTo>
                    <a:pt x="861" y="841"/>
                    <a:pt x="873" y="838"/>
                    <a:pt x="879" y="833"/>
                  </a:cubicBezTo>
                  <a:cubicBezTo>
                    <a:pt x="917" y="794"/>
                    <a:pt x="984" y="431"/>
                    <a:pt x="1048" y="1"/>
                  </a:cubicBezTo>
                  <a:close/>
                </a:path>
              </a:pathLst>
            </a:custGeom>
            <a:solidFill>
              <a:srgbClr val="1E0F2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49;p26"/>
            <p:cNvSpPr/>
            <p:nvPr/>
          </p:nvSpPr>
          <p:spPr>
            <a:xfrm>
              <a:off x="3238325" y="4626075"/>
              <a:ext cx="98450" cy="76825"/>
            </a:xfrm>
            <a:custGeom>
              <a:avLst/>
              <a:gdLst/>
              <a:ahLst/>
              <a:cxnLst/>
              <a:rect l="l" t="t" r="r" b="b"/>
              <a:pathLst>
                <a:path w="3938" h="3073" extrusionOk="0">
                  <a:moveTo>
                    <a:pt x="2573" y="1"/>
                  </a:moveTo>
                  <a:cubicBezTo>
                    <a:pt x="2133" y="1"/>
                    <a:pt x="951" y="401"/>
                    <a:pt x="450" y="902"/>
                  </a:cubicBezTo>
                  <a:cubicBezTo>
                    <a:pt x="1" y="1351"/>
                    <a:pt x="327" y="2309"/>
                    <a:pt x="831" y="3046"/>
                  </a:cubicBezTo>
                  <a:cubicBezTo>
                    <a:pt x="843" y="3064"/>
                    <a:pt x="877" y="3073"/>
                    <a:pt x="929" y="3073"/>
                  </a:cubicBezTo>
                  <a:cubicBezTo>
                    <a:pt x="1469" y="3073"/>
                    <a:pt x="3938" y="2171"/>
                    <a:pt x="3809" y="1624"/>
                  </a:cubicBezTo>
                  <a:cubicBezTo>
                    <a:pt x="3669" y="1025"/>
                    <a:pt x="3212" y="77"/>
                    <a:pt x="2638" y="5"/>
                  </a:cubicBezTo>
                  <a:cubicBezTo>
                    <a:pt x="2619" y="2"/>
                    <a:pt x="2597" y="1"/>
                    <a:pt x="257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50;p26"/>
            <p:cNvSpPr/>
            <p:nvPr/>
          </p:nvSpPr>
          <p:spPr>
            <a:xfrm>
              <a:off x="3248075" y="4655825"/>
              <a:ext cx="102400" cy="71300"/>
            </a:xfrm>
            <a:custGeom>
              <a:avLst/>
              <a:gdLst/>
              <a:ahLst/>
              <a:cxnLst/>
              <a:rect l="l" t="t" r="r" b="b"/>
              <a:pathLst>
                <a:path w="4096" h="2852" extrusionOk="0">
                  <a:moveTo>
                    <a:pt x="3283" y="1"/>
                  </a:moveTo>
                  <a:cubicBezTo>
                    <a:pt x="2911" y="1"/>
                    <a:pt x="345" y="1332"/>
                    <a:pt x="190" y="1487"/>
                  </a:cubicBezTo>
                  <a:cubicBezTo>
                    <a:pt x="1" y="1678"/>
                    <a:pt x="508" y="2851"/>
                    <a:pt x="694" y="2851"/>
                  </a:cubicBezTo>
                  <a:cubicBezTo>
                    <a:pt x="879" y="2851"/>
                    <a:pt x="3876" y="1264"/>
                    <a:pt x="3986" y="1154"/>
                  </a:cubicBezTo>
                  <a:cubicBezTo>
                    <a:pt x="4096" y="1044"/>
                    <a:pt x="3654" y="1"/>
                    <a:pt x="3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51" name="Google Shape;551;p26"/>
          <p:cNvPicPr preferRelativeResize="0"/>
          <p:nvPr/>
        </p:nvPicPr>
        <p:blipFill>
          <a:blip r:embed="rId3">
            <a:alphaModFix/>
          </a:blip>
          <a:stretch>
            <a:fillRect/>
          </a:stretch>
        </p:blipFill>
        <p:spPr>
          <a:xfrm flipH="1">
            <a:off x="1045101" y="1168738"/>
            <a:ext cx="591500" cy="596412"/>
          </a:xfrm>
          <a:prstGeom prst="rect">
            <a:avLst/>
          </a:prstGeom>
          <a:noFill/>
          <a:ln>
            <a:noFill/>
          </a:ln>
        </p:spPr>
      </p:pic>
      <p:pic>
        <p:nvPicPr>
          <p:cNvPr id="552" name="Google Shape;552;p26"/>
          <p:cNvPicPr preferRelativeResize="0"/>
          <p:nvPr/>
        </p:nvPicPr>
        <p:blipFill>
          <a:blip r:embed="rId3">
            <a:alphaModFix/>
          </a:blip>
          <a:stretch>
            <a:fillRect/>
          </a:stretch>
        </p:blipFill>
        <p:spPr>
          <a:xfrm flipH="1">
            <a:off x="-24167" y="1905529"/>
            <a:ext cx="1217500" cy="1227601"/>
          </a:xfrm>
          <a:prstGeom prst="rect">
            <a:avLst/>
          </a:prstGeom>
          <a:noFill/>
          <a:ln>
            <a:noFill/>
          </a:ln>
        </p:spPr>
      </p:pic>
      <p:pic>
        <p:nvPicPr>
          <p:cNvPr id="1026" name="Picture 2" descr="HÃ¬nh áº£nh ChÄm SÃ³c Tráº» Em PNG , Clipart Tráº» Em, NgÃ y Tráº» Em Tháº¿ Giá»i, ChÄm  SÃ³c Tráº» Em PNG Khuyáº¿t Táº­t PNG miá»n phÃ­ táº£i táº­p tin PSDComment vÃ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19"/>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10576" y="3389362"/>
            <a:ext cx="3984563" cy="39845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5CB0B5-3602-FC73-4BDB-9FBB5E0D277E}"/>
              </a:ext>
            </a:extLst>
          </p:cNvPr>
          <p:cNvPicPr>
            <a:picLocks noChangeAspect="1"/>
          </p:cNvPicPr>
          <p:nvPr/>
        </p:nvPicPr>
        <p:blipFill>
          <a:blip r:embed="rId7"/>
          <a:stretch>
            <a:fillRect/>
          </a:stretch>
        </p:blipFill>
        <p:spPr>
          <a:xfrm>
            <a:off x="-1022881" y="903288"/>
            <a:ext cx="6389162" cy="1450974"/>
          </a:xfrm>
          <a:prstGeom prst="rect">
            <a:avLst/>
          </a:prstGeom>
        </p:spPr>
      </p:pic>
      <p:pic>
        <p:nvPicPr>
          <p:cNvPr id="3" name="Picture 2">
            <a:extLst>
              <a:ext uri="{FF2B5EF4-FFF2-40B4-BE49-F238E27FC236}">
                <a16:creationId xmlns:a16="http://schemas.microsoft.com/office/drawing/2014/main" id="{2C223DE4-4806-1A50-0D04-22740D062637}"/>
              </a:ext>
            </a:extLst>
          </p:cNvPr>
          <p:cNvPicPr>
            <a:picLocks noChangeAspect="1"/>
          </p:cNvPicPr>
          <p:nvPr/>
        </p:nvPicPr>
        <p:blipFill>
          <a:blip r:embed="rId8"/>
          <a:stretch>
            <a:fillRect/>
          </a:stretch>
        </p:blipFill>
        <p:spPr>
          <a:xfrm>
            <a:off x="865998" y="1818782"/>
            <a:ext cx="9126503" cy="2572735"/>
          </a:xfrm>
          <a:prstGeom prst="rect">
            <a:avLst/>
          </a:prstGeom>
        </p:spPr>
      </p:pic>
    </p:spTree>
    <p:extLst>
      <p:ext uri="{BB962C8B-B14F-4D97-AF65-F5344CB8AC3E}">
        <p14:creationId xmlns:p14="http://schemas.microsoft.com/office/powerpoint/2010/main" val="361718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0"/>
                                  </p:stCondLst>
                                  <p:endCondLst>
                                    <p:cond evt="onNext" delay="0">
                                      <p:tgtEl>
                                        <p:sldTgt/>
                                      </p:tgtEl>
                                    </p:cond>
                                  </p:end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45787A-E574-462D-ABD1-A9A44F5B40BF}"/>
              </a:ext>
            </a:extLst>
          </p:cNvPr>
          <p:cNvGrpSpPr/>
          <p:nvPr/>
        </p:nvGrpSpPr>
        <p:grpSpPr>
          <a:xfrm rot="20998296">
            <a:off x="116684" y="357685"/>
            <a:ext cx="3262204" cy="3410575"/>
            <a:chOff x="-342594" y="2557391"/>
            <a:chExt cx="3262204" cy="3410575"/>
          </a:xfrm>
        </p:grpSpPr>
        <p:grpSp>
          <p:nvGrpSpPr>
            <p:cNvPr id="40" name="Group 39">
              <a:extLst>
                <a:ext uri="{FF2B5EF4-FFF2-40B4-BE49-F238E27FC236}">
                  <a16:creationId xmlns:a16="http://schemas.microsoft.com/office/drawing/2014/main" id="{C322D33A-732B-4BB0-97E3-8A209EB68373}"/>
                </a:ext>
              </a:extLst>
            </p:cNvPr>
            <p:cNvGrpSpPr/>
            <p:nvPr/>
          </p:nvGrpSpPr>
          <p:grpSpPr>
            <a:xfrm>
              <a:off x="-342594" y="2557391"/>
              <a:ext cx="3262204" cy="3410575"/>
              <a:chOff x="1055165" y="3183319"/>
              <a:chExt cx="2828934" cy="2953007"/>
            </a:xfrm>
          </p:grpSpPr>
          <p:pic>
            <p:nvPicPr>
              <p:cNvPr id="41" name="图片 7">
                <a:extLst>
                  <a:ext uri="{FF2B5EF4-FFF2-40B4-BE49-F238E27FC236}">
                    <a16:creationId xmlns:a16="http://schemas.microsoft.com/office/drawing/2014/main" id="{62FDE0FB-FD4B-4403-A52C-EC2090E03F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2" name="图片 12">
                <a:extLst>
                  <a:ext uri="{FF2B5EF4-FFF2-40B4-BE49-F238E27FC236}">
                    <a16:creationId xmlns:a16="http://schemas.microsoft.com/office/drawing/2014/main" id="{80DCCD0B-69C6-4435-9738-8D3CCAD67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5165" y="3183319"/>
                <a:ext cx="927249" cy="927249"/>
              </a:xfrm>
              <a:prstGeom prst="rect">
                <a:avLst/>
              </a:prstGeom>
            </p:spPr>
          </p:pic>
        </p:grpSp>
        <p:sp>
          <p:nvSpPr>
            <p:cNvPr id="3" name="Rectangle 2">
              <a:extLst>
                <a:ext uri="{FF2B5EF4-FFF2-40B4-BE49-F238E27FC236}">
                  <a16:creationId xmlns:a16="http://schemas.microsoft.com/office/drawing/2014/main" id="{82B68A89-A8A3-4F38-B43C-ADFAA5887C09}"/>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2" name="TextBox 1">
              <a:extLst>
                <a:ext uri="{FF2B5EF4-FFF2-40B4-BE49-F238E27FC236}">
                  <a16:creationId xmlns:a16="http://schemas.microsoft.com/office/drawing/2014/main" id="{DF81FE5D-D898-4B40-BEC7-1F053873973F}"/>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1</a:t>
              </a:r>
            </a:p>
          </p:txBody>
        </p:sp>
      </p:grpSp>
      <p:sp>
        <p:nvSpPr>
          <p:cNvPr id="50" name="Arrow: Right 32">
            <a:extLst>
              <a:ext uri="{FF2B5EF4-FFF2-40B4-BE49-F238E27FC236}">
                <a16:creationId xmlns:a16="http://schemas.microsoft.com/office/drawing/2014/main" id="{5D33071B-4C56-4D44-82B7-E8F0F87AA501}"/>
              </a:ext>
            </a:extLst>
          </p:cNvPr>
          <p:cNvSpPr/>
          <p:nvPr/>
        </p:nvSpPr>
        <p:spPr>
          <a:xfrm rot="3050383">
            <a:off x="2118041" y="3865981"/>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AE9B5BDC-36DB-4D10-867B-B02EC6AFF94E}"/>
              </a:ext>
            </a:extLst>
          </p:cNvPr>
          <p:cNvGrpSpPr/>
          <p:nvPr/>
        </p:nvGrpSpPr>
        <p:grpSpPr>
          <a:xfrm>
            <a:off x="4808651" y="36322"/>
            <a:ext cx="3253659" cy="3323221"/>
            <a:chOff x="371557" y="2644744"/>
            <a:chExt cx="3253659" cy="3323221"/>
          </a:xfrm>
        </p:grpSpPr>
        <p:grpSp>
          <p:nvGrpSpPr>
            <p:cNvPr id="29" name="Group 28">
              <a:extLst>
                <a:ext uri="{FF2B5EF4-FFF2-40B4-BE49-F238E27FC236}">
                  <a16:creationId xmlns:a16="http://schemas.microsoft.com/office/drawing/2014/main" id="{5A38CA74-A782-4EE4-943D-ED71E6F4712F}"/>
                </a:ext>
              </a:extLst>
            </p:cNvPr>
            <p:cNvGrpSpPr/>
            <p:nvPr/>
          </p:nvGrpSpPr>
          <p:grpSpPr>
            <a:xfrm>
              <a:off x="371557" y="2644744"/>
              <a:ext cx="3253659" cy="3323221"/>
              <a:chOff x="1674466" y="3258953"/>
              <a:chExt cx="2821524" cy="2877373"/>
            </a:xfrm>
          </p:grpSpPr>
          <p:pic>
            <p:nvPicPr>
              <p:cNvPr id="55" name="图片 7">
                <a:extLst>
                  <a:ext uri="{FF2B5EF4-FFF2-40B4-BE49-F238E27FC236}">
                    <a16:creationId xmlns:a16="http://schemas.microsoft.com/office/drawing/2014/main" id="{9B198216-716C-4CE6-947A-E39E20BBC9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6" name="图片 12">
                <a:extLst>
                  <a:ext uri="{FF2B5EF4-FFF2-40B4-BE49-F238E27FC236}">
                    <a16:creationId xmlns:a16="http://schemas.microsoft.com/office/drawing/2014/main" id="{DF5D83A3-DFA9-4185-97D5-135F861035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972" y="3258953"/>
                <a:ext cx="932018" cy="932018"/>
              </a:xfrm>
              <a:prstGeom prst="rect">
                <a:avLst/>
              </a:prstGeom>
            </p:spPr>
          </p:pic>
        </p:grpSp>
        <p:sp>
          <p:nvSpPr>
            <p:cNvPr id="53" name="Rectangle 52">
              <a:extLst>
                <a:ext uri="{FF2B5EF4-FFF2-40B4-BE49-F238E27FC236}">
                  <a16:creationId xmlns:a16="http://schemas.microsoft.com/office/drawing/2014/main" id="{F7F3B1DA-74C1-4C0F-B3D6-CB00D66F2B45}"/>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168F4A92-9EAA-49F6-8E19-D7581C8361ED}"/>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2</a:t>
              </a:r>
            </a:p>
          </p:txBody>
        </p:sp>
      </p:grpSp>
      <p:sp>
        <p:nvSpPr>
          <p:cNvPr id="51" name="Arrow: Right 33">
            <a:extLst>
              <a:ext uri="{FF2B5EF4-FFF2-40B4-BE49-F238E27FC236}">
                <a16:creationId xmlns:a16="http://schemas.microsoft.com/office/drawing/2014/main" id="{ABFB06C2-614A-40FE-BC81-1AC2671A00CB}"/>
              </a:ext>
            </a:extLst>
          </p:cNvPr>
          <p:cNvSpPr/>
          <p:nvPr/>
        </p:nvSpPr>
        <p:spPr>
          <a:xfrm rot="5400000">
            <a:off x="5648055" y="3695554"/>
            <a:ext cx="1120619" cy="508267"/>
          </a:xfrm>
          <a:prstGeom prst="rightArrow">
            <a:avLst>
              <a:gd name="adj1" fmla="val 50000"/>
              <a:gd name="adj2" fmla="val 60185"/>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C2AE3D30-41BB-4703-84BD-593943E75F9F}"/>
              </a:ext>
            </a:extLst>
          </p:cNvPr>
          <p:cNvGrpSpPr/>
          <p:nvPr/>
        </p:nvGrpSpPr>
        <p:grpSpPr>
          <a:xfrm rot="1244366">
            <a:off x="8522324" y="328970"/>
            <a:ext cx="3270616" cy="3468615"/>
            <a:chOff x="371557" y="2499349"/>
            <a:chExt cx="3270616" cy="3468615"/>
          </a:xfrm>
        </p:grpSpPr>
        <p:grpSp>
          <p:nvGrpSpPr>
            <p:cNvPr id="58" name="Group 57">
              <a:extLst>
                <a:ext uri="{FF2B5EF4-FFF2-40B4-BE49-F238E27FC236}">
                  <a16:creationId xmlns:a16="http://schemas.microsoft.com/office/drawing/2014/main" id="{E30877E8-77C6-4DF2-A6EE-DA1D08C67AF3}"/>
                </a:ext>
              </a:extLst>
            </p:cNvPr>
            <p:cNvGrpSpPr/>
            <p:nvPr/>
          </p:nvGrpSpPr>
          <p:grpSpPr>
            <a:xfrm>
              <a:off x="371557" y="2499349"/>
              <a:ext cx="3270616" cy="3468615"/>
              <a:chOff x="1674466" y="3133065"/>
              <a:chExt cx="2836229" cy="3003261"/>
            </a:xfrm>
          </p:grpSpPr>
          <p:pic>
            <p:nvPicPr>
              <p:cNvPr id="61" name="图片 7">
                <a:extLst>
                  <a:ext uri="{FF2B5EF4-FFF2-40B4-BE49-F238E27FC236}">
                    <a16:creationId xmlns:a16="http://schemas.microsoft.com/office/drawing/2014/main" id="{4868F831-BCC0-41DD-8451-AB2D2C52A8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298507">
                <a:off x="1674466" y="3926693"/>
                <a:ext cx="2209633" cy="22096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2" name="图片 12">
                <a:extLst>
                  <a:ext uri="{FF2B5EF4-FFF2-40B4-BE49-F238E27FC236}">
                    <a16:creationId xmlns:a16="http://schemas.microsoft.com/office/drawing/2014/main" id="{238F1624-004B-4325-9BFB-3A8D7F47F4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677" y="3133065"/>
                <a:ext cx="932018" cy="932018"/>
              </a:xfrm>
              <a:prstGeom prst="rect">
                <a:avLst/>
              </a:prstGeom>
            </p:spPr>
          </p:pic>
        </p:grpSp>
        <p:sp>
          <p:nvSpPr>
            <p:cNvPr id="59" name="Rectangle 58">
              <a:extLst>
                <a:ext uri="{FF2B5EF4-FFF2-40B4-BE49-F238E27FC236}">
                  <a16:creationId xmlns:a16="http://schemas.microsoft.com/office/drawing/2014/main" id="{C515180A-3CAC-4D56-910E-334E53455060}"/>
                </a:ext>
              </a:extLst>
            </p:cNvPr>
            <p:cNvSpPr/>
            <p:nvPr/>
          </p:nvSpPr>
          <p:spPr>
            <a:xfrm>
              <a:off x="400542" y="3394148"/>
              <a:ext cx="2494022" cy="23339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3BCFF"/>
                </a:solidFill>
                <a:effectLst/>
                <a:uLnTx/>
                <a:uFillTx/>
                <a:latin typeface="Arial"/>
                <a:ea typeface="+mn-ea"/>
                <a:cs typeface="+mn-cs"/>
              </a:endParaRPr>
            </a:p>
          </p:txBody>
        </p:sp>
        <p:sp>
          <p:nvSpPr>
            <p:cNvPr id="60" name="TextBox 59">
              <a:extLst>
                <a:ext uri="{FF2B5EF4-FFF2-40B4-BE49-F238E27FC236}">
                  <a16:creationId xmlns:a16="http://schemas.microsoft.com/office/drawing/2014/main" id="{CF74D95C-EF41-40FF-B851-FF4941E2CDB0}"/>
                </a:ext>
              </a:extLst>
            </p:cNvPr>
            <p:cNvSpPr txBox="1"/>
            <p:nvPr/>
          </p:nvSpPr>
          <p:spPr>
            <a:xfrm>
              <a:off x="690299" y="3973829"/>
              <a:ext cx="1891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a:ea typeface="+mn-ea"/>
                  <a:cs typeface="+mn-cs"/>
                </a:rPr>
                <a:t>Bài viết số 3</a:t>
              </a:r>
            </a:p>
          </p:txBody>
        </p:sp>
      </p:grpSp>
      <p:sp>
        <p:nvSpPr>
          <p:cNvPr id="52" name="Arrow: Right 34">
            <a:extLst>
              <a:ext uri="{FF2B5EF4-FFF2-40B4-BE49-F238E27FC236}">
                <a16:creationId xmlns:a16="http://schemas.microsoft.com/office/drawing/2014/main" id="{DA13BAE0-6DE3-4688-A903-97B92FFB78E4}"/>
              </a:ext>
            </a:extLst>
          </p:cNvPr>
          <p:cNvSpPr/>
          <p:nvPr/>
        </p:nvSpPr>
        <p:spPr>
          <a:xfrm rot="7428539">
            <a:off x="8023555" y="3877376"/>
            <a:ext cx="1726180" cy="456465"/>
          </a:xfrm>
          <a:prstGeom prst="rightArrow">
            <a:avLst>
              <a:gd name="adj1" fmla="val 50000"/>
              <a:gd name="adj2" fmla="val 123583"/>
            </a:avLst>
          </a:prstGeom>
          <a:solidFill>
            <a:srgbClr val="4BACC6"/>
          </a:solidFill>
          <a:ln w="12700" cap="flat" cmpd="sng" algn="ctr">
            <a:solidFill>
              <a:srgbClr val="4F81BD">
                <a:lumMod val="50000"/>
              </a:srgbClr>
            </a:solidFill>
            <a:prstDash val="solid"/>
            <a:miter lim="800000"/>
          </a:ln>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矩形: 圆角 1">
            <a:extLst>
              <a:ext uri="{FF2B5EF4-FFF2-40B4-BE49-F238E27FC236}">
                <a16:creationId xmlns:a16="http://schemas.microsoft.com/office/drawing/2014/main" id="{D25C45D3-4D5C-4F05-8167-769903634B3A}"/>
              </a:ext>
            </a:extLst>
          </p:cNvPr>
          <p:cNvSpPr/>
          <p:nvPr/>
        </p:nvSpPr>
        <p:spPr>
          <a:xfrm>
            <a:off x="2477805" y="4411560"/>
            <a:ext cx="7236390" cy="2314206"/>
          </a:xfrm>
          <a:prstGeom prst="roundRect">
            <a:avLst/>
          </a:prstGeom>
          <a:solidFill>
            <a:sysClr val="window" lastClr="FFFFFF"/>
          </a:solidFill>
          <a:ln w="28575" cap="flat" cmpd="sng" algn="ctr">
            <a:solidFill>
              <a:schemeClr val="accent5">
                <a:lumMod val="75000"/>
              </a:schemeClr>
            </a:solidFill>
            <a:prstDash val="solid"/>
            <a:miter lim="800000"/>
          </a:ln>
          <a:effectLst/>
        </p:spPr>
        <p:txBody>
          <a:bodyPr rtlCol="0" anchor="ct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altLang="en-US" sz="5400" b="1" i="0" u="none" strike="noStrike" kern="0" cap="none" spc="0" normalizeH="0" baseline="0" noProof="0">
              <a:ln w="9525">
                <a:solidFill>
                  <a:prstClr val="white"/>
                </a:solidFill>
                <a:prstDash val="solid"/>
              </a:ln>
              <a:solidFill>
                <a:srgbClr val="FC7898">
                  <a:lumMod val="75000"/>
                </a:srgbClr>
              </a:solidFill>
              <a:effectLst>
                <a:outerShdw blurRad="12700" dist="38100" dir="2700000" algn="tl" rotWithShape="0">
                  <a:srgbClr val="4BACC6">
                    <a:lumMod val="60000"/>
                    <a:lumOff val="40000"/>
                  </a:srgbClr>
                </a:outerShdw>
              </a:effectLst>
              <a:uLnTx/>
              <a:uFillTx/>
              <a:latin typeface="Arial"/>
              <a:ea typeface="+mn-ea"/>
              <a:cs typeface="+mn-cs"/>
            </a:endParaRPr>
          </a:p>
        </p:txBody>
      </p:sp>
      <p:pic>
        <p:nvPicPr>
          <p:cNvPr id="7" name="Picture 6">
            <a:extLst>
              <a:ext uri="{FF2B5EF4-FFF2-40B4-BE49-F238E27FC236}">
                <a16:creationId xmlns:a16="http://schemas.microsoft.com/office/drawing/2014/main" id="{F229D12E-64A8-6289-53E2-2EA331140448}"/>
              </a:ext>
            </a:extLst>
          </p:cNvPr>
          <p:cNvPicPr>
            <a:picLocks noChangeAspect="1"/>
          </p:cNvPicPr>
          <p:nvPr/>
        </p:nvPicPr>
        <p:blipFill>
          <a:blip r:embed="rId4"/>
          <a:stretch>
            <a:fillRect/>
          </a:stretch>
        </p:blipFill>
        <p:spPr>
          <a:xfrm>
            <a:off x="3165471" y="4707552"/>
            <a:ext cx="5956308" cy="1938696"/>
          </a:xfrm>
          <a:prstGeom prst="rect">
            <a:avLst/>
          </a:prstGeom>
        </p:spPr>
      </p:pic>
    </p:spTree>
    <p:extLst>
      <p:ext uri="{BB962C8B-B14F-4D97-AF65-F5344CB8AC3E}">
        <p14:creationId xmlns:p14="http://schemas.microsoft.com/office/powerpoint/2010/main" val="73060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up)">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up)">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1" name="TextBox 10">
            <a:extLst>
              <a:ext uri="{FF2B5EF4-FFF2-40B4-BE49-F238E27FC236}">
                <a16:creationId xmlns:a16="http://schemas.microsoft.com/office/drawing/2014/main" id="{7263FCAE-510F-4201-ABE8-4FEB6D617A44}"/>
              </a:ext>
            </a:extLst>
          </p:cNvPr>
          <p:cNvSpPr txBox="1"/>
          <p:nvPr/>
        </p:nvSpPr>
        <p:spPr>
          <a:xfrm>
            <a:off x="237459" y="448561"/>
            <a:ext cx="794451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Trình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bày</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kết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quả</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trước</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lớp</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và</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nêu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lí</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do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yêu</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thích</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bài</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viết</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của</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 </a:t>
            </a:r>
            <a:r>
              <a:rPr kumimoji="0" lang="en-US" sz="6000" b="1" i="0" u="none" strike="noStrike" kern="1200" normalizeH="0" baseline="0" noProof="0" dirty="0" err="1">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bạn</a:t>
            </a:r>
            <a:r>
              <a:rPr kumimoji="0" lang="en-US" sz="6000" b="1" i="0" u="none" strike="noStrike" kern="1200" normalizeH="0" baseline="0" noProof="0" dirty="0">
                <a:ln w="0">
                  <a:solidFill>
                    <a:sysClr val="windowText" lastClr="000000"/>
                  </a:solidFill>
                </a:ln>
                <a:solidFill>
                  <a:srgbClr val="FFFF00"/>
                </a:solidFill>
                <a:effectLst>
                  <a:outerShdw blurRad="38100" dist="19050" dir="2700000" algn="tl" rotWithShape="0">
                    <a:schemeClr val="dk1">
                      <a:alpha val="40000"/>
                    </a:schemeClr>
                  </a:outerShdw>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4990595" y="885329"/>
            <a:ext cx="6998780" cy="6013639"/>
          </a:xfrm>
          <a:prstGeom prst="rect">
            <a:avLst/>
          </a:prstGeom>
        </p:spPr>
      </p:pic>
    </p:spTree>
    <p:extLst>
      <p:ext uri="{BB962C8B-B14F-4D97-AF65-F5344CB8AC3E}">
        <p14:creationId xmlns:p14="http://schemas.microsoft.com/office/powerpoint/2010/main" val="280112368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7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2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3" name="Google Shape;963;p40"/>
          <p:cNvGrpSpPr/>
          <p:nvPr/>
        </p:nvGrpSpPr>
        <p:grpSpPr>
          <a:xfrm>
            <a:off x="2659873" y="555934"/>
            <a:ext cx="1532403" cy="770015"/>
            <a:chOff x="1994846" y="416950"/>
            <a:chExt cx="1149302" cy="577511"/>
          </a:xfrm>
        </p:grpSpPr>
        <p:sp>
          <p:nvSpPr>
            <p:cNvPr id="965" name="Google Shape;965;p40"/>
            <p:cNvSpPr/>
            <p:nvPr/>
          </p:nvSpPr>
          <p:spPr>
            <a:xfrm>
              <a:off x="1994846" y="416950"/>
              <a:ext cx="1149302" cy="577511"/>
            </a:xfrm>
            <a:custGeom>
              <a:avLst/>
              <a:gdLst/>
              <a:ahLst/>
              <a:cxnLst/>
              <a:rect l="l" t="t" r="r" b="b"/>
              <a:pathLst>
                <a:path w="7435" h="3736" extrusionOk="0">
                  <a:moveTo>
                    <a:pt x="3812" y="1"/>
                  </a:moveTo>
                  <a:cubicBezTo>
                    <a:pt x="2391" y="1"/>
                    <a:pt x="1000" y="20"/>
                    <a:pt x="613" y="29"/>
                  </a:cubicBezTo>
                  <a:cubicBezTo>
                    <a:pt x="236" y="38"/>
                    <a:pt x="1007" y="607"/>
                    <a:pt x="1040" y="728"/>
                  </a:cubicBezTo>
                  <a:cubicBezTo>
                    <a:pt x="1074" y="851"/>
                    <a:pt x="1" y="1178"/>
                    <a:pt x="38" y="1313"/>
                  </a:cubicBezTo>
                  <a:cubicBezTo>
                    <a:pt x="76" y="1449"/>
                    <a:pt x="916" y="1757"/>
                    <a:pt x="939" y="1838"/>
                  </a:cubicBezTo>
                  <a:cubicBezTo>
                    <a:pt x="960" y="1920"/>
                    <a:pt x="18" y="2312"/>
                    <a:pt x="66" y="2488"/>
                  </a:cubicBezTo>
                  <a:cubicBezTo>
                    <a:pt x="115" y="2665"/>
                    <a:pt x="878" y="2834"/>
                    <a:pt x="900" y="2915"/>
                  </a:cubicBezTo>
                  <a:cubicBezTo>
                    <a:pt x="923" y="2997"/>
                    <a:pt x="172" y="3394"/>
                    <a:pt x="243" y="3652"/>
                  </a:cubicBezTo>
                  <a:cubicBezTo>
                    <a:pt x="259" y="3713"/>
                    <a:pt x="568" y="3736"/>
                    <a:pt x="1041" y="3736"/>
                  </a:cubicBezTo>
                  <a:cubicBezTo>
                    <a:pt x="2391" y="3736"/>
                    <a:pt x="5086" y="3551"/>
                    <a:pt x="6182" y="3551"/>
                  </a:cubicBezTo>
                  <a:cubicBezTo>
                    <a:pt x="6328" y="3551"/>
                    <a:pt x="6446" y="3555"/>
                    <a:pt x="6529" y="3562"/>
                  </a:cubicBezTo>
                  <a:cubicBezTo>
                    <a:pt x="6569" y="3566"/>
                    <a:pt x="6607" y="3568"/>
                    <a:pt x="6641" y="3568"/>
                  </a:cubicBezTo>
                  <a:cubicBezTo>
                    <a:pt x="7363" y="3568"/>
                    <a:pt x="6736" y="2788"/>
                    <a:pt x="6588" y="2788"/>
                  </a:cubicBezTo>
                  <a:cubicBezTo>
                    <a:pt x="6584" y="2788"/>
                    <a:pt x="6581" y="2789"/>
                    <a:pt x="6578" y="2789"/>
                  </a:cubicBezTo>
                  <a:cubicBezTo>
                    <a:pt x="6573" y="2791"/>
                    <a:pt x="6568" y="2792"/>
                    <a:pt x="6565" y="2792"/>
                  </a:cubicBezTo>
                  <a:cubicBezTo>
                    <a:pt x="6486" y="2792"/>
                    <a:pt x="7005" y="2379"/>
                    <a:pt x="7074" y="2256"/>
                  </a:cubicBezTo>
                  <a:cubicBezTo>
                    <a:pt x="7147" y="2127"/>
                    <a:pt x="6619" y="1908"/>
                    <a:pt x="6596" y="1827"/>
                  </a:cubicBezTo>
                  <a:cubicBezTo>
                    <a:pt x="6573" y="1745"/>
                    <a:pt x="7214" y="1341"/>
                    <a:pt x="7180" y="1219"/>
                  </a:cubicBezTo>
                  <a:cubicBezTo>
                    <a:pt x="7147" y="1098"/>
                    <a:pt x="6791" y="816"/>
                    <a:pt x="6769" y="734"/>
                  </a:cubicBezTo>
                  <a:cubicBezTo>
                    <a:pt x="6746" y="653"/>
                    <a:pt x="7435" y="346"/>
                    <a:pt x="7379" y="142"/>
                  </a:cubicBezTo>
                  <a:cubicBezTo>
                    <a:pt x="7348" y="30"/>
                    <a:pt x="5557" y="1"/>
                    <a:pt x="3812"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6" name="Google Shape;966;p40"/>
            <p:cNvSpPr/>
            <p:nvPr/>
          </p:nvSpPr>
          <p:spPr>
            <a:xfrm>
              <a:off x="2477293" y="488676"/>
              <a:ext cx="294629" cy="54412"/>
            </a:xfrm>
            <a:custGeom>
              <a:avLst/>
              <a:gdLst/>
              <a:ahLst/>
              <a:cxnLst/>
              <a:rect l="l" t="t" r="r" b="b"/>
              <a:pathLst>
                <a:path w="1906" h="352" extrusionOk="0">
                  <a:moveTo>
                    <a:pt x="1251" y="0"/>
                  </a:moveTo>
                  <a:cubicBezTo>
                    <a:pt x="899" y="0"/>
                    <a:pt x="547" y="14"/>
                    <a:pt x="196" y="41"/>
                  </a:cubicBezTo>
                  <a:cubicBezTo>
                    <a:pt x="1" y="56"/>
                    <a:pt x="24" y="352"/>
                    <a:pt x="212" y="352"/>
                  </a:cubicBezTo>
                  <a:cubicBezTo>
                    <a:pt x="217" y="352"/>
                    <a:pt x="222" y="352"/>
                    <a:pt x="227" y="351"/>
                  </a:cubicBezTo>
                  <a:cubicBezTo>
                    <a:pt x="582" y="324"/>
                    <a:pt x="937" y="311"/>
                    <a:pt x="1292" y="311"/>
                  </a:cubicBezTo>
                  <a:cubicBezTo>
                    <a:pt x="1430" y="311"/>
                    <a:pt x="1568" y="313"/>
                    <a:pt x="1706" y="317"/>
                  </a:cubicBezTo>
                  <a:cubicBezTo>
                    <a:pt x="1708" y="317"/>
                    <a:pt x="1710" y="317"/>
                    <a:pt x="1712" y="317"/>
                  </a:cubicBezTo>
                  <a:cubicBezTo>
                    <a:pt x="1905" y="317"/>
                    <a:pt x="1872" y="13"/>
                    <a:pt x="1676" y="7"/>
                  </a:cubicBezTo>
                  <a:cubicBezTo>
                    <a:pt x="1534" y="2"/>
                    <a:pt x="1392" y="0"/>
                    <a:pt x="1251"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7" name="Google Shape;967;p40"/>
            <p:cNvSpPr/>
            <p:nvPr/>
          </p:nvSpPr>
          <p:spPr>
            <a:xfrm>
              <a:off x="2799594" y="491149"/>
              <a:ext cx="127992" cy="50239"/>
            </a:xfrm>
            <a:custGeom>
              <a:avLst/>
              <a:gdLst/>
              <a:ahLst/>
              <a:cxnLst/>
              <a:rect l="l" t="t" r="r" b="b"/>
              <a:pathLst>
                <a:path w="828" h="325" extrusionOk="0">
                  <a:moveTo>
                    <a:pt x="495" y="1"/>
                  </a:moveTo>
                  <a:cubicBezTo>
                    <a:pt x="395" y="1"/>
                    <a:pt x="295" y="4"/>
                    <a:pt x="195" y="13"/>
                  </a:cubicBezTo>
                  <a:cubicBezTo>
                    <a:pt x="1" y="29"/>
                    <a:pt x="24" y="324"/>
                    <a:pt x="210" y="324"/>
                  </a:cubicBezTo>
                  <a:cubicBezTo>
                    <a:pt x="215" y="324"/>
                    <a:pt x="220" y="324"/>
                    <a:pt x="225" y="324"/>
                  </a:cubicBezTo>
                  <a:cubicBezTo>
                    <a:pt x="324" y="315"/>
                    <a:pt x="424" y="309"/>
                    <a:pt x="524" y="309"/>
                  </a:cubicBezTo>
                  <a:cubicBezTo>
                    <a:pt x="561" y="309"/>
                    <a:pt x="597" y="310"/>
                    <a:pt x="634" y="312"/>
                  </a:cubicBezTo>
                  <a:cubicBezTo>
                    <a:pt x="638" y="312"/>
                    <a:pt x="641" y="312"/>
                    <a:pt x="645" y="312"/>
                  </a:cubicBezTo>
                  <a:cubicBezTo>
                    <a:pt x="725" y="312"/>
                    <a:pt x="799" y="272"/>
                    <a:pt x="815"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85" name="Google Shape;985;p40"/>
          <p:cNvGrpSpPr/>
          <p:nvPr/>
        </p:nvGrpSpPr>
        <p:grpSpPr>
          <a:xfrm>
            <a:off x="6191502" y="555934"/>
            <a:ext cx="1040471" cy="1085567"/>
            <a:chOff x="4643626" y="416950"/>
            <a:chExt cx="780353" cy="814175"/>
          </a:xfrm>
        </p:grpSpPr>
        <p:pic>
          <p:nvPicPr>
            <p:cNvPr id="986" name="Google Shape;986;p40"/>
            <p:cNvPicPr preferRelativeResize="0"/>
            <p:nvPr/>
          </p:nvPicPr>
          <p:blipFill>
            <a:blip r:embed="rId3">
              <a:alphaModFix/>
            </a:blip>
            <a:stretch>
              <a:fillRect/>
            </a:stretch>
          </p:blipFill>
          <p:spPr>
            <a:xfrm flipH="1">
              <a:off x="4643626" y="416950"/>
              <a:ext cx="620999" cy="626150"/>
            </a:xfrm>
            <a:prstGeom prst="rect">
              <a:avLst/>
            </a:prstGeom>
            <a:noFill/>
            <a:ln>
              <a:noFill/>
            </a:ln>
          </p:spPr>
        </p:pic>
        <p:pic>
          <p:nvPicPr>
            <p:cNvPr id="987" name="Google Shape;987;p40"/>
            <p:cNvPicPr preferRelativeResize="0"/>
            <p:nvPr/>
          </p:nvPicPr>
          <p:blipFill>
            <a:blip r:embed="rId3">
              <a:alphaModFix/>
            </a:blip>
            <a:stretch>
              <a:fillRect/>
            </a:stretch>
          </p:blipFill>
          <p:spPr>
            <a:xfrm flipH="1">
              <a:off x="5129421" y="934125"/>
              <a:ext cx="294557" cy="297000"/>
            </a:xfrm>
            <a:prstGeom prst="rect">
              <a:avLst/>
            </a:prstGeom>
            <a:noFill/>
            <a:ln>
              <a:noFill/>
            </a:ln>
          </p:spPr>
        </p:pic>
      </p:grpSp>
      <p:pic>
        <p:nvPicPr>
          <p:cNvPr id="988" name="Google Shape;988;p40"/>
          <p:cNvPicPr preferRelativeResize="0"/>
          <p:nvPr/>
        </p:nvPicPr>
        <p:blipFill>
          <a:blip r:embed="rId4">
            <a:alphaModFix/>
          </a:blip>
          <a:stretch>
            <a:fillRect/>
          </a:stretch>
        </p:blipFill>
        <p:spPr>
          <a:xfrm flipH="1">
            <a:off x="7332185" y="4090248"/>
            <a:ext cx="2549532" cy="507600"/>
          </a:xfrm>
          <a:prstGeom prst="rect">
            <a:avLst/>
          </a:prstGeom>
          <a:noFill/>
          <a:ln>
            <a:noFill/>
          </a:ln>
        </p:spPr>
      </p:pic>
      <p:grpSp>
        <p:nvGrpSpPr>
          <p:cNvPr id="989" name="Google Shape;989;p40"/>
          <p:cNvGrpSpPr/>
          <p:nvPr/>
        </p:nvGrpSpPr>
        <p:grpSpPr>
          <a:xfrm>
            <a:off x="7578476" y="1443500"/>
            <a:ext cx="2081789" cy="2405625"/>
            <a:chOff x="5764475" y="2830625"/>
            <a:chExt cx="331925" cy="383550"/>
          </a:xfrm>
        </p:grpSpPr>
        <p:sp>
          <p:nvSpPr>
            <p:cNvPr id="990" name="Google Shape;990;p40"/>
            <p:cNvSpPr/>
            <p:nvPr/>
          </p:nvSpPr>
          <p:spPr>
            <a:xfrm>
              <a:off x="5782475" y="2847375"/>
              <a:ext cx="313925" cy="366800"/>
            </a:xfrm>
            <a:custGeom>
              <a:avLst/>
              <a:gdLst/>
              <a:ahLst/>
              <a:cxnLst/>
              <a:rect l="l" t="t" r="r" b="b"/>
              <a:pathLst>
                <a:path w="12557" h="14672" extrusionOk="0">
                  <a:moveTo>
                    <a:pt x="2954" y="0"/>
                  </a:moveTo>
                  <a:cubicBezTo>
                    <a:pt x="2809" y="0"/>
                    <a:pt x="2713" y="17"/>
                    <a:pt x="2674" y="53"/>
                  </a:cubicBezTo>
                  <a:cubicBezTo>
                    <a:pt x="2217" y="483"/>
                    <a:pt x="24" y="11691"/>
                    <a:pt x="10" y="12134"/>
                  </a:cubicBezTo>
                  <a:cubicBezTo>
                    <a:pt x="1" y="12441"/>
                    <a:pt x="7173" y="14671"/>
                    <a:pt x="8524" y="14671"/>
                  </a:cubicBezTo>
                  <a:cubicBezTo>
                    <a:pt x="8597" y="14671"/>
                    <a:pt x="8653" y="14665"/>
                    <a:pt x="8690" y="14651"/>
                  </a:cubicBezTo>
                  <a:cubicBezTo>
                    <a:pt x="9412" y="14386"/>
                    <a:pt x="12557" y="2673"/>
                    <a:pt x="12217" y="2312"/>
                  </a:cubicBezTo>
                  <a:cubicBezTo>
                    <a:pt x="11906" y="1981"/>
                    <a:pt x="4540" y="0"/>
                    <a:pt x="295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1" name="Google Shape;991;p40"/>
            <p:cNvSpPr/>
            <p:nvPr/>
          </p:nvSpPr>
          <p:spPr>
            <a:xfrm>
              <a:off x="5764475" y="2830625"/>
              <a:ext cx="318925" cy="372150"/>
            </a:xfrm>
            <a:custGeom>
              <a:avLst/>
              <a:gdLst/>
              <a:ahLst/>
              <a:cxnLst/>
              <a:rect l="l" t="t" r="r" b="b"/>
              <a:pathLst>
                <a:path w="12757" h="14886" extrusionOk="0">
                  <a:moveTo>
                    <a:pt x="3371" y="1"/>
                  </a:moveTo>
                  <a:cubicBezTo>
                    <a:pt x="3244" y="1"/>
                    <a:pt x="3160" y="16"/>
                    <a:pt x="3125" y="49"/>
                  </a:cubicBezTo>
                  <a:cubicBezTo>
                    <a:pt x="2664" y="482"/>
                    <a:pt x="1" y="12200"/>
                    <a:pt x="416" y="12642"/>
                  </a:cubicBezTo>
                  <a:cubicBezTo>
                    <a:pt x="831" y="13084"/>
                    <a:pt x="8612" y="14869"/>
                    <a:pt x="9122" y="14885"/>
                  </a:cubicBezTo>
                  <a:cubicBezTo>
                    <a:pt x="9122" y="14885"/>
                    <a:pt x="9122" y="14885"/>
                    <a:pt x="9123" y="14885"/>
                  </a:cubicBezTo>
                  <a:cubicBezTo>
                    <a:pt x="9635" y="14885"/>
                    <a:pt x="12756" y="2950"/>
                    <a:pt x="12312" y="2478"/>
                  </a:cubicBezTo>
                  <a:cubicBezTo>
                    <a:pt x="11903" y="2042"/>
                    <a:pt x="4834" y="1"/>
                    <a:pt x="33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2" name="Google Shape;992;p40"/>
            <p:cNvSpPr/>
            <p:nvPr/>
          </p:nvSpPr>
          <p:spPr>
            <a:xfrm>
              <a:off x="5764475" y="2830625"/>
              <a:ext cx="210475" cy="369050"/>
            </a:xfrm>
            <a:custGeom>
              <a:avLst/>
              <a:gdLst/>
              <a:ahLst/>
              <a:cxnLst/>
              <a:rect l="l" t="t" r="r" b="b"/>
              <a:pathLst>
                <a:path w="8419" h="14762" extrusionOk="0">
                  <a:moveTo>
                    <a:pt x="3372" y="0"/>
                  </a:moveTo>
                  <a:cubicBezTo>
                    <a:pt x="3245" y="0"/>
                    <a:pt x="3160" y="16"/>
                    <a:pt x="3125" y="49"/>
                  </a:cubicBezTo>
                  <a:cubicBezTo>
                    <a:pt x="2664" y="482"/>
                    <a:pt x="1" y="12200"/>
                    <a:pt x="416" y="12642"/>
                  </a:cubicBezTo>
                  <a:cubicBezTo>
                    <a:pt x="767" y="13016"/>
                    <a:pt x="6384" y="14349"/>
                    <a:pt x="8419" y="14762"/>
                  </a:cubicBezTo>
                  <a:cubicBezTo>
                    <a:pt x="6786" y="13038"/>
                    <a:pt x="5584" y="10906"/>
                    <a:pt x="4872" y="8648"/>
                  </a:cubicBezTo>
                  <a:cubicBezTo>
                    <a:pt x="4001" y="5890"/>
                    <a:pt x="3937" y="2964"/>
                    <a:pt x="4290" y="112"/>
                  </a:cubicBezTo>
                  <a:cubicBezTo>
                    <a:pt x="3896" y="41"/>
                    <a:pt x="3578" y="0"/>
                    <a:pt x="3372"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3" name="Google Shape;993;p40"/>
            <p:cNvSpPr/>
            <p:nvPr/>
          </p:nvSpPr>
          <p:spPr>
            <a:xfrm>
              <a:off x="5819925" y="2856600"/>
              <a:ext cx="27625" cy="20700"/>
            </a:xfrm>
            <a:custGeom>
              <a:avLst/>
              <a:gdLst/>
              <a:ahLst/>
              <a:cxnLst/>
              <a:rect l="l" t="t" r="r" b="b"/>
              <a:pathLst>
                <a:path w="1105" h="828" extrusionOk="0">
                  <a:moveTo>
                    <a:pt x="379" y="0"/>
                  </a:moveTo>
                  <a:cubicBezTo>
                    <a:pt x="147" y="0"/>
                    <a:pt x="0" y="265"/>
                    <a:pt x="89" y="490"/>
                  </a:cubicBezTo>
                  <a:cubicBezTo>
                    <a:pt x="187" y="740"/>
                    <a:pt x="455" y="828"/>
                    <a:pt x="712" y="828"/>
                  </a:cubicBezTo>
                  <a:cubicBezTo>
                    <a:pt x="809" y="828"/>
                    <a:pt x="906" y="815"/>
                    <a:pt x="991" y="794"/>
                  </a:cubicBezTo>
                  <a:cubicBezTo>
                    <a:pt x="1105" y="767"/>
                    <a:pt x="1068" y="600"/>
                    <a:pt x="964" y="600"/>
                  </a:cubicBezTo>
                  <a:cubicBezTo>
                    <a:pt x="956" y="600"/>
                    <a:pt x="947" y="601"/>
                    <a:pt x="938" y="604"/>
                  </a:cubicBezTo>
                  <a:cubicBezTo>
                    <a:pt x="864" y="622"/>
                    <a:pt x="784" y="634"/>
                    <a:pt x="704" y="634"/>
                  </a:cubicBezTo>
                  <a:cubicBezTo>
                    <a:pt x="595" y="634"/>
                    <a:pt x="487" y="612"/>
                    <a:pt x="396" y="555"/>
                  </a:cubicBezTo>
                  <a:cubicBezTo>
                    <a:pt x="325" y="512"/>
                    <a:pt x="261" y="441"/>
                    <a:pt x="259" y="354"/>
                  </a:cubicBezTo>
                  <a:cubicBezTo>
                    <a:pt x="256" y="270"/>
                    <a:pt x="309" y="201"/>
                    <a:pt x="386" y="201"/>
                  </a:cubicBezTo>
                  <a:cubicBezTo>
                    <a:pt x="402" y="201"/>
                    <a:pt x="418" y="204"/>
                    <a:pt x="435" y="210"/>
                  </a:cubicBezTo>
                  <a:cubicBezTo>
                    <a:pt x="447" y="214"/>
                    <a:pt x="458" y="216"/>
                    <a:pt x="468" y="216"/>
                  </a:cubicBezTo>
                  <a:cubicBezTo>
                    <a:pt x="565" y="216"/>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4" name="Google Shape;994;p40"/>
            <p:cNvSpPr/>
            <p:nvPr/>
          </p:nvSpPr>
          <p:spPr>
            <a:xfrm>
              <a:off x="5809400" y="2901150"/>
              <a:ext cx="27650" cy="20725"/>
            </a:xfrm>
            <a:custGeom>
              <a:avLst/>
              <a:gdLst/>
              <a:ahLst/>
              <a:cxnLst/>
              <a:rect l="l" t="t" r="r" b="b"/>
              <a:pathLst>
                <a:path w="1106" h="829" extrusionOk="0">
                  <a:moveTo>
                    <a:pt x="379" y="1"/>
                  </a:moveTo>
                  <a:cubicBezTo>
                    <a:pt x="148" y="1"/>
                    <a:pt x="1" y="266"/>
                    <a:pt x="88" y="491"/>
                  </a:cubicBezTo>
                  <a:cubicBezTo>
                    <a:pt x="187" y="741"/>
                    <a:pt x="454" y="828"/>
                    <a:pt x="711" y="828"/>
                  </a:cubicBezTo>
                  <a:cubicBezTo>
                    <a:pt x="809" y="828"/>
                    <a:pt x="905" y="815"/>
                    <a:pt x="990" y="795"/>
                  </a:cubicBezTo>
                  <a:cubicBezTo>
                    <a:pt x="1105" y="767"/>
                    <a:pt x="1069" y="601"/>
                    <a:pt x="964" y="601"/>
                  </a:cubicBezTo>
                  <a:cubicBezTo>
                    <a:pt x="956" y="601"/>
                    <a:pt x="947" y="602"/>
                    <a:pt x="938" y="604"/>
                  </a:cubicBezTo>
                  <a:cubicBezTo>
                    <a:pt x="864" y="623"/>
                    <a:pt x="784" y="634"/>
                    <a:pt x="704" y="634"/>
                  </a:cubicBezTo>
                  <a:cubicBezTo>
                    <a:pt x="595" y="634"/>
                    <a:pt x="487" y="613"/>
                    <a:pt x="395" y="556"/>
                  </a:cubicBezTo>
                  <a:cubicBezTo>
                    <a:pt x="325" y="512"/>
                    <a:pt x="261" y="441"/>
                    <a:pt x="259" y="354"/>
                  </a:cubicBezTo>
                  <a:cubicBezTo>
                    <a:pt x="256" y="270"/>
                    <a:pt x="309" y="202"/>
                    <a:pt x="386" y="202"/>
                  </a:cubicBezTo>
                  <a:cubicBezTo>
                    <a:pt x="401" y="202"/>
                    <a:pt x="417" y="204"/>
                    <a:pt x="435" y="210"/>
                  </a:cubicBezTo>
                  <a:cubicBezTo>
                    <a:pt x="446" y="214"/>
                    <a:pt x="457" y="216"/>
                    <a:pt x="468" y="216"/>
                  </a:cubicBezTo>
                  <a:cubicBezTo>
                    <a:pt x="564" y="216"/>
                    <a:pt x="596" y="56"/>
                    <a:pt x="488"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40"/>
            <p:cNvSpPr/>
            <p:nvPr/>
          </p:nvSpPr>
          <p:spPr>
            <a:xfrm>
              <a:off x="5798575" y="2945700"/>
              <a:ext cx="27650" cy="20725"/>
            </a:xfrm>
            <a:custGeom>
              <a:avLst/>
              <a:gdLst/>
              <a:ahLst/>
              <a:cxnLst/>
              <a:rect l="l" t="t" r="r" b="b"/>
              <a:pathLst>
                <a:path w="1106" h="829" extrusionOk="0">
                  <a:moveTo>
                    <a:pt x="379" y="0"/>
                  </a:moveTo>
                  <a:cubicBezTo>
                    <a:pt x="148" y="0"/>
                    <a:pt x="0" y="266"/>
                    <a:pt x="89" y="491"/>
                  </a:cubicBezTo>
                  <a:cubicBezTo>
                    <a:pt x="187" y="741"/>
                    <a:pt x="455" y="828"/>
                    <a:pt x="713" y="828"/>
                  </a:cubicBezTo>
                  <a:cubicBezTo>
                    <a:pt x="810" y="828"/>
                    <a:pt x="906" y="816"/>
                    <a:pt x="991" y="795"/>
                  </a:cubicBezTo>
                  <a:cubicBezTo>
                    <a:pt x="1105" y="767"/>
                    <a:pt x="1069" y="601"/>
                    <a:pt x="965" y="601"/>
                  </a:cubicBezTo>
                  <a:cubicBezTo>
                    <a:pt x="956" y="601"/>
                    <a:pt x="948" y="602"/>
                    <a:pt x="939" y="605"/>
                  </a:cubicBezTo>
                  <a:cubicBezTo>
                    <a:pt x="865" y="622"/>
                    <a:pt x="785" y="634"/>
                    <a:pt x="705" y="634"/>
                  </a:cubicBezTo>
                  <a:cubicBezTo>
                    <a:pt x="596" y="634"/>
                    <a:pt x="487" y="612"/>
                    <a:pt x="396" y="555"/>
                  </a:cubicBezTo>
                  <a:cubicBezTo>
                    <a:pt x="326" y="512"/>
                    <a:pt x="262" y="441"/>
                    <a:pt x="259" y="355"/>
                  </a:cubicBezTo>
                  <a:cubicBezTo>
                    <a:pt x="256" y="270"/>
                    <a:pt x="309" y="201"/>
                    <a:pt x="387" y="201"/>
                  </a:cubicBezTo>
                  <a:cubicBezTo>
                    <a:pt x="402" y="201"/>
                    <a:pt x="418" y="204"/>
                    <a:pt x="435" y="210"/>
                  </a:cubicBezTo>
                  <a:cubicBezTo>
                    <a:pt x="447" y="214"/>
                    <a:pt x="458" y="216"/>
                    <a:pt x="468" y="216"/>
                  </a:cubicBezTo>
                  <a:cubicBezTo>
                    <a:pt x="564" y="216"/>
                    <a:pt x="596" y="57"/>
                    <a:pt x="488" y="19"/>
                  </a:cubicBezTo>
                  <a:cubicBezTo>
                    <a:pt x="450" y="6"/>
                    <a:pt x="413"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40"/>
            <p:cNvSpPr/>
            <p:nvPr/>
          </p:nvSpPr>
          <p:spPr>
            <a:xfrm>
              <a:off x="5787350" y="2991675"/>
              <a:ext cx="27650" cy="20700"/>
            </a:xfrm>
            <a:custGeom>
              <a:avLst/>
              <a:gdLst/>
              <a:ahLst/>
              <a:cxnLst/>
              <a:rect l="l" t="t" r="r" b="b"/>
              <a:pathLst>
                <a:path w="1106" h="828" extrusionOk="0">
                  <a:moveTo>
                    <a:pt x="378" y="0"/>
                  </a:moveTo>
                  <a:cubicBezTo>
                    <a:pt x="148" y="0"/>
                    <a:pt x="0" y="265"/>
                    <a:pt x="88" y="490"/>
                  </a:cubicBezTo>
                  <a:cubicBezTo>
                    <a:pt x="186" y="740"/>
                    <a:pt x="454" y="827"/>
                    <a:pt x="711" y="827"/>
                  </a:cubicBezTo>
                  <a:cubicBezTo>
                    <a:pt x="809" y="827"/>
                    <a:pt x="905" y="815"/>
                    <a:pt x="990" y="794"/>
                  </a:cubicBezTo>
                  <a:cubicBezTo>
                    <a:pt x="1105" y="766"/>
                    <a:pt x="1069" y="600"/>
                    <a:pt x="964" y="600"/>
                  </a:cubicBezTo>
                  <a:cubicBezTo>
                    <a:pt x="955" y="600"/>
                    <a:pt x="947" y="601"/>
                    <a:pt x="938" y="603"/>
                  </a:cubicBezTo>
                  <a:cubicBezTo>
                    <a:pt x="864" y="622"/>
                    <a:pt x="784" y="634"/>
                    <a:pt x="703" y="634"/>
                  </a:cubicBezTo>
                  <a:cubicBezTo>
                    <a:pt x="595" y="634"/>
                    <a:pt x="486" y="612"/>
                    <a:pt x="395" y="555"/>
                  </a:cubicBezTo>
                  <a:cubicBezTo>
                    <a:pt x="325" y="512"/>
                    <a:pt x="260" y="441"/>
                    <a:pt x="258" y="354"/>
                  </a:cubicBezTo>
                  <a:cubicBezTo>
                    <a:pt x="256" y="270"/>
                    <a:pt x="308" y="201"/>
                    <a:pt x="385" y="201"/>
                  </a:cubicBezTo>
                  <a:cubicBezTo>
                    <a:pt x="401" y="201"/>
                    <a:pt x="417" y="204"/>
                    <a:pt x="434" y="210"/>
                  </a:cubicBezTo>
                  <a:cubicBezTo>
                    <a:pt x="446" y="214"/>
                    <a:pt x="457" y="215"/>
                    <a:pt x="467" y="215"/>
                  </a:cubicBezTo>
                  <a:cubicBezTo>
                    <a:pt x="564" y="215"/>
                    <a:pt x="595" y="56"/>
                    <a:pt x="487" y="19"/>
                  </a:cubicBezTo>
                  <a:cubicBezTo>
                    <a:pt x="450" y="6"/>
                    <a:pt x="413" y="0"/>
                    <a:pt x="37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40"/>
            <p:cNvSpPr/>
            <p:nvPr/>
          </p:nvSpPr>
          <p:spPr>
            <a:xfrm>
              <a:off x="5776675" y="3039150"/>
              <a:ext cx="27650" cy="20725"/>
            </a:xfrm>
            <a:custGeom>
              <a:avLst/>
              <a:gdLst/>
              <a:ahLst/>
              <a:cxnLst/>
              <a:rect l="l" t="t" r="r" b="b"/>
              <a:pathLst>
                <a:path w="1106" h="829" extrusionOk="0">
                  <a:moveTo>
                    <a:pt x="379" y="0"/>
                  </a:moveTo>
                  <a:cubicBezTo>
                    <a:pt x="148" y="0"/>
                    <a:pt x="1" y="266"/>
                    <a:pt x="88" y="491"/>
                  </a:cubicBezTo>
                  <a:cubicBezTo>
                    <a:pt x="187" y="741"/>
                    <a:pt x="455" y="828"/>
                    <a:pt x="713" y="828"/>
                  </a:cubicBezTo>
                  <a:cubicBezTo>
                    <a:pt x="810" y="828"/>
                    <a:pt x="906" y="816"/>
                    <a:pt x="990" y="795"/>
                  </a:cubicBezTo>
                  <a:cubicBezTo>
                    <a:pt x="1106" y="766"/>
                    <a:pt x="1069" y="601"/>
                    <a:pt x="965" y="601"/>
                  </a:cubicBezTo>
                  <a:cubicBezTo>
                    <a:pt x="956" y="601"/>
                    <a:pt x="947" y="602"/>
                    <a:pt x="938" y="604"/>
                  </a:cubicBezTo>
                  <a:cubicBezTo>
                    <a:pt x="865" y="622"/>
                    <a:pt x="785" y="634"/>
                    <a:pt x="705" y="634"/>
                  </a:cubicBezTo>
                  <a:cubicBezTo>
                    <a:pt x="596" y="634"/>
                    <a:pt x="487" y="612"/>
                    <a:pt x="395" y="555"/>
                  </a:cubicBezTo>
                  <a:cubicBezTo>
                    <a:pt x="325" y="512"/>
                    <a:pt x="261" y="440"/>
                    <a:pt x="259" y="355"/>
                  </a:cubicBezTo>
                  <a:cubicBezTo>
                    <a:pt x="257" y="270"/>
                    <a:pt x="309" y="201"/>
                    <a:pt x="387" y="201"/>
                  </a:cubicBezTo>
                  <a:cubicBezTo>
                    <a:pt x="402" y="201"/>
                    <a:pt x="418" y="204"/>
                    <a:pt x="435" y="210"/>
                  </a:cubicBezTo>
                  <a:cubicBezTo>
                    <a:pt x="447" y="214"/>
                    <a:pt x="458" y="215"/>
                    <a:pt x="468" y="215"/>
                  </a:cubicBezTo>
                  <a:cubicBezTo>
                    <a:pt x="565" y="215"/>
                    <a:pt x="596" y="56"/>
                    <a:pt x="488" y="19"/>
                  </a:cubicBezTo>
                  <a:cubicBezTo>
                    <a:pt x="450" y="6"/>
                    <a:pt x="414" y="0"/>
                    <a:pt x="37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40"/>
            <p:cNvSpPr/>
            <p:nvPr/>
          </p:nvSpPr>
          <p:spPr>
            <a:xfrm>
              <a:off x="5768375" y="3092475"/>
              <a:ext cx="27650" cy="20725"/>
            </a:xfrm>
            <a:custGeom>
              <a:avLst/>
              <a:gdLst/>
              <a:ahLst/>
              <a:cxnLst/>
              <a:rect l="l" t="t" r="r" b="b"/>
              <a:pathLst>
                <a:path w="1106" h="829" extrusionOk="0">
                  <a:moveTo>
                    <a:pt x="379" y="1"/>
                  </a:moveTo>
                  <a:cubicBezTo>
                    <a:pt x="148" y="1"/>
                    <a:pt x="0" y="267"/>
                    <a:pt x="88" y="491"/>
                  </a:cubicBezTo>
                  <a:cubicBezTo>
                    <a:pt x="187" y="742"/>
                    <a:pt x="455" y="829"/>
                    <a:pt x="712" y="829"/>
                  </a:cubicBezTo>
                  <a:cubicBezTo>
                    <a:pt x="809" y="829"/>
                    <a:pt x="905" y="817"/>
                    <a:pt x="990" y="796"/>
                  </a:cubicBezTo>
                  <a:cubicBezTo>
                    <a:pt x="1105" y="767"/>
                    <a:pt x="1069" y="601"/>
                    <a:pt x="963" y="601"/>
                  </a:cubicBezTo>
                  <a:cubicBezTo>
                    <a:pt x="955" y="601"/>
                    <a:pt x="946" y="602"/>
                    <a:pt x="938" y="604"/>
                  </a:cubicBezTo>
                  <a:cubicBezTo>
                    <a:pt x="863" y="623"/>
                    <a:pt x="783" y="634"/>
                    <a:pt x="703" y="634"/>
                  </a:cubicBezTo>
                  <a:cubicBezTo>
                    <a:pt x="594" y="634"/>
                    <a:pt x="486" y="613"/>
                    <a:pt x="395" y="556"/>
                  </a:cubicBezTo>
                  <a:cubicBezTo>
                    <a:pt x="325" y="512"/>
                    <a:pt x="260" y="441"/>
                    <a:pt x="259" y="355"/>
                  </a:cubicBezTo>
                  <a:cubicBezTo>
                    <a:pt x="255" y="271"/>
                    <a:pt x="308" y="202"/>
                    <a:pt x="385" y="202"/>
                  </a:cubicBezTo>
                  <a:cubicBezTo>
                    <a:pt x="401" y="202"/>
                    <a:pt x="417" y="204"/>
                    <a:pt x="434" y="210"/>
                  </a:cubicBezTo>
                  <a:cubicBezTo>
                    <a:pt x="446" y="214"/>
                    <a:pt x="457" y="216"/>
                    <a:pt x="467" y="216"/>
                  </a:cubicBezTo>
                  <a:cubicBezTo>
                    <a:pt x="564" y="216"/>
                    <a:pt x="595" y="57"/>
                    <a:pt x="487" y="20"/>
                  </a:cubicBezTo>
                  <a:cubicBezTo>
                    <a:pt x="450" y="7"/>
                    <a:pt x="413" y="1"/>
                    <a:pt x="3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40"/>
            <p:cNvSpPr/>
            <p:nvPr/>
          </p:nvSpPr>
          <p:spPr>
            <a:xfrm>
              <a:off x="5987050" y="2990775"/>
              <a:ext cx="43600" cy="29175"/>
            </a:xfrm>
            <a:custGeom>
              <a:avLst/>
              <a:gdLst/>
              <a:ahLst/>
              <a:cxnLst/>
              <a:rect l="l" t="t" r="r" b="b"/>
              <a:pathLst>
                <a:path w="1744" h="1167" extrusionOk="0">
                  <a:moveTo>
                    <a:pt x="848" y="0"/>
                  </a:moveTo>
                  <a:cubicBezTo>
                    <a:pt x="524" y="0"/>
                    <a:pt x="206" y="133"/>
                    <a:pt x="128" y="407"/>
                  </a:cubicBezTo>
                  <a:cubicBezTo>
                    <a:pt x="0" y="856"/>
                    <a:pt x="493" y="1167"/>
                    <a:pt x="951" y="1167"/>
                  </a:cubicBezTo>
                  <a:cubicBezTo>
                    <a:pt x="1253" y="1167"/>
                    <a:pt x="1540" y="1031"/>
                    <a:pt x="1623" y="710"/>
                  </a:cubicBezTo>
                  <a:cubicBezTo>
                    <a:pt x="1743" y="246"/>
                    <a:pt x="1289" y="0"/>
                    <a:pt x="8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40"/>
            <p:cNvSpPr/>
            <p:nvPr/>
          </p:nvSpPr>
          <p:spPr>
            <a:xfrm>
              <a:off x="5839050" y="2954375"/>
              <a:ext cx="44675" cy="29375"/>
            </a:xfrm>
            <a:custGeom>
              <a:avLst/>
              <a:gdLst/>
              <a:ahLst/>
              <a:cxnLst/>
              <a:rect l="l" t="t" r="r" b="b"/>
              <a:pathLst>
                <a:path w="1787" h="1175" extrusionOk="0">
                  <a:moveTo>
                    <a:pt x="836" y="0"/>
                  </a:moveTo>
                  <a:cubicBezTo>
                    <a:pt x="534" y="0"/>
                    <a:pt x="244" y="118"/>
                    <a:pt x="158" y="371"/>
                  </a:cubicBezTo>
                  <a:cubicBezTo>
                    <a:pt x="1" y="829"/>
                    <a:pt x="520" y="1174"/>
                    <a:pt x="992" y="1174"/>
                  </a:cubicBezTo>
                  <a:cubicBezTo>
                    <a:pt x="1275" y="1174"/>
                    <a:pt x="1541" y="1050"/>
                    <a:pt x="1635" y="752"/>
                  </a:cubicBezTo>
                  <a:cubicBezTo>
                    <a:pt x="1786" y="273"/>
                    <a:pt x="1296" y="0"/>
                    <a:pt x="83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40"/>
            <p:cNvSpPr/>
            <p:nvPr/>
          </p:nvSpPr>
          <p:spPr>
            <a:xfrm>
              <a:off x="5910575" y="2996475"/>
              <a:ext cx="31100" cy="23300"/>
            </a:xfrm>
            <a:custGeom>
              <a:avLst/>
              <a:gdLst/>
              <a:ahLst/>
              <a:cxnLst/>
              <a:rect l="l" t="t" r="r" b="b"/>
              <a:pathLst>
                <a:path w="1244" h="932" extrusionOk="0">
                  <a:moveTo>
                    <a:pt x="189" y="0"/>
                  </a:moveTo>
                  <a:cubicBezTo>
                    <a:pt x="123" y="0"/>
                    <a:pt x="52" y="42"/>
                    <a:pt x="41" y="126"/>
                  </a:cubicBezTo>
                  <a:cubicBezTo>
                    <a:pt x="1" y="461"/>
                    <a:pt x="136" y="845"/>
                    <a:pt x="503" y="922"/>
                  </a:cubicBezTo>
                  <a:cubicBezTo>
                    <a:pt x="535" y="928"/>
                    <a:pt x="566" y="931"/>
                    <a:pt x="597" y="931"/>
                  </a:cubicBezTo>
                  <a:cubicBezTo>
                    <a:pt x="880" y="931"/>
                    <a:pt x="1127" y="673"/>
                    <a:pt x="1211" y="418"/>
                  </a:cubicBezTo>
                  <a:cubicBezTo>
                    <a:pt x="1243" y="321"/>
                    <a:pt x="1163" y="257"/>
                    <a:pt x="1083" y="257"/>
                  </a:cubicBezTo>
                  <a:cubicBezTo>
                    <a:pt x="1030" y="257"/>
                    <a:pt x="977" y="284"/>
                    <a:pt x="956" y="348"/>
                  </a:cubicBezTo>
                  <a:cubicBezTo>
                    <a:pt x="909" y="492"/>
                    <a:pt x="758" y="665"/>
                    <a:pt x="594" y="665"/>
                  </a:cubicBezTo>
                  <a:cubicBezTo>
                    <a:pt x="570" y="665"/>
                    <a:pt x="547" y="662"/>
                    <a:pt x="523" y="654"/>
                  </a:cubicBezTo>
                  <a:cubicBezTo>
                    <a:pt x="303" y="584"/>
                    <a:pt x="282" y="317"/>
                    <a:pt x="305" y="126"/>
                  </a:cubicBezTo>
                  <a:cubicBezTo>
                    <a:pt x="315" y="42"/>
                    <a:pt x="255" y="0"/>
                    <a:pt x="18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40"/>
            <p:cNvSpPr/>
            <p:nvPr/>
          </p:nvSpPr>
          <p:spPr>
            <a:xfrm>
              <a:off x="5967350" y="2975825"/>
              <a:ext cx="33475" cy="23750"/>
            </a:xfrm>
            <a:custGeom>
              <a:avLst/>
              <a:gdLst/>
              <a:ahLst/>
              <a:cxnLst/>
              <a:rect l="l" t="t" r="r" b="b"/>
              <a:pathLst>
                <a:path w="1339" h="950" extrusionOk="0">
                  <a:moveTo>
                    <a:pt x="686" y="1"/>
                  </a:moveTo>
                  <a:cubicBezTo>
                    <a:pt x="440" y="1"/>
                    <a:pt x="214" y="146"/>
                    <a:pt x="68" y="355"/>
                  </a:cubicBezTo>
                  <a:cubicBezTo>
                    <a:pt x="0" y="452"/>
                    <a:pt x="92" y="546"/>
                    <a:pt x="186" y="546"/>
                  </a:cubicBezTo>
                  <a:cubicBezTo>
                    <a:pt x="226" y="546"/>
                    <a:pt x="267" y="529"/>
                    <a:pt x="296" y="487"/>
                  </a:cubicBezTo>
                  <a:cubicBezTo>
                    <a:pt x="387" y="357"/>
                    <a:pt x="531" y="265"/>
                    <a:pt x="684" y="265"/>
                  </a:cubicBezTo>
                  <a:cubicBezTo>
                    <a:pt x="737" y="265"/>
                    <a:pt x="792" y="277"/>
                    <a:pt x="846" y="302"/>
                  </a:cubicBezTo>
                  <a:cubicBezTo>
                    <a:pt x="1052" y="397"/>
                    <a:pt x="1072" y="619"/>
                    <a:pt x="1067" y="822"/>
                  </a:cubicBezTo>
                  <a:cubicBezTo>
                    <a:pt x="1065" y="907"/>
                    <a:pt x="1130" y="949"/>
                    <a:pt x="1196" y="949"/>
                  </a:cubicBezTo>
                  <a:cubicBezTo>
                    <a:pt x="1262" y="949"/>
                    <a:pt x="1328" y="907"/>
                    <a:pt x="1330" y="822"/>
                  </a:cubicBezTo>
                  <a:cubicBezTo>
                    <a:pt x="1338" y="491"/>
                    <a:pt x="1244" y="166"/>
                    <a:pt x="907" y="41"/>
                  </a:cubicBezTo>
                  <a:cubicBezTo>
                    <a:pt x="833" y="14"/>
                    <a:pt x="759" y="1"/>
                    <a:pt x="6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40"/>
            <p:cNvSpPr/>
            <p:nvPr/>
          </p:nvSpPr>
          <p:spPr>
            <a:xfrm>
              <a:off x="5863000" y="2950100"/>
              <a:ext cx="37475" cy="24225"/>
            </a:xfrm>
            <a:custGeom>
              <a:avLst/>
              <a:gdLst/>
              <a:ahLst/>
              <a:cxnLst/>
              <a:rect l="l" t="t" r="r" b="b"/>
              <a:pathLst>
                <a:path w="1499" h="969" extrusionOk="0">
                  <a:moveTo>
                    <a:pt x="842" y="1"/>
                  </a:moveTo>
                  <a:cubicBezTo>
                    <a:pt x="534" y="1"/>
                    <a:pt x="221" y="182"/>
                    <a:pt x="63" y="437"/>
                  </a:cubicBezTo>
                  <a:cubicBezTo>
                    <a:pt x="1" y="538"/>
                    <a:pt x="92" y="633"/>
                    <a:pt x="183" y="633"/>
                  </a:cubicBezTo>
                  <a:cubicBezTo>
                    <a:pt x="224" y="633"/>
                    <a:pt x="264" y="615"/>
                    <a:pt x="291" y="571"/>
                  </a:cubicBezTo>
                  <a:cubicBezTo>
                    <a:pt x="398" y="397"/>
                    <a:pt x="619" y="266"/>
                    <a:pt x="830" y="266"/>
                  </a:cubicBezTo>
                  <a:cubicBezTo>
                    <a:pt x="848" y="266"/>
                    <a:pt x="866" y="267"/>
                    <a:pt x="883" y="269"/>
                  </a:cubicBezTo>
                  <a:cubicBezTo>
                    <a:pt x="1177" y="301"/>
                    <a:pt x="1214" y="599"/>
                    <a:pt x="1230" y="841"/>
                  </a:cubicBezTo>
                  <a:cubicBezTo>
                    <a:pt x="1235" y="926"/>
                    <a:pt x="1304" y="968"/>
                    <a:pt x="1370" y="968"/>
                  </a:cubicBezTo>
                  <a:cubicBezTo>
                    <a:pt x="1436" y="968"/>
                    <a:pt x="1499" y="926"/>
                    <a:pt x="1493" y="841"/>
                  </a:cubicBezTo>
                  <a:cubicBezTo>
                    <a:pt x="1471" y="495"/>
                    <a:pt x="1374" y="83"/>
                    <a:pt x="974" y="12"/>
                  </a:cubicBezTo>
                  <a:cubicBezTo>
                    <a:pt x="931" y="4"/>
                    <a:pt x="887" y="1"/>
                    <a:pt x="8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40"/>
            <p:cNvSpPr/>
            <p:nvPr/>
          </p:nvSpPr>
          <p:spPr>
            <a:xfrm>
              <a:off x="5933900" y="2865750"/>
              <a:ext cx="81825" cy="24325"/>
            </a:xfrm>
            <a:custGeom>
              <a:avLst/>
              <a:gdLst/>
              <a:ahLst/>
              <a:cxnLst/>
              <a:rect l="l" t="t" r="r" b="b"/>
              <a:pathLst>
                <a:path w="3273" h="973" extrusionOk="0">
                  <a:moveTo>
                    <a:pt x="200" y="1"/>
                  </a:moveTo>
                  <a:cubicBezTo>
                    <a:pt x="54" y="1"/>
                    <a:pt x="0" y="229"/>
                    <a:pt x="158" y="258"/>
                  </a:cubicBezTo>
                  <a:cubicBezTo>
                    <a:pt x="1135" y="446"/>
                    <a:pt x="2100" y="682"/>
                    <a:pt x="3053" y="966"/>
                  </a:cubicBezTo>
                  <a:cubicBezTo>
                    <a:pt x="3067" y="970"/>
                    <a:pt x="3081" y="972"/>
                    <a:pt x="3093" y="972"/>
                  </a:cubicBezTo>
                  <a:cubicBezTo>
                    <a:pt x="3227" y="972"/>
                    <a:pt x="3272" y="756"/>
                    <a:pt x="3123" y="711"/>
                  </a:cubicBezTo>
                  <a:cubicBezTo>
                    <a:pt x="2170" y="427"/>
                    <a:pt x="1205" y="191"/>
                    <a:pt x="228" y="4"/>
                  </a:cubicBezTo>
                  <a:cubicBezTo>
                    <a:pt x="218" y="2"/>
                    <a:pt x="209" y="1"/>
                    <a:pt x="200"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40"/>
            <p:cNvSpPr/>
            <p:nvPr/>
          </p:nvSpPr>
          <p:spPr>
            <a:xfrm>
              <a:off x="6019125" y="2887625"/>
              <a:ext cx="25625" cy="12275"/>
            </a:xfrm>
            <a:custGeom>
              <a:avLst/>
              <a:gdLst/>
              <a:ahLst/>
              <a:cxnLst/>
              <a:rect l="l" t="t" r="r" b="b"/>
              <a:pathLst>
                <a:path w="1025" h="491" extrusionOk="0">
                  <a:moveTo>
                    <a:pt x="184" y="1"/>
                  </a:moveTo>
                  <a:cubicBezTo>
                    <a:pt x="48" y="1"/>
                    <a:pt x="1" y="220"/>
                    <a:pt x="152" y="261"/>
                  </a:cubicBezTo>
                  <a:cubicBezTo>
                    <a:pt x="377" y="323"/>
                    <a:pt x="598" y="396"/>
                    <a:pt x="815" y="481"/>
                  </a:cubicBezTo>
                  <a:cubicBezTo>
                    <a:pt x="832" y="487"/>
                    <a:pt x="847" y="490"/>
                    <a:pt x="862" y="490"/>
                  </a:cubicBezTo>
                  <a:cubicBezTo>
                    <a:pt x="985" y="490"/>
                    <a:pt x="1024" y="281"/>
                    <a:pt x="885" y="226"/>
                  </a:cubicBezTo>
                  <a:cubicBezTo>
                    <a:pt x="668" y="141"/>
                    <a:pt x="447" y="68"/>
                    <a:pt x="222" y="6"/>
                  </a:cubicBezTo>
                  <a:cubicBezTo>
                    <a:pt x="209" y="3"/>
                    <a:pt x="196" y="1"/>
                    <a:pt x="184"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40"/>
            <p:cNvSpPr/>
            <p:nvPr/>
          </p:nvSpPr>
          <p:spPr>
            <a:xfrm>
              <a:off x="5995525" y="3080550"/>
              <a:ext cx="24600" cy="61975"/>
            </a:xfrm>
            <a:custGeom>
              <a:avLst/>
              <a:gdLst/>
              <a:ahLst/>
              <a:cxnLst/>
              <a:rect l="l" t="t" r="r" b="b"/>
              <a:pathLst>
                <a:path w="984" h="2479" extrusionOk="0">
                  <a:moveTo>
                    <a:pt x="822" y="1"/>
                  </a:moveTo>
                  <a:cubicBezTo>
                    <a:pt x="771" y="1"/>
                    <a:pt x="722" y="29"/>
                    <a:pt x="707" y="95"/>
                  </a:cubicBezTo>
                  <a:cubicBezTo>
                    <a:pt x="537" y="853"/>
                    <a:pt x="314" y="1593"/>
                    <a:pt x="37" y="2320"/>
                  </a:cubicBezTo>
                  <a:cubicBezTo>
                    <a:pt x="0" y="2416"/>
                    <a:pt x="79" y="2479"/>
                    <a:pt x="161" y="2479"/>
                  </a:cubicBezTo>
                  <a:cubicBezTo>
                    <a:pt x="214" y="2479"/>
                    <a:pt x="268" y="2452"/>
                    <a:pt x="291" y="2390"/>
                  </a:cubicBezTo>
                  <a:cubicBezTo>
                    <a:pt x="569" y="1664"/>
                    <a:pt x="791" y="923"/>
                    <a:pt x="961" y="165"/>
                  </a:cubicBezTo>
                  <a:cubicBezTo>
                    <a:pt x="983" y="66"/>
                    <a:pt x="900" y="1"/>
                    <a:pt x="822" y="1"/>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40"/>
            <p:cNvSpPr/>
            <p:nvPr/>
          </p:nvSpPr>
          <p:spPr>
            <a:xfrm>
              <a:off x="5986375" y="3147375"/>
              <a:ext cx="12875" cy="22100"/>
            </a:xfrm>
            <a:custGeom>
              <a:avLst/>
              <a:gdLst/>
              <a:ahLst/>
              <a:cxnLst/>
              <a:rect l="l" t="t" r="r" b="b"/>
              <a:pathLst>
                <a:path w="515" h="884" extrusionOk="0">
                  <a:moveTo>
                    <a:pt x="354" y="0"/>
                  </a:moveTo>
                  <a:cubicBezTo>
                    <a:pt x="302" y="0"/>
                    <a:pt x="251" y="29"/>
                    <a:pt x="233" y="94"/>
                  </a:cubicBezTo>
                  <a:cubicBezTo>
                    <a:pt x="176" y="306"/>
                    <a:pt x="109" y="516"/>
                    <a:pt x="35" y="724"/>
                  </a:cubicBezTo>
                  <a:cubicBezTo>
                    <a:pt x="1" y="820"/>
                    <a:pt x="80" y="884"/>
                    <a:pt x="161" y="884"/>
                  </a:cubicBezTo>
                  <a:cubicBezTo>
                    <a:pt x="214" y="884"/>
                    <a:pt x="267" y="857"/>
                    <a:pt x="289" y="794"/>
                  </a:cubicBezTo>
                  <a:cubicBezTo>
                    <a:pt x="363" y="586"/>
                    <a:pt x="429" y="376"/>
                    <a:pt x="488" y="164"/>
                  </a:cubicBezTo>
                  <a:cubicBezTo>
                    <a:pt x="514" y="65"/>
                    <a:pt x="433" y="0"/>
                    <a:pt x="354" y="0"/>
                  </a:cubicBezTo>
                  <a:close/>
                </a:path>
              </a:pathLst>
            </a:custGeom>
            <a:solidFill>
              <a:srgbClr val="FFFFFF">
                <a:alpha val="363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08" name="Google Shape;1008;p40"/>
          <p:cNvGrpSpPr/>
          <p:nvPr/>
        </p:nvGrpSpPr>
        <p:grpSpPr>
          <a:xfrm rot="-501681">
            <a:off x="9403426" y="1998231"/>
            <a:ext cx="1316716" cy="1938839"/>
            <a:chOff x="2600025" y="2569575"/>
            <a:chExt cx="344125" cy="506700"/>
          </a:xfrm>
        </p:grpSpPr>
        <p:sp>
          <p:nvSpPr>
            <p:cNvPr id="1009" name="Google Shape;1009;p40"/>
            <p:cNvSpPr/>
            <p:nvPr/>
          </p:nvSpPr>
          <p:spPr>
            <a:xfrm>
              <a:off x="2621050" y="2664175"/>
              <a:ext cx="289425" cy="412100"/>
            </a:xfrm>
            <a:custGeom>
              <a:avLst/>
              <a:gdLst/>
              <a:ahLst/>
              <a:cxnLst/>
              <a:rect l="l" t="t" r="r" b="b"/>
              <a:pathLst>
                <a:path w="11577" h="16484" extrusionOk="0">
                  <a:moveTo>
                    <a:pt x="866" y="1"/>
                  </a:moveTo>
                  <a:lnTo>
                    <a:pt x="1" y="14591"/>
                  </a:lnTo>
                  <a:lnTo>
                    <a:pt x="9973" y="16484"/>
                  </a:lnTo>
                  <a:lnTo>
                    <a:pt x="10016" y="16064"/>
                  </a:lnTo>
                  <a:lnTo>
                    <a:pt x="11576" y="834"/>
                  </a:lnTo>
                  <a:lnTo>
                    <a:pt x="86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40"/>
            <p:cNvSpPr/>
            <p:nvPr/>
          </p:nvSpPr>
          <p:spPr>
            <a:xfrm>
              <a:off x="2641500" y="2640950"/>
              <a:ext cx="289825" cy="424850"/>
            </a:xfrm>
            <a:custGeom>
              <a:avLst/>
              <a:gdLst/>
              <a:ahLst/>
              <a:cxnLst/>
              <a:rect l="l" t="t" r="r" b="b"/>
              <a:pathLst>
                <a:path w="11593" h="16994" extrusionOk="0">
                  <a:moveTo>
                    <a:pt x="1748" y="0"/>
                  </a:moveTo>
                  <a:cubicBezTo>
                    <a:pt x="1" y="64"/>
                    <a:pt x="48" y="930"/>
                    <a:pt x="48" y="930"/>
                  </a:cubicBezTo>
                  <a:lnTo>
                    <a:pt x="10758" y="1763"/>
                  </a:lnTo>
                  <a:lnTo>
                    <a:pt x="9198" y="16993"/>
                  </a:lnTo>
                  <a:lnTo>
                    <a:pt x="9551" y="16709"/>
                  </a:lnTo>
                  <a:lnTo>
                    <a:pt x="10149" y="16226"/>
                  </a:lnTo>
                  <a:lnTo>
                    <a:pt x="11592" y="930"/>
                  </a:lnTo>
                  <a:lnTo>
                    <a:pt x="10293" y="808"/>
                  </a:lnTo>
                  <a:lnTo>
                    <a:pt x="10214" y="1346"/>
                  </a:lnTo>
                  <a:lnTo>
                    <a:pt x="7712" y="1091"/>
                  </a:lnTo>
                  <a:lnTo>
                    <a:pt x="7780" y="571"/>
                  </a:lnTo>
                  <a:lnTo>
                    <a:pt x="1748"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40"/>
            <p:cNvSpPr/>
            <p:nvPr/>
          </p:nvSpPr>
          <p:spPr>
            <a:xfrm>
              <a:off x="2735075" y="2847275"/>
              <a:ext cx="83700" cy="58150"/>
            </a:xfrm>
            <a:custGeom>
              <a:avLst/>
              <a:gdLst/>
              <a:ahLst/>
              <a:cxnLst/>
              <a:rect l="l" t="t" r="r" b="b"/>
              <a:pathLst>
                <a:path w="3348" h="2326" extrusionOk="0">
                  <a:moveTo>
                    <a:pt x="2734" y="0"/>
                  </a:moveTo>
                  <a:cubicBezTo>
                    <a:pt x="2475" y="0"/>
                    <a:pt x="2117" y="226"/>
                    <a:pt x="1642" y="354"/>
                  </a:cubicBezTo>
                  <a:cubicBezTo>
                    <a:pt x="838" y="572"/>
                    <a:pt x="1" y="424"/>
                    <a:pt x="217" y="1221"/>
                  </a:cubicBezTo>
                  <a:cubicBezTo>
                    <a:pt x="396" y="1888"/>
                    <a:pt x="1002" y="2325"/>
                    <a:pt x="1667" y="2325"/>
                  </a:cubicBezTo>
                  <a:cubicBezTo>
                    <a:pt x="1798" y="2325"/>
                    <a:pt x="1931" y="2308"/>
                    <a:pt x="2063" y="2272"/>
                  </a:cubicBezTo>
                  <a:cubicBezTo>
                    <a:pt x="2869" y="2054"/>
                    <a:pt x="3348" y="1232"/>
                    <a:pt x="3132" y="436"/>
                  </a:cubicBezTo>
                  <a:cubicBezTo>
                    <a:pt x="3044" y="109"/>
                    <a:pt x="2913" y="0"/>
                    <a:pt x="273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40"/>
            <p:cNvSpPr/>
            <p:nvPr/>
          </p:nvSpPr>
          <p:spPr>
            <a:xfrm>
              <a:off x="2818900" y="2755925"/>
              <a:ext cx="36100" cy="42550"/>
            </a:xfrm>
            <a:custGeom>
              <a:avLst/>
              <a:gdLst/>
              <a:ahLst/>
              <a:cxnLst/>
              <a:rect l="l" t="t" r="r" b="b"/>
              <a:pathLst>
                <a:path w="1444" h="1702" extrusionOk="0">
                  <a:moveTo>
                    <a:pt x="721" y="1"/>
                  </a:moveTo>
                  <a:cubicBezTo>
                    <a:pt x="323" y="1"/>
                    <a:pt x="0" y="382"/>
                    <a:pt x="0" y="850"/>
                  </a:cubicBezTo>
                  <a:cubicBezTo>
                    <a:pt x="0" y="1320"/>
                    <a:pt x="323" y="1701"/>
                    <a:pt x="721" y="1701"/>
                  </a:cubicBezTo>
                  <a:cubicBezTo>
                    <a:pt x="1120" y="1701"/>
                    <a:pt x="1443" y="1320"/>
                    <a:pt x="1443" y="850"/>
                  </a:cubicBezTo>
                  <a:cubicBezTo>
                    <a:pt x="1443" y="382"/>
                    <a:pt x="1120" y="1"/>
                    <a:pt x="721"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40"/>
            <p:cNvSpPr/>
            <p:nvPr/>
          </p:nvSpPr>
          <p:spPr>
            <a:xfrm>
              <a:off x="2660150" y="2755925"/>
              <a:ext cx="36100" cy="42550"/>
            </a:xfrm>
            <a:custGeom>
              <a:avLst/>
              <a:gdLst/>
              <a:ahLst/>
              <a:cxnLst/>
              <a:rect l="l" t="t" r="r" b="b"/>
              <a:pathLst>
                <a:path w="1444" h="1702" extrusionOk="0">
                  <a:moveTo>
                    <a:pt x="722" y="1"/>
                  </a:moveTo>
                  <a:cubicBezTo>
                    <a:pt x="323" y="1"/>
                    <a:pt x="0" y="382"/>
                    <a:pt x="0" y="850"/>
                  </a:cubicBezTo>
                  <a:cubicBezTo>
                    <a:pt x="0" y="1320"/>
                    <a:pt x="323" y="1701"/>
                    <a:pt x="722" y="1701"/>
                  </a:cubicBezTo>
                  <a:cubicBezTo>
                    <a:pt x="1120" y="1701"/>
                    <a:pt x="1443" y="1320"/>
                    <a:pt x="1443" y="850"/>
                  </a:cubicBezTo>
                  <a:cubicBezTo>
                    <a:pt x="1443" y="382"/>
                    <a:pt x="1120" y="1"/>
                    <a:pt x="722" y="1"/>
                  </a:cubicBezTo>
                  <a:close/>
                </a:path>
              </a:pathLst>
            </a:custGeom>
            <a:solidFill>
              <a:srgbClr val="1C19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40"/>
            <p:cNvSpPr/>
            <p:nvPr/>
          </p:nvSpPr>
          <p:spPr>
            <a:xfrm>
              <a:off x="2834300" y="2569575"/>
              <a:ext cx="76175" cy="105050"/>
            </a:xfrm>
            <a:custGeom>
              <a:avLst/>
              <a:gdLst/>
              <a:ahLst/>
              <a:cxnLst/>
              <a:rect l="l" t="t" r="r" b="b"/>
              <a:pathLst>
                <a:path w="3047" h="4202" extrusionOk="0">
                  <a:moveTo>
                    <a:pt x="514" y="1"/>
                  </a:moveTo>
                  <a:lnTo>
                    <a:pt x="96" y="3212"/>
                  </a:lnTo>
                  <a:lnTo>
                    <a:pt x="68" y="3426"/>
                  </a:lnTo>
                  <a:lnTo>
                    <a:pt x="0" y="3946"/>
                  </a:lnTo>
                  <a:lnTo>
                    <a:pt x="2502" y="4201"/>
                  </a:lnTo>
                  <a:lnTo>
                    <a:pt x="2581" y="3663"/>
                  </a:lnTo>
                  <a:lnTo>
                    <a:pt x="2627" y="3361"/>
                  </a:lnTo>
                  <a:lnTo>
                    <a:pt x="3046" y="514"/>
                  </a:lnTo>
                  <a:lnTo>
                    <a:pt x="1524" y="1604"/>
                  </a:lnTo>
                  <a:lnTo>
                    <a:pt x="51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40"/>
            <p:cNvSpPr/>
            <p:nvPr/>
          </p:nvSpPr>
          <p:spPr>
            <a:xfrm>
              <a:off x="2835725" y="2857075"/>
              <a:ext cx="38525" cy="38525"/>
            </a:xfrm>
            <a:custGeom>
              <a:avLst/>
              <a:gdLst/>
              <a:ahLst/>
              <a:cxnLst/>
              <a:rect l="l" t="t" r="r" b="b"/>
              <a:pathLst>
                <a:path w="1541" h="1541" extrusionOk="0">
                  <a:moveTo>
                    <a:pt x="769" y="0"/>
                  </a:moveTo>
                  <a:cubicBezTo>
                    <a:pt x="345" y="0"/>
                    <a:pt x="1" y="346"/>
                    <a:pt x="1" y="771"/>
                  </a:cubicBezTo>
                  <a:cubicBezTo>
                    <a:pt x="1" y="1196"/>
                    <a:pt x="345" y="1541"/>
                    <a:pt x="769" y="1541"/>
                  </a:cubicBezTo>
                  <a:cubicBezTo>
                    <a:pt x="1195" y="1541"/>
                    <a:pt x="1540" y="1196"/>
                    <a:pt x="1540" y="771"/>
                  </a:cubicBezTo>
                  <a:cubicBezTo>
                    <a:pt x="1540" y="346"/>
                    <a:pt x="1195" y="0"/>
                    <a:pt x="76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40"/>
            <p:cNvSpPr/>
            <p:nvPr/>
          </p:nvSpPr>
          <p:spPr>
            <a:xfrm>
              <a:off x="2635300" y="2834100"/>
              <a:ext cx="38500" cy="38550"/>
            </a:xfrm>
            <a:custGeom>
              <a:avLst/>
              <a:gdLst/>
              <a:ahLst/>
              <a:cxnLst/>
              <a:rect l="l" t="t" r="r" b="b"/>
              <a:pathLst>
                <a:path w="1540" h="1542" extrusionOk="0">
                  <a:moveTo>
                    <a:pt x="770" y="0"/>
                  </a:moveTo>
                  <a:cubicBezTo>
                    <a:pt x="346" y="0"/>
                    <a:pt x="0" y="346"/>
                    <a:pt x="0" y="770"/>
                  </a:cubicBezTo>
                  <a:cubicBezTo>
                    <a:pt x="0" y="1196"/>
                    <a:pt x="346" y="1541"/>
                    <a:pt x="770" y="1541"/>
                  </a:cubicBezTo>
                  <a:cubicBezTo>
                    <a:pt x="1196" y="1541"/>
                    <a:pt x="1540" y="1196"/>
                    <a:pt x="1540" y="770"/>
                  </a:cubicBezTo>
                  <a:cubicBezTo>
                    <a:pt x="1540" y="346"/>
                    <a:pt x="1196" y="0"/>
                    <a:pt x="77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40"/>
            <p:cNvSpPr/>
            <p:nvPr/>
          </p:nvSpPr>
          <p:spPr>
            <a:xfrm>
              <a:off x="2880275" y="2653575"/>
              <a:ext cx="63875" cy="405100"/>
            </a:xfrm>
            <a:custGeom>
              <a:avLst/>
              <a:gdLst/>
              <a:ahLst/>
              <a:cxnLst/>
              <a:rect l="l" t="t" r="r" b="b"/>
              <a:pathLst>
                <a:path w="2555" h="16204" extrusionOk="0">
                  <a:moveTo>
                    <a:pt x="788" y="1"/>
                  </a:moveTo>
                  <a:lnTo>
                    <a:pt x="742" y="303"/>
                  </a:lnTo>
                  <a:lnTo>
                    <a:pt x="2041" y="425"/>
                  </a:lnTo>
                  <a:lnTo>
                    <a:pt x="598" y="15721"/>
                  </a:lnTo>
                  <a:lnTo>
                    <a:pt x="0" y="16204"/>
                  </a:lnTo>
                  <a:lnTo>
                    <a:pt x="855" y="16204"/>
                  </a:lnTo>
                  <a:lnTo>
                    <a:pt x="2554" y="104"/>
                  </a:lnTo>
                  <a:lnTo>
                    <a:pt x="788"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40"/>
            <p:cNvSpPr/>
            <p:nvPr/>
          </p:nvSpPr>
          <p:spPr>
            <a:xfrm>
              <a:off x="2685175" y="2640950"/>
              <a:ext cx="151550" cy="14275"/>
            </a:xfrm>
            <a:custGeom>
              <a:avLst/>
              <a:gdLst/>
              <a:ahLst/>
              <a:cxnLst/>
              <a:rect l="l" t="t" r="r" b="b"/>
              <a:pathLst>
                <a:path w="6062" h="571" extrusionOk="0">
                  <a:moveTo>
                    <a:pt x="1" y="0"/>
                  </a:moveTo>
                  <a:lnTo>
                    <a:pt x="6033" y="571"/>
                  </a:lnTo>
                  <a:lnTo>
                    <a:pt x="6061" y="357"/>
                  </a:lnTo>
                  <a:lnTo>
                    <a:pt x="1" y="0"/>
                  </a:lnTo>
                  <a:close/>
                </a:path>
              </a:pathLst>
            </a:custGeom>
            <a:solidFill>
              <a:srgbClr val="1FA0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40"/>
            <p:cNvSpPr/>
            <p:nvPr/>
          </p:nvSpPr>
          <p:spPr>
            <a:xfrm>
              <a:off x="2637225" y="2636250"/>
              <a:ext cx="56825" cy="34825"/>
            </a:xfrm>
            <a:custGeom>
              <a:avLst/>
              <a:gdLst/>
              <a:ahLst/>
              <a:cxnLst/>
              <a:rect l="l" t="t" r="r" b="b"/>
              <a:pathLst>
                <a:path w="2273" h="1393" extrusionOk="0">
                  <a:moveTo>
                    <a:pt x="1680" y="0"/>
                  </a:moveTo>
                  <a:cubicBezTo>
                    <a:pt x="1400" y="0"/>
                    <a:pt x="1119" y="62"/>
                    <a:pt x="869" y="185"/>
                  </a:cubicBezTo>
                  <a:cubicBezTo>
                    <a:pt x="490" y="372"/>
                    <a:pt x="113" y="693"/>
                    <a:pt x="32" y="1128"/>
                  </a:cubicBezTo>
                  <a:cubicBezTo>
                    <a:pt x="0" y="1294"/>
                    <a:pt x="134" y="1393"/>
                    <a:pt x="265" y="1393"/>
                  </a:cubicBezTo>
                  <a:cubicBezTo>
                    <a:pt x="364" y="1393"/>
                    <a:pt x="462" y="1336"/>
                    <a:pt x="485" y="1211"/>
                  </a:cubicBezTo>
                  <a:cubicBezTo>
                    <a:pt x="537" y="933"/>
                    <a:pt x="834" y="705"/>
                    <a:pt x="1078" y="595"/>
                  </a:cubicBezTo>
                  <a:cubicBezTo>
                    <a:pt x="1227" y="528"/>
                    <a:pt x="1360" y="489"/>
                    <a:pt x="1508" y="471"/>
                  </a:cubicBezTo>
                  <a:cubicBezTo>
                    <a:pt x="1573" y="464"/>
                    <a:pt x="1630" y="460"/>
                    <a:pt x="1687" y="460"/>
                  </a:cubicBezTo>
                  <a:cubicBezTo>
                    <a:pt x="1782" y="460"/>
                    <a:pt x="1872" y="471"/>
                    <a:pt x="1981" y="494"/>
                  </a:cubicBezTo>
                  <a:cubicBezTo>
                    <a:pt x="1995" y="497"/>
                    <a:pt x="2010" y="499"/>
                    <a:pt x="2024" y="499"/>
                  </a:cubicBezTo>
                  <a:cubicBezTo>
                    <a:pt x="2131" y="499"/>
                    <a:pt x="2230" y="415"/>
                    <a:pt x="2250" y="310"/>
                  </a:cubicBezTo>
                  <a:cubicBezTo>
                    <a:pt x="2272" y="183"/>
                    <a:pt x="2186" y="67"/>
                    <a:pt x="2064" y="40"/>
                  </a:cubicBezTo>
                  <a:cubicBezTo>
                    <a:pt x="1938" y="13"/>
                    <a:pt x="1809" y="0"/>
                    <a:pt x="168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40"/>
            <p:cNvSpPr/>
            <p:nvPr/>
          </p:nvSpPr>
          <p:spPr>
            <a:xfrm>
              <a:off x="2865800" y="2924075"/>
              <a:ext cx="12000" cy="64950"/>
            </a:xfrm>
            <a:custGeom>
              <a:avLst/>
              <a:gdLst/>
              <a:ahLst/>
              <a:cxnLst/>
              <a:rect l="l" t="t" r="r" b="b"/>
              <a:pathLst>
                <a:path w="480" h="2598" extrusionOk="0">
                  <a:moveTo>
                    <a:pt x="377" y="1"/>
                  </a:moveTo>
                  <a:cubicBezTo>
                    <a:pt x="316" y="1"/>
                    <a:pt x="250" y="43"/>
                    <a:pt x="247" y="121"/>
                  </a:cubicBezTo>
                  <a:cubicBezTo>
                    <a:pt x="236" y="514"/>
                    <a:pt x="173" y="908"/>
                    <a:pt x="133" y="1298"/>
                  </a:cubicBezTo>
                  <a:cubicBezTo>
                    <a:pt x="92" y="1686"/>
                    <a:pt x="50" y="2075"/>
                    <a:pt x="10" y="2463"/>
                  </a:cubicBezTo>
                  <a:cubicBezTo>
                    <a:pt x="1" y="2547"/>
                    <a:pt x="70" y="2597"/>
                    <a:pt x="135" y="2597"/>
                  </a:cubicBezTo>
                  <a:cubicBezTo>
                    <a:pt x="184" y="2597"/>
                    <a:pt x="230" y="2569"/>
                    <a:pt x="237" y="2505"/>
                  </a:cubicBezTo>
                  <a:cubicBezTo>
                    <a:pt x="279" y="2101"/>
                    <a:pt x="321" y="1697"/>
                    <a:pt x="365" y="1293"/>
                  </a:cubicBezTo>
                  <a:cubicBezTo>
                    <a:pt x="406" y="897"/>
                    <a:pt x="466" y="499"/>
                    <a:pt x="477" y="102"/>
                  </a:cubicBezTo>
                  <a:cubicBezTo>
                    <a:pt x="479" y="33"/>
                    <a:pt x="431" y="1"/>
                    <a:pt x="377"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40"/>
            <p:cNvSpPr/>
            <p:nvPr/>
          </p:nvSpPr>
          <p:spPr>
            <a:xfrm>
              <a:off x="2861300" y="2997175"/>
              <a:ext cx="8350" cy="33600"/>
            </a:xfrm>
            <a:custGeom>
              <a:avLst/>
              <a:gdLst/>
              <a:ahLst/>
              <a:cxnLst/>
              <a:rect l="l" t="t" r="r" b="b"/>
              <a:pathLst>
                <a:path w="334" h="1344" extrusionOk="0">
                  <a:moveTo>
                    <a:pt x="214" y="1"/>
                  </a:moveTo>
                  <a:cubicBezTo>
                    <a:pt x="161" y="1"/>
                    <a:pt x="106" y="40"/>
                    <a:pt x="99" y="94"/>
                  </a:cubicBezTo>
                  <a:cubicBezTo>
                    <a:pt x="53" y="464"/>
                    <a:pt x="22" y="835"/>
                    <a:pt x="3" y="1208"/>
                  </a:cubicBezTo>
                  <a:cubicBezTo>
                    <a:pt x="0" y="1270"/>
                    <a:pt x="29" y="1330"/>
                    <a:pt x="96" y="1342"/>
                  </a:cubicBezTo>
                  <a:cubicBezTo>
                    <a:pt x="101" y="1343"/>
                    <a:pt x="107" y="1343"/>
                    <a:pt x="113" y="1343"/>
                  </a:cubicBezTo>
                  <a:cubicBezTo>
                    <a:pt x="165" y="1343"/>
                    <a:pt x="227" y="1306"/>
                    <a:pt x="230" y="1249"/>
                  </a:cubicBezTo>
                  <a:cubicBezTo>
                    <a:pt x="249" y="878"/>
                    <a:pt x="280" y="506"/>
                    <a:pt x="326" y="137"/>
                  </a:cubicBezTo>
                  <a:cubicBezTo>
                    <a:pt x="334" y="74"/>
                    <a:pt x="297" y="13"/>
                    <a:pt x="233" y="2"/>
                  </a:cubicBezTo>
                  <a:cubicBezTo>
                    <a:pt x="227" y="1"/>
                    <a:pt x="220" y="1"/>
                    <a:pt x="214"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40"/>
            <p:cNvSpPr/>
            <p:nvPr/>
          </p:nvSpPr>
          <p:spPr>
            <a:xfrm>
              <a:off x="2851600" y="2978500"/>
              <a:ext cx="7150" cy="27150"/>
            </a:xfrm>
            <a:custGeom>
              <a:avLst/>
              <a:gdLst/>
              <a:ahLst/>
              <a:cxnLst/>
              <a:rect l="l" t="t" r="r" b="b"/>
              <a:pathLst>
                <a:path w="286" h="1086" extrusionOk="0">
                  <a:moveTo>
                    <a:pt x="172" y="1"/>
                  </a:moveTo>
                  <a:cubicBezTo>
                    <a:pt x="119" y="1"/>
                    <a:pt x="58" y="39"/>
                    <a:pt x="54" y="95"/>
                  </a:cubicBezTo>
                  <a:cubicBezTo>
                    <a:pt x="38" y="380"/>
                    <a:pt x="21" y="665"/>
                    <a:pt x="4" y="950"/>
                  </a:cubicBezTo>
                  <a:cubicBezTo>
                    <a:pt x="0" y="1012"/>
                    <a:pt x="30" y="1072"/>
                    <a:pt x="96" y="1084"/>
                  </a:cubicBezTo>
                  <a:cubicBezTo>
                    <a:pt x="102" y="1085"/>
                    <a:pt x="108" y="1085"/>
                    <a:pt x="114" y="1085"/>
                  </a:cubicBezTo>
                  <a:cubicBezTo>
                    <a:pt x="167" y="1085"/>
                    <a:pt x="228" y="1048"/>
                    <a:pt x="230" y="991"/>
                  </a:cubicBezTo>
                  <a:cubicBezTo>
                    <a:pt x="248" y="707"/>
                    <a:pt x="265" y="422"/>
                    <a:pt x="281" y="136"/>
                  </a:cubicBezTo>
                  <a:cubicBezTo>
                    <a:pt x="285" y="75"/>
                    <a:pt x="256" y="15"/>
                    <a:pt x="190" y="2"/>
                  </a:cubicBezTo>
                  <a:cubicBezTo>
                    <a:pt x="184" y="1"/>
                    <a:pt x="178" y="1"/>
                    <a:pt x="172" y="1"/>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40"/>
            <p:cNvSpPr/>
            <p:nvPr/>
          </p:nvSpPr>
          <p:spPr>
            <a:xfrm>
              <a:off x="2632175" y="2897800"/>
              <a:ext cx="8950" cy="35725"/>
            </a:xfrm>
            <a:custGeom>
              <a:avLst/>
              <a:gdLst/>
              <a:ahLst/>
              <a:cxnLst/>
              <a:rect l="l" t="t" r="r" b="b"/>
              <a:pathLst>
                <a:path w="358" h="1429" extrusionOk="0">
                  <a:moveTo>
                    <a:pt x="241" y="0"/>
                  </a:moveTo>
                  <a:cubicBezTo>
                    <a:pt x="188" y="0"/>
                    <a:pt x="130" y="39"/>
                    <a:pt x="124" y="95"/>
                  </a:cubicBezTo>
                  <a:cubicBezTo>
                    <a:pt x="85" y="494"/>
                    <a:pt x="46" y="893"/>
                    <a:pt x="7" y="1293"/>
                  </a:cubicBezTo>
                  <a:cubicBezTo>
                    <a:pt x="1" y="1355"/>
                    <a:pt x="34" y="1415"/>
                    <a:pt x="100" y="1427"/>
                  </a:cubicBezTo>
                  <a:cubicBezTo>
                    <a:pt x="106" y="1428"/>
                    <a:pt x="112" y="1429"/>
                    <a:pt x="118" y="1429"/>
                  </a:cubicBezTo>
                  <a:cubicBezTo>
                    <a:pt x="171" y="1429"/>
                    <a:pt x="229" y="1390"/>
                    <a:pt x="234" y="1334"/>
                  </a:cubicBezTo>
                  <a:cubicBezTo>
                    <a:pt x="273" y="935"/>
                    <a:pt x="312" y="536"/>
                    <a:pt x="351" y="136"/>
                  </a:cubicBezTo>
                  <a:cubicBezTo>
                    <a:pt x="357" y="75"/>
                    <a:pt x="324" y="14"/>
                    <a:pt x="259" y="2"/>
                  </a:cubicBezTo>
                  <a:cubicBezTo>
                    <a:pt x="253" y="1"/>
                    <a:pt x="247" y="0"/>
                    <a:pt x="241"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40"/>
            <p:cNvSpPr/>
            <p:nvPr/>
          </p:nvSpPr>
          <p:spPr>
            <a:xfrm>
              <a:off x="2629850" y="2942700"/>
              <a:ext cx="6575" cy="20750"/>
            </a:xfrm>
            <a:custGeom>
              <a:avLst/>
              <a:gdLst/>
              <a:ahLst/>
              <a:cxnLst/>
              <a:rect l="l" t="t" r="r" b="b"/>
              <a:pathLst>
                <a:path w="263" h="830" extrusionOk="0">
                  <a:moveTo>
                    <a:pt x="146" y="0"/>
                  </a:moveTo>
                  <a:cubicBezTo>
                    <a:pt x="142" y="0"/>
                    <a:pt x="138" y="1"/>
                    <a:pt x="134" y="1"/>
                  </a:cubicBezTo>
                  <a:cubicBezTo>
                    <a:pt x="66" y="10"/>
                    <a:pt x="33" y="60"/>
                    <a:pt x="30" y="125"/>
                  </a:cubicBezTo>
                  <a:cubicBezTo>
                    <a:pt x="21" y="325"/>
                    <a:pt x="12" y="524"/>
                    <a:pt x="3" y="724"/>
                  </a:cubicBezTo>
                  <a:cubicBezTo>
                    <a:pt x="0" y="781"/>
                    <a:pt x="64" y="830"/>
                    <a:pt x="118" y="830"/>
                  </a:cubicBezTo>
                  <a:cubicBezTo>
                    <a:pt x="122" y="830"/>
                    <a:pt x="125" y="830"/>
                    <a:pt x="128" y="829"/>
                  </a:cubicBezTo>
                  <a:cubicBezTo>
                    <a:pt x="197" y="819"/>
                    <a:pt x="230" y="769"/>
                    <a:pt x="233" y="704"/>
                  </a:cubicBezTo>
                  <a:cubicBezTo>
                    <a:pt x="242" y="504"/>
                    <a:pt x="251" y="305"/>
                    <a:pt x="260" y="106"/>
                  </a:cubicBezTo>
                  <a:cubicBezTo>
                    <a:pt x="262" y="49"/>
                    <a:pt x="200" y="0"/>
                    <a:pt x="146"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40"/>
            <p:cNvSpPr/>
            <p:nvPr/>
          </p:nvSpPr>
          <p:spPr>
            <a:xfrm>
              <a:off x="2641275" y="2927775"/>
              <a:ext cx="6650" cy="22800"/>
            </a:xfrm>
            <a:custGeom>
              <a:avLst/>
              <a:gdLst/>
              <a:ahLst/>
              <a:cxnLst/>
              <a:rect l="l" t="t" r="r" b="b"/>
              <a:pathLst>
                <a:path w="266" h="912" extrusionOk="0">
                  <a:moveTo>
                    <a:pt x="157" y="0"/>
                  </a:moveTo>
                  <a:cubicBezTo>
                    <a:pt x="104" y="0"/>
                    <a:pt x="39" y="35"/>
                    <a:pt x="36" y="94"/>
                  </a:cubicBezTo>
                  <a:cubicBezTo>
                    <a:pt x="25" y="322"/>
                    <a:pt x="14" y="549"/>
                    <a:pt x="3" y="777"/>
                  </a:cubicBezTo>
                  <a:cubicBezTo>
                    <a:pt x="0" y="836"/>
                    <a:pt x="29" y="901"/>
                    <a:pt x="96" y="911"/>
                  </a:cubicBezTo>
                  <a:cubicBezTo>
                    <a:pt x="100" y="912"/>
                    <a:pt x="105" y="912"/>
                    <a:pt x="110" y="912"/>
                  </a:cubicBezTo>
                  <a:cubicBezTo>
                    <a:pt x="163" y="912"/>
                    <a:pt x="227" y="877"/>
                    <a:pt x="230" y="818"/>
                  </a:cubicBezTo>
                  <a:cubicBezTo>
                    <a:pt x="241" y="590"/>
                    <a:pt x="252" y="363"/>
                    <a:pt x="263" y="135"/>
                  </a:cubicBezTo>
                  <a:cubicBezTo>
                    <a:pt x="266" y="76"/>
                    <a:pt x="238" y="11"/>
                    <a:pt x="171" y="1"/>
                  </a:cubicBezTo>
                  <a:cubicBezTo>
                    <a:pt x="166" y="0"/>
                    <a:pt x="162" y="0"/>
                    <a:pt x="157" y="0"/>
                  </a:cubicBezTo>
                  <a:close/>
                </a:path>
              </a:pathLst>
            </a:custGeom>
            <a:solidFill>
              <a:srgbClr val="000000">
                <a:alpha val="32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40"/>
            <p:cNvSpPr/>
            <p:nvPr/>
          </p:nvSpPr>
          <p:spPr>
            <a:xfrm>
              <a:off x="2893075" y="2674225"/>
              <a:ext cx="28025" cy="226000"/>
            </a:xfrm>
            <a:custGeom>
              <a:avLst/>
              <a:gdLst/>
              <a:ahLst/>
              <a:cxnLst/>
              <a:rect l="l" t="t" r="r" b="b"/>
              <a:pathLst>
                <a:path w="1121" h="9040" extrusionOk="0">
                  <a:moveTo>
                    <a:pt x="985" y="0"/>
                  </a:moveTo>
                  <a:cubicBezTo>
                    <a:pt x="937" y="0"/>
                    <a:pt x="892" y="29"/>
                    <a:pt x="887" y="92"/>
                  </a:cubicBezTo>
                  <a:cubicBezTo>
                    <a:pt x="694" y="2389"/>
                    <a:pt x="474" y="4684"/>
                    <a:pt x="226" y="6976"/>
                  </a:cubicBezTo>
                  <a:cubicBezTo>
                    <a:pt x="156" y="7619"/>
                    <a:pt x="84" y="8263"/>
                    <a:pt x="10" y="8906"/>
                  </a:cubicBezTo>
                  <a:cubicBezTo>
                    <a:pt x="1" y="8990"/>
                    <a:pt x="70" y="9040"/>
                    <a:pt x="135" y="9040"/>
                  </a:cubicBezTo>
                  <a:cubicBezTo>
                    <a:pt x="184" y="9040"/>
                    <a:pt x="230" y="9011"/>
                    <a:pt x="237" y="8948"/>
                  </a:cubicBezTo>
                  <a:cubicBezTo>
                    <a:pt x="501" y="6658"/>
                    <a:pt x="737" y="4365"/>
                    <a:pt x="945" y="2069"/>
                  </a:cubicBezTo>
                  <a:cubicBezTo>
                    <a:pt x="1003" y="1425"/>
                    <a:pt x="1059" y="779"/>
                    <a:pt x="1114" y="134"/>
                  </a:cubicBezTo>
                  <a:cubicBezTo>
                    <a:pt x="1120" y="50"/>
                    <a:pt x="1050" y="0"/>
                    <a:pt x="9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40"/>
            <p:cNvSpPr/>
            <p:nvPr/>
          </p:nvSpPr>
          <p:spPr>
            <a:xfrm>
              <a:off x="2878750" y="2905975"/>
              <a:ext cx="21025" cy="121750"/>
            </a:xfrm>
            <a:custGeom>
              <a:avLst/>
              <a:gdLst/>
              <a:ahLst/>
              <a:cxnLst/>
              <a:rect l="l" t="t" r="r" b="b"/>
              <a:pathLst>
                <a:path w="841" h="4870" extrusionOk="0">
                  <a:moveTo>
                    <a:pt x="707" y="1"/>
                  </a:moveTo>
                  <a:cubicBezTo>
                    <a:pt x="658" y="1"/>
                    <a:pt x="610" y="29"/>
                    <a:pt x="601" y="92"/>
                  </a:cubicBezTo>
                  <a:cubicBezTo>
                    <a:pt x="370" y="1635"/>
                    <a:pt x="173" y="3184"/>
                    <a:pt x="9" y="4736"/>
                  </a:cubicBezTo>
                  <a:cubicBezTo>
                    <a:pt x="0" y="4819"/>
                    <a:pt x="70" y="4869"/>
                    <a:pt x="135" y="4869"/>
                  </a:cubicBezTo>
                  <a:cubicBezTo>
                    <a:pt x="183" y="4869"/>
                    <a:pt x="229" y="4841"/>
                    <a:pt x="236" y="4778"/>
                  </a:cubicBezTo>
                  <a:cubicBezTo>
                    <a:pt x="400" y="3225"/>
                    <a:pt x="597" y="1677"/>
                    <a:pt x="828" y="134"/>
                  </a:cubicBezTo>
                  <a:cubicBezTo>
                    <a:pt x="840" y="50"/>
                    <a:pt x="772" y="1"/>
                    <a:pt x="70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40"/>
            <p:cNvSpPr/>
            <p:nvPr/>
          </p:nvSpPr>
          <p:spPr>
            <a:xfrm>
              <a:off x="2678825" y="2652625"/>
              <a:ext cx="139325" cy="16825"/>
            </a:xfrm>
            <a:custGeom>
              <a:avLst/>
              <a:gdLst/>
              <a:ahLst/>
              <a:cxnLst/>
              <a:rect l="l" t="t" r="r" b="b"/>
              <a:pathLst>
                <a:path w="5573" h="673" extrusionOk="0">
                  <a:moveTo>
                    <a:pt x="200" y="0"/>
                  </a:moveTo>
                  <a:cubicBezTo>
                    <a:pt x="183" y="0"/>
                    <a:pt x="166" y="0"/>
                    <a:pt x="148" y="0"/>
                  </a:cubicBezTo>
                  <a:cubicBezTo>
                    <a:pt x="0" y="0"/>
                    <a:pt x="21" y="230"/>
                    <a:pt x="169" y="230"/>
                  </a:cubicBezTo>
                  <a:cubicBezTo>
                    <a:pt x="186" y="230"/>
                    <a:pt x="203" y="230"/>
                    <a:pt x="221" y="230"/>
                  </a:cubicBezTo>
                  <a:cubicBezTo>
                    <a:pt x="1953" y="230"/>
                    <a:pt x="3683" y="378"/>
                    <a:pt x="5391" y="670"/>
                  </a:cubicBezTo>
                  <a:cubicBezTo>
                    <a:pt x="5399" y="672"/>
                    <a:pt x="5406" y="672"/>
                    <a:pt x="5413" y="672"/>
                  </a:cubicBezTo>
                  <a:cubicBezTo>
                    <a:pt x="5542" y="672"/>
                    <a:pt x="5572" y="468"/>
                    <a:pt x="5434" y="443"/>
                  </a:cubicBezTo>
                  <a:cubicBezTo>
                    <a:pt x="3705" y="148"/>
                    <a:pt x="1954" y="0"/>
                    <a:pt x="20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40"/>
            <p:cNvSpPr/>
            <p:nvPr/>
          </p:nvSpPr>
          <p:spPr>
            <a:xfrm>
              <a:off x="2600025" y="2690625"/>
              <a:ext cx="338025" cy="162750"/>
            </a:xfrm>
            <a:custGeom>
              <a:avLst/>
              <a:gdLst/>
              <a:ahLst/>
              <a:cxnLst/>
              <a:rect l="l" t="t" r="r" b="b"/>
              <a:pathLst>
                <a:path w="13521" h="6510" extrusionOk="0">
                  <a:moveTo>
                    <a:pt x="3032" y="461"/>
                  </a:moveTo>
                  <a:cubicBezTo>
                    <a:pt x="3133" y="461"/>
                    <a:pt x="3234" y="467"/>
                    <a:pt x="3334" y="479"/>
                  </a:cubicBezTo>
                  <a:cubicBezTo>
                    <a:pt x="4393" y="601"/>
                    <a:pt x="5247" y="1349"/>
                    <a:pt x="5636" y="2312"/>
                  </a:cubicBezTo>
                  <a:cubicBezTo>
                    <a:pt x="5914" y="3399"/>
                    <a:pt x="5472" y="4573"/>
                    <a:pt x="4542" y="5204"/>
                  </a:cubicBezTo>
                  <a:cubicBezTo>
                    <a:pt x="4091" y="5510"/>
                    <a:pt x="3564" y="5662"/>
                    <a:pt x="3037" y="5662"/>
                  </a:cubicBezTo>
                  <a:cubicBezTo>
                    <a:pt x="2462" y="5662"/>
                    <a:pt x="1888" y="5481"/>
                    <a:pt x="1412" y="5121"/>
                  </a:cubicBezTo>
                  <a:cubicBezTo>
                    <a:pt x="939" y="4761"/>
                    <a:pt x="596" y="4254"/>
                    <a:pt x="502" y="3662"/>
                  </a:cubicBezTo>
                  <a:cubicBezTo>
                    <a:pt x="413" y="3105"/>
                    <a:pt x="505" y="2526"/>
                    <a:pt x="736" y="2013"/>
                  </a:cubicBezTo>
                  <a:cubicBezTo>
                    <a:pt x="954" y="1531"/>
                    <a:pt x="1298" y="1107"/>
                    <a:pt x="1747" y="821"/>
                  </a:cubicBezTo>
                  <a:cubicBezTo>
                    <a:pt x="2128" y="579"/>
                    <a:pt x="2581" y="461"/>
                    <a:pt x="3032" y="461"/>
                  </a:cubicBezTo>
                  <a:close/>
                  <a:moveTo>
                    <a:pt x="10340" y="845"/>
                  </a:moveTo>
                  <a:cubicBezTo>
                    <a:pt x="11125" y="845"/>
                    <a:pt x="11898" y="1188"/>
                    <a:pt x="12416" y="1812"/>
                  </a:cubicBezTo>
                  <a:cubicBezTo>
                    <a:pt x="12796" y="2269"/>
                    <a:pt x="13015" y="2842"/>
                    <a:pt x="12972" y="3440"/>
                  </a:cubicBezTo>
                  <a:cubicBezTo>
                    <a:pt x="12931" y="4002"/>
                    <a:pt x="12711" y="4545"/>
                    <a:pt x="12370" y="4991"/>
                  </a:cubicBezTo>
                  <a:cubicBezTo>
                    <a:pt x="12047" y="5413"/>
                    <a:pt x="11617" y="5746"/>
                    <a:pt x="11114" y="5923"/>
                  </a:cubicBezTo>
                  <a:cubicBezTo>
                    <a:pt x="10871" y="6008"/>
                    <a:pt x="10615" y="6049"/>
                    <a:pt x="10358" y="6049"/>
                  </a:cubicBezTo>
                  <a:cubicBezTo>
                    <a:pt x="10063" y="6049"/>
                    <a:pt x="9767" y="5996"/>
                    <a:pt x="9491" y="5896"/>
                  </a:cubicBezTo>
                  <a:cubicBezTo>
                    <a:pt x="8488" y="5536"/>
                    <a:pt x="7826" y="4614"/>
                    <a:pt x="7666" y="3589"/>
                  </a:cubicBezTo>
                  <a:cubicBezTo>
                    <a:pt x="7641" y="2467"/>
                    <a:pt x="8339" y="1423"/>
                    <a:pt x="9387" y="1021"/>
                  </a:cubicBezTo>
                  <a:cubicBezTo>
                    <a:pt x="9696" y="902"/>
                    <a:pt x="10019" y="845"/>
                    <a:pt x="10340" y="845"/>
                  </a:cubicBezTo>
                  <a:close/>
                  <a:moveTo>
                    <a:pt x="3036" y="0"/>
                  </a:moveTo>
                  <a:cubicBezTo>
                    <a:pt x="2654" y="0"/>
                    <a:pt x="2272" y="71"/>
                    <a:pt x="1921" y="215"/>
                  </a:cubicBezTo>
                  <a:cubicBezTo>
                    <a:pt x="1326" y="460"/>
                    <a:pt x="846" y="910"/>
                    <a:pt x="512" y="1454"/>
                  </a:cubicBezTo>
                  <a:cubicBezTo>
                    <a:pt x="172" y="2008"/>
                    <a:pt x="1" y="2658"/>
                    <a:pt x="9" y="3307"/>
                  </a:cubicBezTo>
                  <a:cubicBezTo>
                    <a:pt x="19" y="4005"/>
                    <a:pt x="286" y="4652"/>
                    <a:pt x="765" y="5157"/>
                  </a:cubicBezTo>
                  <a:cubicBezTo>
                    <a:pt x="1361" y="5786"/>
                    <a:pt x="2206" y="6124"/>
                    <a:pt x="3054" y="6124"/>
                  </a:cubicBezTo>
                  <a:cubicBezTo>
                    <a:pt x="3525" y="6124"/>
                    <a:pt x="3998" y="6020"/>
                    <a:pt x="4428" y="5802"/>
                  </a:cubicBezTo>
                  <a:cubicBezTo>
                    <a:pt x="5058" y="5483"/>
                    <a:pt x="5578" y="4974"/>
                    <a:pt x="5880" y="4332"/>
                  </a:cubicBezTo>
                  <a:cubicBezTo>
                    <a:pt x="6062" y="3944"/>
                    <a:pt x="6159" y="3526"/>
                    <a:pt x="6174" y="3103"/>
                  </a:cubicBezTo>
                  <a:cubicBezTo>
                    <a:pt x="6174" y="3103"/>
                    <a:pt x="6175" y="3102"/>
                    <a:pt x="6175" y="3102"/>
                  </a:cubicBezTo>
                  <a:cubicBezTo>
                    <a:pt x="6185" y="3098"/>
                    <a:pt x="6195" y="3094"/>
                    <a:pt x="6205" y="3090"/>
                  </a:cubicBezTo>
                  <a:cubicBezTo>
                    <a:pt x="6232" y="3080"/>
                    <a:pt x="6258" y="3072"/>
                    <a:pt x="6285" y="3063"/>
                  </a:cubicBezTo>
                  <a:cubicBezTo>
                    <a:pt x="6335" y="3048"/>
                    <a:pt x="6387" y="3036"/>
                    <a:pt x="6438" y="3027"/>
                  </a:cubicBezTo>
                  <a:cubicBezTo>
                    <a:pt x="6450" y="3026"/>
                    <a:pt x="6488" y="3020"/>
                    <a:pt x="6494" y="3020"/>
                  </a:cubicBezTo>
                  <a:cubicBezTo>
                    <a:pt x="6522" y="3017"/>
                    <a:pt x="6551" y="3016"/>
                    <a:pt x="6579" y="3015"/>
                  </a:cubicBezTo>
                  <a:cubicBezTo>
                    <a:pt x="6585" y="3015"/>
                    <a:pt x="6591" y="3015"/>
                    <a:pt x="6596" y="3015"/>
                  </a:cubicBezTo>
                  <a:cubicBezTo>
                    <a:pt x="6644" y="3015"/>
                    <a:pt x="6690" y="3019"/>
                    <a:pt x="6738" y="3021"/>
                  </a:cubicBezTo>
                  <a:lnTo>
                    <a:pt x="6741" y="3021"/>
                  </a:lnTo>
                  <a:cubicBezTo>
                    <a:pt x="6751" y="3022"/>
                    <a:pt x="6761" y="3024"/>
                    <a:pt x="6771" y="3025"/>
                  </a:cubicBezTo>
                  <a:cubicBezTo>
                    <a:pt x="6798" y="3030"/>
                    <a:pt x="6827" y="3035"/>
                    <a:pt x="6855" y="3042"/>
                  </a:cubicBezTo>
                  <a:cubicBezTo>
                    <a:pt x="6910" y="3054"/>
                    <a:pt x="6963" y="3072"/>
                    <a:pt x="7016" y="3089"/>
                  </a:cubicBezTo>
                  <a:cubicBezTo>
                    <a:pt x="7022" y="3092"/>
                    <a:pt x="7027" y="3093"/>
                    <a:pt x="7030" y="3094"/>
                  </a:cubicBezTo>
                  <a:cubicBezTo>
                    <a:pt x="7040" y="3099"/>
                    <a:pt x="7049" y="3103"/>
                    <a:pt x="7059" y="3107"/>
                  </a:cubicBezTo>
                  <a:cubicBezTo>
                    <a:pt x="7084" y="3119"/>
                    <a:pt x="7110" y="3132"/>
                    <a:pt x="7135" y="3146"/>
                  </a:cubicBezTo>
                  <a:cubicBezTo>
                    <a:pt x="7148" y="3152"/>
                    <a:pt x="7159" y="3161"/>
                    <a:pt x="7172" y="3169"/>
                  </a:cubicBezTo>
                  <a:cubicBezTo>
                    <a:pt x="7177" y="3307"/>
                    <a:pt x="7186" y="3445"/>
                    <a:pt x="7205" y="3581"/>
                  </a:cubicBezTo>
                  <a:cubicBezTo>
                    <a:pt x="7206" y="3633"/>
                    <a:pt x="7207" y="3684"/>
                    <a:pt x="7210" y="3737"/>
                  </a:cubicBezTo>
                  <a:cubicBezTo>
                    <a:pt x="7213" y="3788"/>
                    <a:pt x="7230" y="3829"/>
                    <a:pt x="7254" y="3859"/>
                  </a:cubicBezTo>
                  <a:cubicBezTo>
                    <a:pt x="7461" y="4824"/>
                    <a:pt x="8042" y="5687"/>
                    <a:pt x="8944" y="6160"/>
                  </a:cubicBezTo>
                  <a:cubicBezTo>
                    <a:pt x="9375" y="6386"/>
                    <a:pt x="9868" y="6510"/>
                    <a:pt x="10357" y="6510"/>
                  </a:cubicBezTo>
                  <a:cubicBezTo>
                    <a:pt x="10508" y="6510"/>
                    <a:pt x="10659" y="6498"/>
                    <a:pt x="10807" y="6474"/>
                  </a:cubicBezTo>
                  <a:cubicBezTo>
                    <a:pt x="11442" y="6371"/>
                    <a:pt x="12012" y="6041"/>
                    <a:pt x="12461" y="5587"/>
                  </a:cubicBezTo>
                  <a:cubicBezTo>
                    <a:pt x="12918" y="5125"/>
                    <a:pt x="13232" y="4530"/>
                    <a:pt x="13372" y="3896"/>
                  </a:cubicBezTo>
                  <a:cubicBezTo>
                    <a:pt x="13521" y="3215"/>
                    <a:pt x="13407" y="2525"/>
                    <a:pt x="13056" y="1924"/>
                  </a:cubicBezTo>
                  <a:cubicBezTo>
                    <a:pt x="12496" y="966"/>
                    <a:pt x="11429" y="380"/>
                    <a:pt x="10338" y="380"/>
                  </a:cubicBezTo>
                  <a:cubicBezTo>
                    <a:pt x="10103" y="380"/>
                    <a:pt x="9867" y="407"/>
                    <a:pt x="9634" y="464"/>
                  </a:cubicBezTo>
                  <a:cubicBezTo>
                    <a:pt x="8948" y="632"/>
                    <a:pt x="8326" y="1009"/>
                    <a:pt x="7886" y="1565"/>
                  </a:cubicBezTo>
                  <a:cubicBezTo>
                    <a:pt x="7615" y="1908"/>
                    <a:pt x="7425" y="2303"/>
                    <a:pt x="7315" y="2719"/>
                  </a:cubicBezTo>
                  <a:cubicBezTo>
                    <a:pt x="7100" y="2610"/>
                    <a:pt x="6862" y="2557"/>
                    <a:pt x="6623" y="2557"/>
                  </a:cubicBezTo>
                  <a:cubicBezTo>
                    <a:pt x="6485" y="2557"/>
                    <a:pt x="6346" y="2575"/>
                    <a:pt x="6211" y="2610"/>
                  </a:cubicBezTo>
                  <a:cubicBezTo>
                    <a:pt x="6175" y="2475"/>
                    <a:pt x="6135" y="2343"/>
                    <a:pt x="6086" y="2215"/>
                  </a:cubicBezTo>
                  <a:cubicBezTo>
                    <a:pt x="6074" y="2165"/>
                    <a:pt x="6061" y="2113"/>
                    <a:pt x="6046" y="2064"/>
                  </a:cubicBezTo>
                  <a:cubicBezTo>
                    <a:pt x="6031" y="2013"/>
                    <a:pt x="6007" y="1979"/>
                    <a:pt x="5975" y="1955"/>
                  </a:cubicBezTo>
                  <a:cubicBezTo>
                    <a:pt x="5555" y="1062"/>
                    <a:pt x="4793" y="353"/>
                    <a:pt x="3807" y="98"/>
                  </a:cubicBezTo>
                  <a:cubicBezTo>
                    <a:pt x="3557" y="33"/>
                    <a:pt x="3296" y="0"/>
                    <a:pt x="30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40"/>
            <p:cNvSpPr/>
            <p:nvPr/>
          </p:nvSpPr>
          <p:spPr>
            <a:xfrm>
              <a:off x="2665725" y="2764550"/>
              <a:ext cx="13275" cy="14700"/>
            </a:xfrm>
            <a:custGeom>
              <a:avLst/>
              <a:gdLst/>
              <a:ahLst/>
              <a:cxnLst/>
              <a:rect l="l" t="t" r="r" b="b"/>
              <a:pathLst>
                <a:path w="531" h="588" extrusionOk="0">
                  <a:moveTo>
                    <a:pt x="284" y="1"/>
                  </a:moveTo>
                  <a:cubicBezTo>
                    <a:pt x="251" y="1"/>
                    <a:pt x="219" y="8"/>
                    <a:pt x="192" y="23"/>
                  </a:cubicBezTo>
                  <a:cubicBezTo>
                    <a:pt x="125" y="56"/>
                    <a:pt x="75" y="111"/>
                    <a:pt x="41" y="177"/>
                  </a:cubicBezTo>
                  <a:cubicBezTo>
                    <a:pt x="12" y="233"/>
                    <a:pt x="0" y="304"/>
                    <a:pt x="17" y="366"/>
                  </a:cubicBezTo>
                  <a:cubicBezTo>
                    <a:pt x="25" y="441"/>
                    <a:pt x="62" y="517"/>
                    <a:pt x="123" y="563"/>
                  </a:cubicBezTo>
                  <a:cubicBezTo>
                    <a:pt x="146" y="580"/>
                    <a:pt x="171" y="588"/>
                    <a:pt x="195" y="588"/>
                  </a:cubicBezTo>
                  <a:cubicBezTo>
                    <a:pt x="218" y="588"/>
                    <a:pt x="241" y="581"/>
                    <a:pt x="264" y="568"/>
                  </a:cubicBezTo>
                  <a:cubicBezTo>
                    <a:pt x="359" y="513"/>
                    <a:pt x="457" y="444"/>
                    <a:pt x="493" y="334"/>
                  </a:cubicBezTo>
                  <a:cubicBezTo>
                    <a:pt x="530" y="219"/>
                    <a:pt x="487" y="87"/>
                    <a:pt x="380" y="26"/>
                  </a:cubicBezTo>
                  <a:cubicBezTo>
                    <a:pt x="351" y="9"/>
                    <a:pt x="317" y="1"/>
                    <a:pt x="28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40"/>
            <p:cNvSpPr/>
            <p:nvPr/>
          </p:nvSpPr>
          <p:spPr>
            <a:xfrm>
              <a:off x="2827550" y="2764925"/>
              <a:ext cx="12300" cy="12200"/>
            </a:xfrm>
            <a:custGeom>
              <a:avLst/>
              <a:gdLst/>
              <a:ahLst/>
              <a:cxnLst/>
              <a:rect l="l" t="t" r="r" b="b"/>
              <a:pathLst>
                <a:path w="492" h="488" extrusionOk="0">
                  <a:moveTo>
                    <a:pt x="187" y="1"/>
                  </a:moveTo>
                  <a:cubicBezTo>
                    <a:pt x="174" y="1"/>
                    <a:pt x="162" y="3"/>
                    <a:pt x="151" y="8"/>
                  </a:cubicBezTo>
                  <a:cubicBezTo>
                    <a:pt x="132" y="17"/>
                    <a:pt x="112" y="27"/>
                    <a:pt x="96" y="40"/>
                  </a:cubicBezTo>
                  <a:cubicBezTo>
                    <a:pt x="71" y="62"/>
                    <a:pt x="56" y="80"/>
                    <a:pt x="38" y="108"/>
                  </a:cubicBezTo>
                  <a:cubicBezTo>
                    <a:pt x="31" y="118"/>
                    <a:pt x="27" y="129"/>
                    <a:pt x="23" y="141"/>
                  </a:cubicBezTo>
                  <a:cubicBezTo>
                    <a:pt x="22" y="146"/>
                    <a:pt x="20" y="151"/>
                    <a:pt x="18" y="157"/>
                  </a:cubicBezTo>
                  <a:cubicBezTo>
                    <a:pt x="5" y="191"/>
                    <a:pt x="1" y="230"/>
                    <a:pt x="7" y="268"/>
                  </a:cubicBezTo>
                  <a:cubicBezTo>
                    <a:pt x="7" y="268"/>
                    <a:pt x="7" y="269"/>
                    <a:pt x="7" y="270"/>
                  </a:cubicBezTo>
                  <a:cubicBezTo>
                    <a:pt x="9" y="284"/>
                    <a:pt x="10" y="299"/>
                    <a:pt x="15" y="314"/>
                  </a:cubicBezTo>
                  <a:cubicBezTo>
                    <a:pt x="16" y="316"/>
                    <a:pt x="17" y="318"/>
                    <a:pt x="18" y="319"/>
                  </a:cubicBezTo>
                  <a:cubicBezTo>
                    <a:pt x="19" y="324"/>
                    <a:pt x="19" y="328"/>
                    <a:pt x="20" y="332"/>
                  </a:cubicBezTo>
                  <a:cubicBezTo>
                    <a:pt x="33" y="372"/>
                    <a:pt x="59" y="408"/>
                    <a:pt x="91" y="435"/>
                  </a:cubicBezTo>
                  <a:cubicBezTo>
                    <a:pt x="106" y="449"/>
                    <a:pt x="125" y="461"/>
                    <a:pt x="144" y="470"/>
                  </a:cubicBezTo>
                  <a:cubicBezTo>
                    <a:pt x="178" y="483"/>
                    <a:pt x="203" y="486"/>
                    <a:pt x="238" y="487"/>
                  </a:cubicBezTo>
                  <a:cubicBezTo>
                    <a:pt x="239" y="487"/>
                    <a:pt x="240" y="487"/>
                    <a:pt x="241" y="487"/>
                  </a:cubicBezTo>
                  <a:cubicBezTo>
                    <a:pt x="287" y="487"/>
                    <a:pt x="331" y="470"/>
                    <a:pt x="368" y="446"/>
                  </a:cubicBezTo>
                  <a:cubicBezTo>
                    <a:pt x="407" y="422"/>
                    <a:pt x="435" y="386"/>
                    <a:pt x="459" y="346"/>
                  </a:cubicBezTo>
                  <a:cubicBezTo>
                    <a:pt x="482" y="308"/>
                    <a:pt x="491" y="258"/>
                    <a:pt x="488" y="214"/>
                  </a:cubicBezTo>
                  <a:cubicBezTo>
                    <a:pt x="485" y="165"/>
                    <a:pt x="464" y="117"/>
                    <a:pt x="430" y="82"/>
                  </a:cubicBezTo>
                  <a:cubicBezTo>
                    <a:pt x="399" y="46"/>
                    <a:pt x="359" y="27"/>
                    <a:pt x="314" y="14"/>
                  </a:cubicBezTo>
                  <a:cubicBezTo>
                    <a:pt x="297" y="9"/>
                    <a:pt x="281" y="8"/>
                    <a:pt x="264" y="7"/>
                  </a:cubicBezTo>
                  <a:cubicBezTo>
                    <a:pt x="253" y="7"/>
                    <a:pt x="241" y="8"/>
                    <a:pt x="230" y="8"/>
                  </a:cubicBezTo>
                  <a:cubicBezTo>
                    <a:pt x="216" y="4"/>
                    <a:pt x="201" y="1"/>
                    <a:pt x="1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B301644E-ADD6-A717-281A-E9F19CB88B38}"/>
              </a:ext>
            </a:extLst>
          </p:cNvPr>
          <p:cNvPicPr>
            <a:picLocks noChangeAspect="1"/>
          </p:cNvPicPr>
          <p:nvPr/>
        </p:nvPicPr>
        <p:blipFill>
          <a:blip r:embed="rId5"/>
          <a:stretch>
            <a:fillRect/>
          </a:stretch>
        </p:blipFill>
        <p:spPr>
          <a:xfrm>
            <a:off x="1312737" y="1153447"/>
            <a:ext cx="4346825" cy="5084505"/>
          </a:xfrm>
          <a:prstGeom prst="rect">
            <a:avLst/>
          </a:prstGeom>
        </p:spPr>
      </p:pic>
    </p:spTree>
    <p:extLst>
      <p:ext uri="{BB962C8B-B14F-4D97-AF65-F5344CB8AC3E}">
        <p14:creationId xmlns:p14="http://schemas.microsoft.com/office/powerpoint/2010/main" val="2860221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F97158A-DD45-4277-8B5E-0DF0A20EEB38}"/>
              </a:ext>
            </a:extLst>
          </p:cNvPr>
          <p:cNvPicPr>
            <a:picLocks noChangeAspect="1"/>
          </p:cNvPicPr>
          <p:nvPr/>
        </p:nvPicPr>
        <p:blipFill rotWithShape="1">
          <a:blip r:embed="rId3">
            <a:extLst>
              <a:ext uri="{28A0092B-C50C-407E-A947-70E740481C1C}">
                <a14:useLocalDpi xmlns:a14="http://schemas.microsoft.com/office/drawing/2010/main" val="0"/>
              </a:ext>
            </a:extLst>
          </a:blip>
          <a:srcRect t="16457" b="19667"/>
          <a:stretch/>
        </p:blipFill>
        <p:spPr>
          <a:xfrm>
            <a:off x="645952" y="73463"/>
            <a:ext cx="10900095" cy="6501143"/>
          </a:xfrm>
          <a:prstGeom prst="rect">
            <a:avLst/>
          </a:prstGeom>
        </p:spPr>
      </p:pic>
      <p:sp>
        <p:nvSpPr>
          <p:cNvPr id="9218" name="Rectangle 5">
            <a:extLst>
              <a:ext uri="{FF2B5EF4-FFF2-40B4-BE49-F238E27FC236}">
                <a16:creationId xmlns:a16="http://schemas.microsoft.com/office/drawing/2014/main" id="{44F94C55-5E8C-4BB6-A08B-7285AD1351F3}"/>
              </a:ext>
            </a:extLst>
          </p:cNvPr>
          <p:cNvSpPr>
            <a:spLocks noChangeArrowheads="1"/>
          </p:cNvSpPr>
          <p:nvPr/>
        </p:nvSpPr>
        <p:spPr bwMode="auto">
          <a:xfrm>
            <a:off x="3429000" y="990601"/>
            <a:ext cx="6283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189" rtl="0" eaLnBrk="1" fontAlgn="auto" latinLnBrk="0" hangingPunct="1">
              <a:lnSpc>
                <a:spcPct val="100000"/>
              </a:lnSpc>
              <a:spcBef>
                <a:spcPct val="50000"/>
              </a:spcBef>
              <a:spcAft>
                <a:spcPts val="0"/>
              </a:spcAft>
              <a:buClrTx/>
              <a:buSzTx/>
              <a:buFontTx/>
              <a:buNone/>
              <a:tabLst/>
              <a:defRPr/>
            </a:pPr>
            <a:r>
              <a:rPr kumimoji="0" lang="en-US" altLang="en-US" sz="3200" b="1" i="1" u="none" strike="noStrike" kern="1200" cap="none" spc="0" normalizeH="0" baseline="0" noProof="0">
                <a:ln>
                  <a:noFill/>
                </a:ln>
                <a:solidFill>
                  <a:srgbClr val="FF0066"/>
                </a:solidFill>
                <a:effectLst/>
                <a:uLnTx/>
                <a:uFillTx/>
                <a:latin typeface="Cambria" panose="02040503050406030204" pitchFamily="18" charset="0"/>
                <a:ea typeface="Cambria" panose="02040503050406030204" pitchFamily="18" charset="0"/>
                <a:cs typeface="Arial"/>
                <a:sym typeface="Arial"/>
              </a:rPr>
              <a:t>    </a:t>
            </a:r>
          </a:p>
        </p:txBody>
      </p:sp>
      <p:sp>
        <p:nvSpPr>
          <p:cNvPr id="9223" name="Text Box 4">
            <a:extLst>
              <a:ext uri="{FF2B5EF4-FFF2-40B4-BE49-F238E27FC236}">
                <a16:creationId xmlns:a16="http://schemas.microsoft.com/office/drawing/2014/main" id="{4D56D302-1CC2-4089-9846-C6C2724F6049}"/>
              </a:ext>
            </a:extLst>
          </p:cNvPr>
          <p:cNvSpPr txBox="1">
            <a:spLocks noChangeArrowheads="1"/>
          </p:cNvSpPr>
          <p:nvPr/>
        </p:nvSpPr>
        <p:spPr bwMode="auto">
          <a:xfrm>
            <a:off x="2493055" y="1674688"/>
            <a:ext cx="72197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lvl="0" algn="ctr" defTabSz="457189"/>
            <a:r>
              <a:rPr lang="vi-VN" altLang="en-US" sz="4800" b="1" dirty="0">
                <a:solidFill>
                  <a:sysClr val="windowText" lastClr="000000"/>
                </a:solidFill>
                <a:latin typeface="Cambria" panose="02040503050406030204" pitchFamily="18" charset="0"/>
                <a:ea typeface="Cambria" panose="02040503050406030204" pitchFamily="18" charset="0"/>
                <a:cs typeface="Arial"/>
                <a:sym typeface="Arial"/>
              </a:rPr>
              <a:t>Đề bài: </a:t>
            </a:r>
            <a:r>
              <a:rPr lang="vi-VN" altLang="en-US" sz="4800" b="1" dirty="0">
                <a:solidFill>
                  <a:srgbClr val="FF0000"/>
                </a:solidFill>
                <a:latin typeface="Cambria" panose="02040503050406030204" pitchFamily="18" charset="0"/>
                <a:ea typeface="Cambria" panose="02040503050406030204" pitchFamily="18" charset="0"/>
                <a:cs typeface="Arial"/>
                <a:sym typeface="Arial"/>
              </a:rPr>
              <a:t>Viết đoạn văn nêu tình cảm, cảm xúc của em về một nhân vật trong câu chuyện hoặc bài thơ đã đọc, đã nghe.</a:t>
            </a:r>
          </a:p>
        </p:txBody>
      </p:sp>
    </p:spTree>
    <p:extLst>
      <p:ext uri="{BB962C8B-B14F-4D97-AF65-F5344CB8AC3E}">
        <p14:creationId xmlns:p14="http://schemas.microsoft.com/office/powerpoint/2010/main" val="3183524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randombar(horizontal)">
                                      <p:cBhvr>
                                        <p:cTn id="13"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49011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47273" y="1725485"/>
            <a:ext cx="6387619" cy="3785652"/>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1. Nghe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thầy</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cô</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nhận</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xét</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80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chung</a:t>
            </a:r>
            <a:r>
              <a:rPr lang="en-US" altLang="zh-CN" sz="80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80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99442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44F94C55-5E8C-4BB6-A08B-7285AD1351F3}"/>
              </a:ext>
            </a:extLst>
          </p:cNvPr>
          <p:cNvSpPr>
            <a:spLocks noChangeArrowheads="1"/>
          </p:cNvSpPr>
          <p:nvPr/>
        </p:nvSpPr>
        <p:spPr bwMode="auto">
          <a:xfrm>
            <a:off x="3429000" y="99060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b="1" i="1" u="none" strike="noStrike" kern="0" cap="none" spc="0" normalizeH="0" baseline="0" noProof="0">
                <a:ln>
                  <a:noFill/>
                </a:ln>
                <a:solidFill>
                  <a:srgbClr val="FF0066"/>
                </a:solidFill>
                <a:effectLst/>
                <a:uLnTx/>
                <a:uFillTx/>
                <a:latin typeface="HP001 4 hàng" panose="020B0603050302020204" pitchFamily="34" charset="0"/>
                <a:ea typeface="+mn-ea"/>
                <a:cs typeface="+mn-cs"/>
              </a:rPr>
              <a:t>    </a:t>
            </a:r>
          </a:p>
        </p:txBody>
      </p:sp>
      <p:grpSp>
        <p:nvGrpSpPr>
          <p:cNvPr id="30" name="Group 29">
            <a:extLst>
              <a:ext uri="{FF2B5EF4-FFF2-40B4-BE49-F238E27FC236}">
                <a16:creationId xmlns:a16="http://schemas.microsoft.com/office/drawing/2014/main" id="{618A212F-79D6-416C-BD15-2CDAA26E2013}"/>
              </a:ext>
            </a:extLst>
          </p:cNvPr>
          <p:cNvGrpSpPr/>
          <p:nvPr/>
        </p:nvGrpSpPr>
        <p:grpSpPr>
          <a:xfrm>
            <a:off x="419551" y="2655888"/>
            <a:ext cx="6085364" cy="3944937"/>
            <a:chOff x="678552" y="2068805"/>
            <a:chExt cx="5862589" cy="3563872"/>
          </a:xfrm>
        </p:grpSpPr>
        <p:sp>
          <p:nvSpPr>
            <p:cNvPr id="31" name="Rectangle: Rounded Corners 30">
              <a:extLst>
                <a:ext uri="{FF2B5EF4-FFF2-40B4-BE49-F238E27FC236}">
                  <a16:creationId xmlns:a16="http://schemas.microsoft.com/office/drawing/2014/main" id="{E62D16C6-B264-4E1A-B275-F22B9A04B8C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32" name="Rectangle 5">
              <a:extLst>
                <a:ext uri="{FF2B5EF4-FFF2-40B4-BE49-F238E27FC236}">
                  <a16:creationId xmlns:a16="http://schemas.microsoft.com/office/drawing/2014/main" id="{8D6004F4-F304-4F6A-8E9C-393F1F2554A3}"/>
                </a:ext>
              </a:extLst>
            </p:cNvPr>
            <p:cNvSpPr>
              <a:spLocks noChangeArrowheads="1"/>
            </p:cNvSpPr>
            <p:nvPr/>
          </p:nvSpPr>
          <p:spPr bwMode="auto">
            <a:xfrm>
              <a:off x="845440" y="2479074"/>
              <a:ext cx="5547164" cy="275266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en-US" altLang="en-US" sz="3200" dirty="0">
                  <a:solidFill>
                    <a:srgbClr val="002060"/>
                  </a:solidFill>
                  <a:latin typeface="Arial" panose="020B0604020202020204" pitchFamily="34" charset="0"/>
                  <a:cs typeface="Arial" panose="020B0604020202020204" pitchFamily="34" charset="0"/>
                </a:rPr>
                <a:t>C</a:t>
              </a:r>
              <a:r>
                <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họn được nhân vật tiêu biểu, nêu được đặc điểm nổi bật của nhân vật (hình dáng, hành động, lời nói, phẩm chất,…) thể hiện được cảm xúc của bản thân về nhân vật…</a:t>
              </a:r>
            </a:p>
          </p:txBody>
        </p:sp>
      </p:grpSp>
      <p:pic>
        <p:nvPicPr>
          <p:cNvPr id="28" name="图片 7">
            <a:extLst>
              <a:ext uri="{FF2B5EF4-FFF2-40B4-BE49-F238E27FC236}">
                <a16:creationId xmlns:a16="http://schemas.microsoft.com/office/drawing/2014/main" id="{D90C5816-E19B-43E2-B460-F0798BCC4A0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6162" y="1067254"/>
            <a:ext cx="1844951" cy="2001715"/>
          </a:xfrm>
          <a:prstGeom prst="rect">
            <a:avLst/>
          </a:prstGeom>
        </p:spPr>
      </p:pic>
      <p:pic>
        <p:nvPicPr>
          <p:cNvPr id="33" name="图片 8">
            <a:extLst>
              <a:ext uri="{FF2B5EF4-FFF2-40B4-BE49-F238E27FC236}">
                <a16:creationId xmlns:a16="http://schemas.microsoft.com/office/drawing/2014/main" id="{372F767C-F91D-4BA1-9717-AB258D1CE4C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495829" y="4107840"/>
            <a:ext cx="2572881" cy="2686489"/>
          </a:xfrm>
          <a:prstGeom prst="rect">
            <a:avLst/>
          </a:prstGeom>
        </p:spPr>
      </p:pic>
      <p:grpSp>
        <p:nvGrpSpPr>
          <p:cNvPr id="34" name="Group 33">
            <a:extLst>
              <a:ext uri="{FF2B5EF4-FFF2-40B4-BE49-F238E27FC236}">
                <a16:creationId xmlns:a16="http://schemas.microsoft.com/office/drawing/2014/main" id="{00F1B8C4-3B49-4DA7-9352-CFE4533651D9}"/>
              </a:ext>
            </a:extLst>
          </p:cNvPr>
          <p:cNvGrpSpPr/>
          <p:nvPr/>
        </p:nvGrpSpPr>
        <p:grpSpPr>
          <a:xfrm>
            <a:off x="6999856" y="858645"/>
            <a:ext cx="4973069" cy="2260659"/>
            <a:chOff x="7355303" y="1404642"/>
            <a:chExt cx="4106665" cy="2260659"/>
          </a:xfrm>
        </p:grpSpPr>
        <p:sp>
          <p:nvSpPr>
            <p:cNvPr id="35" name="Rectangle: Rounded Corners 34">
              <a:extLst>
                <a:ext uri="{FF2B5EF4-FFF2-40B4-BE49-F238E27FC236}">
                  <a16:creationId xmlns:a16="http://schemas.microsoft.com/office/drawing/2014/main" id="{79B2DB5F-DC95-4F13-8B9B-676CA409F47E}"/>
                </a:ext>
              </a:extLst>
            </p:cNvPr>
            <p:cNvSpPr/>
            <p:nvPr/>
          </p:nvSpPr>
          <p:spPr>
            <a:xfrm>
              <a:off x="7355303" y="1404642"/>
              <a:ext cx="4106665" cy="2260659"/>
            </a:xfrm>
            <a:prstGeom prst="roundRect">
              <a:avLst>
                <a:gd name="adj" fmla="val 11905"/>
              </a:avLst>
            </a:prstGeom>
            <a:solidFill>
              <a:srgbClr val="FFE1FF"/>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73BCFF"/>
                </a:solidFill>
                <a:effectLst/>
                <a:uLnTx/>
                <a:uFillTx/>
                <a:latin typeface="Arial"/>
                <a:ea typeface="+mn-ea"/>
                <a:cs typeface="+mn-cs"/>
              </a:endParaRPr>
            </a:p>
          </p:txBody>
        </p:sp>
        <p:sp>
          <p:nvSpPr>
            <p:cNvPr id="36" name="Rectangle 5">
              <a:extLst>
                <a:ext uri="{FF2B5EF4-FFF2-40B4-BE49-F238E27FC236}">
                  <a16:creationId xmlns:a16="http://schemas.microsoft.com/office/drawing/2014/main" id="{2309578B-51EC-43A0-A43E-48623A23DE67}"/>
                </a:ext>
              </a:extLst>
            </p:cNvPr>
            <p:cNvSpPr>
              <a:spLocks noChangeArrowheads="1"/>
            </p:cNvSpPr>
            <p:nvPr/>
          </p:nvSpPr>
          <p:spPr bwMode="auto">
            <a:xfrm>
              <a:off x="7461631" y="1547009"/>
              <a:ext cx="3894010" cy="19389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a:t>
              </a:r>
              <a:r>
                <a:rPr kumimoji="0" lang="vi-VN"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iết lạc sang hướng kể về nhân vật, không thể hiện được rõ cảm xúc về nhân vật, dùng từ ngữ chưa chính xác, câu sai ngữ pháp (thiếu chủ ngữ, vị ngữ,…)</a:t>
              </a: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29CBC650-7CF3-FDA6-F8F3-30953BB883BC}"/>
              </a:ext>
            </a:extLst>
          </p:cNvPr>
          <p:cNvPicPr>
            <a:picLocks noChangeAspect="1"/>
          </p:cNvPicPr>
          <p:nvPr/>
        </p:nvPicPr>
        <p:blipFill>
          <a:blip r:embed="rId4"/>
          <a:stretch>
            <a:fillRect/>
          </a:stretch>
        </p:blipFill>
        <p:spPr>
          <a:xfrm>
            <a:off x="1697559" y="1614254"/>
            <a:ext cx="4072481" cy="981541"/>
          </a:xfrm>
          <a:prstGeom prst="rect">
            <a:avLst/>
          </a:prstGeom>
        </p:spPr>
      </p:pic>
      <p:pic>
        <p:nvPicPr>
          <p:cNvPr id="5" name="Picture 4">
            <a:extLst>
              <a:ext uri="{FF2B5EF4-FFF2-40B4-BE49-F238E27FC236}">
                <a16:creationId xmlns:a16="http://schemas.microsoft.com/office/drawing/2014/main" id="{5813C9D7-70ED-4389-83BF-3C7119E7A5B9}"/>
              </a:ext>
            </a:extLst>
          </p:cNvPr>
          <p:cNvPicPr>
            <a:picLocks noChangeAspect="1"/>
          </p:cNvPicPr>
          <p:nvPr/>
        </p:nvPicPr>
        <p:blipFill>
          <a:blip r:embed="rId5"/>
          <a:stretch>
            <a:fillRect/>
          </a:stretch>
        </p:blipFill>
        <p:spPr>
          <a:xfrm>
            <a:off x="7495236" y="3147012"/>
            <a:ext cx="4078577" cy="1097375"/>
          </a:xfrm>
          <a:prstGeom prst="rect">
            <a:avLst/>
          </a:prstGeom>
        </p:spPr>
      </p:pic>
    </p:spTree>
    <p:extLst>
      <p:ext uri="{BB962C8B-B14F-4D97-AF65-F5344CB8AC3E}">
        <p14:creationId xmlns:p14="http://schemas.microsoft.com/office/powerpoint/2010/main" val="29310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ppt_w</p:attrName>
                                        </p:attrNameLst>
                                      </p:cBhvr>
                                      <p:tavLst>
                                        <p:tav tm="0" fmla="#ppt_w*sin(2.5*pi*$)">
                                          <p:val>
                                            <p:fltVal val="0"/>
                                          </p:val>
                                        </p:tav>
                                        <p:tav tm="100000">
                                          <p:val>
                                            <p:fltVal val="1"/>
                                          </p:val>
                                        </p:tav>
                                      </p:tavLst>
                                    </p:anim>
                                    <p:anim calcmode="lin" valueType="num">
                                      <p:cBhvr>
                                        <p:cTn id="9" dur="1000" fill="hold"/>
                                        <p:tgtEl>
                                          <p:spTgt spid="28"/>
                                        </p:tgtEl>
                                        <p:attrNameLst>
                                          <p:attrName>ppt_h</p:attrName>
                                        </p:attrNameLst>
                                      </p:cBhvr>
                                      <p:tavLst>
                                        <p:tav tm="0">
                                          <p:val>
                                            <p:strVal val="#ppt_h"/>
                                          </p:val>
                                        </p:tav>
                                        <p:tav tm="100000">
                                          <p:val>
                                            <p:strVal val="#ppt_h"/>
                                          </p:val>
                                        </p:tav>
                                      </p:tavLst>
                                    </p:anim>
                                  </p:childTnLst>
                                </p:cTn>
                              </p:par>
                              <p:par>
                                <p:cTn id="10" presetID="16" presetClass="entr" presetSubtype="2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
                                        <p:tgtEl>
                                          <p:spTgt spid="30"/>
                                        </p:tgtEl>
                                      </p:cBhvr>
                                    </p:animEffect>
                                    <p:anim calcmode="lin" valueType="num">
                                      <p:cBhvr>
                                        <p:cTn id="18" dur="400" fill="hold"/>
                                        <p:tgtEl>
                                          <p:spTgt spid="30"/>
                                        </p:tgtEl>
                                        <p:attrNameLst>
                                          <p:attrName>ppt_x</p:attrName>
                                        </p:attrNameLst>
                                      </p:cBhvr>
                                      <p:tavLst>
                                        <p:tav tm="0">
                                          <p:val>
                                            <p:strVal val="#ppt_x"/>
                                          </p:val>
                                        </p:tav>
                                        <p:tav tm="100000">
                                          <p:val>
                                            <p:strVal val="#ppt_x"/>
                                          </p:val>
                                        </p:tav>
                                      </p:tavLst>
                                    </p:anim>
                                    <p:anim calcmode="lin" valueType="num">
                                      <p:cBhvr>
                                        <p:cTn id="19" dur="400" fill="hold"/>
                                        <p:tgtEl>
                                          <p:spTgt spid="30"/>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ppt_w</p:attrName>
                                        </p:attrNameLst>
                                      </p:cBhvr>
                                      <p:tavLst>
                                        <p:tav tm="0" fmla="#ppt_w*sin(2.5*pi*$)">
                                          <p:val>
                                            <p:fltVal val="0"/>
                                          </p:val>
                                        </p:tav>
                                        <p:tav tm="100000">
                                          <p:val>
                                            <p:fltVal val="1"/>
                                          </p:val>
                                        </p:tav>
                                      </p:tavLst>
                                    </p:anim>
                                    <p:anim calcmode="lin" valueType="num">
                                      <p:cBhvr>
                                        <p:cTn id="28" dur="1000" fill="hold"/>
                                        <p:tgtEl>
                                          <p:spTgt spid="33"/>
                                        </p:tgtEl>
                                        <p:attrNameLst>
                                          <p:attrName>ppt_h</p:attrName>
                                        </p:attrNameLst>
                                      </p:cBhvr>
                                      <p:tavLst>
                                        <p:tav tm="0">
                                          <p:val>
                                            <p:strVal val="#ppt_h"/>
                                          </p:val>
                                        </p:tav>
                                        <p:tav tm="100000">
                                          <p:val>
                                            <p:strVal val="#ppt_h"/>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
                                        <p:tgtEl>
                                          <p:spTgt spid="34"/>
                                        </p:tgtEl>
                                      </p:cBhvr>
                                    </p:animEffect>
                                    <p:anim calcmode="lin" valueType="num">
                                      <p:cBhvr>
                                        <p:cTn id="37" dur="400" fill="hold"/>
                                        <p:tgtEl>
                                          <p:spTgt spid="34"/>
                                        </p:tgtEl>
                                        <p:attrNameLst>
                                          <p:attrName>ppt_x</p:attrName>
                                        </p:attrNameLst>
                                      </p:cBhvr>
                                      <p:tavLst>
                                        <p:tav tm="0">
                                          <p:val>
                                            <p:strVal val="#ppt_x"/>
                                          </p:val>
                                        </p:tav>
                                        <p:tav tm="100000">
                                          <p:val>
                                            <p:strVal val="#ppt_x"/>
                                          </p:val>
                                        </p:tav>
                                      </p:tavLst>
                                    </p:anim>
                                    <p:anim calcmode="lin" valueType="num">
                                      <p:cBhvr>
                                        <p:cTn id="38" dur="400" fill="hold"/>
                                        <p:tgtEl>
                                          <p:spTgt spid="3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68381" y="1480516"/>
            <a:ext cx="7226759" cy="4154984"/>
          </a:xfrm>
          <a:prstGeom prst="rect">
            <a:avLst/>
          </a:prstGeom>
          <a:noFill/>
        </p:spPr>
        <p:txBody>
          <a:bodyPr wrap="square" rtlCol="0">
            <a:spAutoFit/>
            <a:scene3d>
              <a:camera prst="orthographicFront"/>
              <a:lightRig rig="soft" dir="t">
                <a:rot lat="0" lon="0" rev="15600000"/>
              </a:lightRig>
            </a:scene3d>
            <a:sp3d prstMaterial="softEdge"/>
          </a:bodyPr>
          <a:lstStyle/>
          <a:p>
            <a:pPr lvl="0" algn="ctr" defTabSz="609585"/>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2.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hoặc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nghe</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bài</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viết</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của</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bạn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nêu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những</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điều</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em</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muốn</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học</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r>
              <a:rPr lang="en-US" altLang="zh-CN" sz="6600" b="1"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tập</a:t>
            </a:r>
            <a:r>
              <a:rPr lang="en-US" altLang="zh-CN" sz="6600" b="1" dirty="0">
                <a:ln/>
                <a:solidFill>
                  <a:srgbClr val="FF0000"/>
                </a:solidFill>
                <a:effectLst>
                  <a:glow rad="63500">
                    <a:srgbClr val="F79646">
                      <a:satMod val="175000"/>
                      <a:alpha val="40000"/>
                    </a:srgbClr>
                  </a:glow>
                  <a:outerShdw blurRad="50800" dist="38100" dir="2700000" algn="tl" rotWithShape="0">
                    <a:prstClr val="black">
                      <a:alpha val="40000"/>
                    </a:prstClr>
                  </a:outerShdw>
                </a:effectLst>
                <a:latin typeface="Calibri" panose="020F0502020204030204" pitchFamily="34" charset="0"/>
                <a:ea typeface="包图小白体" panose="02010601030101010101" pitchFamily="2" charset="-122"/>
                <a:cs typeface="Calibri" panose="020F0502020204030204" pitchFamily="34" charset="0"/>
                <a:sym typeface="Arial"/>
              </a:rPr>
              <a:t>. </a:t>
            </a:r>
            <a:endParaRPr kumimoji="0" lang="zh-CN" altLang="en-US" sz="6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388162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6" name="Picture 5">
            <a:extLst>
              <a:ext uri="{FF2B5EF4-FFF2-40B4-BE49-F238E27FC236}">
                <a16:creationId xmlns:a16="http://schemas.microsoft.com/office/drawing/2014/main" id="{C80E1245-5E3A-4553-8351-D97BDE6CFD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262" b="98829" l="1041" r="95524">
                        <a14:foregroundMark x1="60167" y1="49475" x2="58987" y2="72375"/>
                        <a14:foregroundMark x1="52811" y1="51858" x2="55448" y2="69628"/>
                        <a14:foregroundMark x1="39903" y1="66721" x2="39903" y2="72536"/>
                        <a14:foregroundMark x1="40978" y1="67297" x2="40042" y2="70315"/>
                        <a14:foregroundMark x1="39313" y1="67246" x2="39764" y2="72698"/>
                        <a14:foregroundMark x1="40944" y1="66236" x2="40944" y2="66202"/>
                        <a14:foregroundMark x1="39764" y1="71325" x2="40362" y2="74876"/>
                        <a14:foregroundMark x1="38723" y1="78837" x2="39452" y2="86551"/>
                        <a14:foregroundMark x1="40215" y1="72375" x2="40354" y2="74919"/>
                        <a14:foregroundMark x1="39625" y1="79362" x2="39625" y2="83805"/>
                        <a14:foregroundMark x1="40418" y1="86429" x2="40770" y2="88086"/>
                        <a14:foregroundMark x1="39174" y1="80574" x2="39710" y2="83097"/>
                        <a14:foregroundMark x1="37717" y1="88570" x2="41672" y2="94386"/>
                        <a14:foregroundMark x1="25677" y1="7835" x2="34629" y2="6987"/>
                        <a14:foregroundMark x1="34490" y1="2342" x2="33310" y2="6462"/>
                        <a14:foregroundMark x1="51214" y1="6624" x2="51353" y2="8320"/>
                        <a14:foregroundMark x1="51214" y1="9006" x2="51214" y2="12964"/>
                        <a14:foregroundMark x1="50902" y1="13974" x2="51041" y2="18417"/>
                        <a14:foregroundMark x1="50312" y1="19952" x2="50486" y2="24031"/>
                        <a14:foregroundMark x1="10722" y1="49313" x2="7044" y2="60905"/>
                        <a14:foregroundMark x1="5586" y1="64499" x2="4997" y2="68780"/>
                        <a14:foregroundMark x1="4094" y1="54079" x2="4858" y2="57512"/>
                        <a14:foregroundMark x1="18355" y1="87722" x2="22172" y2="96082"/>
                        <a14:foregroundMark x1="18772" y1="94063" x2="7044" y2="94386"/>
                        <a14:foregroundMark x1="11138" y1="89418" x2="9993" y2="91155"/>
                        <a14:foregroundMark x1="14955" y1="91842" x2="17176" y2="98829"/>
                        <a14:foregroundMark x1="17037" y1="91842" x2="10271" y2="90953"/>
                        <a14:foregroundMark x1="11312" y1="95396" x2="19362" y2="97132"/>
                        <a14:foregroundMark x1="24809" y1="92326" x2="14157" y2="95113"/>
                        <a14:foregroundMark x1="14157" y1="95113" x2="12908" y2="95073"/>
                        <a14:foregroundMark x1="23907" y1="91317" x2="26995" y2="94386"/>
                        <a14:foregroundMark x1="26405" y1="95073" x2="14677" y2="96769"/>
                        <a14:foregroundMark x1="5135" y1="94709" x2="15406" y2="97294"/>
                        <a14:foregroundMark x1="3678" y1="93538" x2="7044" y2="96931"/>
                        <a14:foregroundMark x1="6315" y1="91155" x2="4094" y2="91640"/>
                        <a14:foregroundMark x1="3366" y1="93376" x2="6315" y2="96607"/>
                        <a14:foregroundMark x1="7044" y1="90105" x2="1908" y2="92851"/>
                        <a14:foregroundMark x1="2359" y1="94709" x2="1041" y2="94911"/>
                        <a14:foregroundMark x1="22450" y1="90792" x2="25815" y2="93174"/>
                        <a14:foregroundMark x1="24497" y1="92528" x2="31541" y2="93013"/>
                        <a14:foregroundMark x1="49133" y1="91478" x2="30500" y2="92690"/>
                        <a14:foregroundMark x1="62353" y1="93376" x2="32130" y2="96607"/>
                        <a14:foregroundMark x1="54268" y1="91155" x2="35635" y2="91842"/>
                        <a14:foregroundMark x1="64990" y1="92003" x2="46287" y2="97052"/>
                        <a14:foregroundMark x1="46287" y1="97052" x2="36398" y2="95759"/>
                        <a14:foregroundMark x1="31679" y1="96284" x2="28175" y2="95598"/>
                        <a14:foregroundMark x1="65718" y1="93013" x2="51943" y2="95598"/>
                        <a14:foregroundMark x1="66447" y1="91842" x2="55760" y2="96607"/>
                        <a14:foregroundMark x1="55760" y1="96607" x2="55448" y2="96607"/>
                        <a14:foregroundMark x1="66620" y1="92690" x2="57946" y2="95396"/>
                        <a14:foregroundMark x1="57946" y1="95396" x2="57495" y2="95396"/>
                        <a14:foregroundMark x1="67037" y1="93376" x2="59264" y2="96446"/>
                        <a14:foregroundMark x1="59264" y1="96446" x2="58848" y2="96446"/>
                        <a14:foregroundMark x1="58397" y1="89782" x2="39903" y2="89943"/>
                        <a14:foregroundMark x1="61312" y1="84491" x2="62804" y2="89418"/>
                        <a14:foregroundMark x1="60167" y1="44548" x2="63220" y2="51373"/>
                        <a14:foregroundMark x1="63081" y1="63126" x2="66031" y2="73223"/>
                        <a14:foregroundMark x1="62942" y1="65872" x2="63185" y2="74919"/>
                        <a14:foregroundMark x1="63185" y1="74919" x2="60722" y2="76979"/>
                        <a14:foregroundMark x1="62630" y1="73223" x2="63220" y2="76454"/>
                        <a14:foregroundMark x1="64122" y1="64499" x2="65302" y2="68619"/>
                        <a14:foregroundMark x1="33761" y1="33078" x2="36676" y2="39903"/>
                        <a14:foregroundMark x1="85080" y1="50000" x2="87717" y2="69830"/>
                        <a14:foregroundMark x1="87717" y1="69830" x2="85531" y2="76979"/>
                        <a14:foregroundMark x1="91707" y1="52746" x2="95524" y2="60582"/>
                        <a14:foregroundMark x1="86260" y1="83805" x2="88619" y2="97617"/>
                        <a14:foregroundMark x1="82755" y1="91317" x2="78210" y2="91317"/>
                        <a14:foregroundMark x1="83345" y1="87722" x2="84351" y2="93700"/>
                        <a14:foregroundMark x1="33449" y1="68255" x2="32582" y2="81906"/>
                        <a14:foregroundMark x1="32274" y1="82310" x2="31853" y2="85662"/>
                        <a14:foregroundMark x1="34316" y1="66034" x2="32304" y2="82068"/>
                        <a14:foregroundMark x1="29571" y1="66833" x2="30673" y2="80210"/>
                        <a14:foregroundMark x1="29771" y1="70153" x2="31263" y2="87722"/>
                        <a14:foregroundMark x1="29563" y1="74253" x2="31090" y2="84491"/>
                        <a14:foregroundMark x1="29771" y1="74394" x2="30812" y2="85501"/>
                        <a14:foregroundMark x1="29771" y1="70638" x2="30673" y2="80735"/>
                        <a14:foregroundMark x1="30673" y1="80735" x2="30673" y2="80735"/>
                        <a14:foregroundMark x1="29632" y1="73748" x2="30083" y2="82593"/>
                        <a14:foregroundMark x1="34113" y1="70059" x2="33310" y2="76817"/>
                        <a14:foregroundMark x1="34490" y1="66882" x2="34158" y2="69681"/>
                        <a14:foregroundMark x1="32582" y1="77666" x2="33310" y2="88247"/>
                        <a14:foregroundMark x1="40354" y1="72011" x2="40354" y2="74971"/>
                        <a14:foregroundMark x1="40493" y1="65347" x2="41360" y2="67407"/>
                        <a14:foregroundMark x1="29493" y1="66821" x2="29493" y2="70840"/>
                        <a14:foregroundMark x1="29771" y1="65024" x2="30500" y2="68780"/>
                        <a14:foregroundMark x1="30083" y1="72536" x2="29771" y2="80210"/>
                        <a14:foregroundMark x1="28383" y1="77597" x2="28175" y2="77989"/>
                        <a14:foregroundMark x1="30083" y1="74394" x2="29563" y2="75374"/>
                        <a14:foregroundMark x1="30500" y1="81058" x2="30500" y2="86712"/>
                        <a14:foregroundMark x1="30673" y1="86551" x2="29944" y2="90953"/>
                        <a14:foregroundMark x1="30222" y1="84814" x2="30222" y2="91155"/>
                        <a14:foregroundMark x1="41083" y1="64499" x2="41412" y2="66034"/>
                        <a14:foregroundMark x1="41672" y1="50323" x2="43258" y2="59855"/>
                        <a14:foregroundMark x1="41950" y1="50525" x2="42540" y2="55977"/>
                        <a14:foregroundMark x1="39035" y1="61268" x2="41672" y2="64499"/>
                        <a14:foregroundMark x1="28452" y1="51535" x2="27585" y2="60258"/>
                        <a14:foregroundMark x1="28314" y1="51373" x2="28314" y2="57512"/>
                        <a14:foregroundMark x1="27446" y1="53756" x2="28904" y2="64015"/>
                        <a14:foregroundMark x1="79528" y1="67932" x2="81714" y2="74394"/>
                        <a14:foregroundMark x1="79355" y1="68619" x2="78487" y2="71163"/>
                        <a14:backgroundMark x1="35045" y1="69750" x2="35045" y2="69750"/>
                        <a14:backgroundMark x1="35045" y1="73465" x2="35045" y2="73465"/>
                        <a14:backgroundMark x1="34733" y1="69750" x2="33969" y2="78433"/>
                        <a14:backgroundMark x1="29112" y1="66761" x2="28661" y2="70638"/>
                        <a14:backgroundMark x1="28973" y1="70840" x2="28973" y2="78796"/>
                        <a14:backgroundMark x1="28973" y1="78796" x2="28973" y2="78796"/>
                        <a14:backgroundMark x1="43373" y1="57391" x2="43858" y2="63045"/>
                        <a14:backgroundMark x1="43234" y1="59855" x2="43234" y2="61793"/>
                        <a14:backgroundMark x1="41568" y1="67124" x2="40042" y2="86389"/>
                        <a14:backgroundMark x1="41568" y1="66034" x2="41568" y2="70315"/>
                        <a14:backgroundMark x1="41707" y1="66236" x2="41430" y2="74879"/>
                        <a14:backgroundMark x1="32894" y1="82310" x2="32894" y2="88489"/>
                      </a14:backgroundRemoval>
                    </a14:imgEffect>
                  </a14:imgLayer>
                </a14:imgProps>
              </a:ext>
              <a:ext uri="{28A0092B-C50C-407E-A947-70E740481C1C}">
                <a14:useLocalDpi xmlns:a14="http://schemas.microsoft.com/office/drawing/2010/main" val="0"/>
              </a:ext>
            </a:extLst>
          </a:blip>
          <a:srcRect/>
          <a:stretch/>
        </p:blipFill>
        <p:spPr>
          <a:xfrm flipH="1">
            <a:off x="7022323" y="2771111"/>
            <a:ext cx="4756394" cy="4086889"/>
          </a:xfrm>
          <a:prstGeom prst="rect">
            <a:avLst/>
          </a:prstGeom>
        </p:spPr>
      </p:pic>
      <p:grpSp>
        <p:nvGrpSpPr>
          <p:cNvPr id="2" name="Group 1">
            <a:extLst>
              <a:ext uri="{FF2B5EF4-FFF2-40B4-BE49-F238E27FC236}">
                <a16:creationId xmlns:a16="http://schemas.microsoft.com/office/drawing/2014/main" id="{45FE68EB-60DE-0EC5-4632-DFA0199F866F}"/>
              </a:ext>
            </a:extLst>
          </p:cNvPr>
          <p:cNvGrpSpPr/>
          <p:nvPr/>
        </p:nvGrpSpPr>
        <p:grpSpPr>
          <a:xfrm>
            <a:off x="1714950" y="417514"/>
            <a:ext cx="8933999" cy="935036"/>
            <a:chOff x="678552" y="2068805"/>
            <a:chExt cx="5862589" cy="3563872"/>
          </a:xfrm>
        </p:grpSpPr>
        <p:sp>
          <p:nvSpPr>
            <p:cNvPr id="3" name="Rectangle: Rounded Corners 2">
              <a:extLst>
                <a:ext uri="{FF2B5EF4-FFF2-40B4-BE49-F238E27FC236}">
                  <a16:creationId xmlns:a16="http://schemas.microsoft.com/office/drawing/2014/main" id="{D29C2DB4-DAB7-0812-C8BF-091F3B95338C}"/>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4" name="Rectangle 5">
              <a:extLst>
                <a:ext uri="{FF2B5EF4-FFF2-40B4-BE49-F238E27FC236}">
                  <a16:creationId xmlns:a16="http://schemas.microsoft.com/office/drawing/2014/main" id="{D41D4A04-A80C-D864-5583-9195DFBAE0FE}"/>
                </a:ext>
              </a:extLst>
            </p:cNvPr>
            <p:cNvSpPr>
              <a:spLocks noChangeArrowheads="1"/>
            </p:cNvSpPr>
            <p:nvPr/>
          </p:nvSpPr>
          <p:spPr bwMode="auto">
            <a:xfrm>
              <a:off x="845440" y="2479074"/>
              <a:ext cx="5547164" cy="9731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Em học được điều gì từ bài viết của bạn?</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685FEBD4-93B0-39DD-A4EE-7C8CDC2AAB65}"/>
              </a:ext>
            </a:extLst>
          </p:cNvPr>
          <p:cNvGrpSpPr/>
          <p:nvPr/>
        </p:nvGrpSpPr>
        <p:grpSpPr>
          <a:xfrm>
            <a:off x="686250" y="1589089"/>
            <a:ext cx="8933999" cy="935036"/>
            <a:chOff x="678552" y="2068805"/>
            <a:chExt cx="5862589" cy="3563872"/>
          </a:xfrm>
        </p:grpSpPr>
        <p:sp>
          <p:nvSpPr>
            <p:cNvPr id="7" name="Rectangle: Rounded Corners 6">
              <a:extLst>
                <a:ext uri="{FF2B5EF4-FFF2-40B4-BE49-F238E27FC236}">
                  <a16:creationId xmlns:a16="http://schemas.microsoft.com/office/drawing/2014/main" id="{FBCB5643-EC23-AD04-0BAA-0331B440A6E8}"/>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5">
              <a:extLst>
                <a:ext uri="{FF2B5EF4-FFF2-40B4-BE49-F238E27FC236}">
                  <a16:creationId xmlns:a16="http://schemas.microsoft.com/office/drawing/2014/main" id="{1BD1B34F-8682-5B4F-998E-895BEF54290B}"/>
                </a:ext>
              </a:extLst>
            </p:cNvPr>
            <p:cNvSpPr>
              <a:spLocks noChangeArrowheads="1"/>
            </p:cNvSpPr>
            <p:nvPr/>
          </p:nvSpPr>
          <p:spPr bwMode="auto">
            <a:xfrm>
              <a:off x="740761" y="2479073"/>
              <a:ext cx="5651844" cy="222885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Trong bài làm của bạn câu nào là câu chủ đề?</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4546FE8A-267E-AA15-958C-36BAADC2378A}"/>
              </a:ext>
            </a:extLst>
          </p:cNvPr>
          <p:cNvGrpSpPr/>
          <p:nvPr/>
        </p:nvGrpSpPr>
        <p:grpSpPr>
          <a:xfrm>
            <a:off x="333825" y="2839728"/>
            <a:ext cx="8933999" cy="1217921"/>
            <a:chOff x="678552" y="2009868"/>
            <a:chExt cx="5862589" cy="4105796"/>
          </a:xfrm>
        </p:grpSpPr>
        <p:sp>
          <p:nvSpPr>
            <p:cNvPr id="10" name="Rectangle: Rounded Corners 9">
              <a:extLst>
                <a:ext uri="{FF2B5EF4-FFF2-40B4-BE49-F238E27FC236}">
                  <a16:creationId xmlns:a16="http://schemas.microsoft.com/office/drawing/2014/main" id="{041AB202-2CEE-3AD2-3D08-425F02FAADD4}"/>
                </a:ext>
              </a:extLst>
            </p:cNvPr>
            <p:cNvSpPr/>
            <p:nvPr/>
          </p:nvSpPr>
          <p:spPr>
            <a:xfrm>
              <a:off x="678552" y="2068805"/>
              <a:ext cx="5862589" cy="3563872"/>
            </a:xfrm>
            <a:prstGeom prst="roundRect">
              <a:avLst>
                <a:gd name="adj" fmla="val 11905"/>
              </a:avLst>
            </a:prstGeom>
            <a:solidFill>
              <a:srgbClr val="FFE1FF"/>
            </a:solidFill>
            <a:ln w="38100">
              <a:solidFill>
                <a:srgbClr val="F3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2060"/>
                </a:solidFill>
                <a:effectLst/>
                <a:uLnTx/>
                <a:uFillTx/>
                <a:latin typeface="Arial"/>
                <a:ea typeface="+mn-ea"/>
                <a:cs typeface="+mn-cs"/>
              </a:endParaRPr>
            </a:p>
          </p:txBody>
        </p:sp>
        <p:sp>
          <p:nvSpPr>
            <p:cNvPr id="12" name="Rectangle 5">
              <a:extLst>
                <a:ext uri="{FF2B5EF4-FFF2-40B4-BE49-F238E27FC236}">
                  <a16:creationId xmlns:a16="http://schemas.microsoft.com/office/drawing/2014/main" id="{CCB504BD-A678-391F-3727-FA68A4B1B42D}"/>
                </a:ext>
              </a:extLst>
            </p:cNvPr>
            <p:cNvSpPr>
              <a:spLocks noChangeArrowheads="1"/>
            </p:cNvSpPr>
            <p:nvPr/>
          </p:nvSpPr>
          <p:spPr bwMode="auto">
            <a:xfrm>
              <a:off x="765763" y="2009868"/>
              <a:ext cx="5651844" cy="410579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lang="vi-VN" altLang="en-US" sz="3200" dirty="0">
                  <a:solidFill>
                    <a:srgbClr val="002060"/>
                  </a:solidFill>
                  <a:latin typeface="Arial" panose="020B0604020202020204" pitchFamily="34" charset="0"/>
                  <a:cs typeface="Arial" panose="020B0604020202020204" pitchFamily="34" charset="0"/>
                </a:rPr>
                <a:t>Các câu trong đoạn văn có bám sát vào câu chủ đề của đoạn không? Vì sao?</a:t>
              </a:r>
              <a:endParaRPr kumimoji="0" lang="vi-VN" alt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626260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68381" y="1480516"/>
            <a:ext cx="7226759" cy="3046988"/>
          </a:xfrm>
          <a:prstGeom prst="rect">
            <a:avLst/>
          </a:prstGeom>
          <a:noFill/>
        </p:spPr>
        <p:txBody>
          <a:bodyPr wrap="square" rtlCol="0">
            <a:spAutoFit/>
            <a:scene3d>
              <a:camera prst="orthographicFront"/>
              <a:lightRig rig="soft" dir="t">
                <a:rot lat="0" lon="0" rev="15600000"/>
              </a:lightRig>
            </a:scene3d>
            <a:sp3d prstMaterial="softEdge"/>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3. </a:t>
            </a:r>
            <a:r>
              <a:rPr kumimoji="0" lang="en-US" altLang="zh-CN" sz="9600" b="1" i="0" u="none" strike="noStrike" kern="1200" cap="none" spc="0" normalizeH="0" baseline="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Chỉnh</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sửa</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bài</a:t>
            </a:r>
            <a:r>
              <a:rPr kumimoji="0" lang="en-US" altLang="zh-CN" sz="9600" b="1" i="0" u="none" strike="noStrike" kern="1200" cap="none" spc="0" normalizeH="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 </a:t>
            </a:r>
            <a:r>
              <a:rPr kumimoji="0" lang="en-US" altLang="zh-CN" sz="9600" b="1" i="0" u="none" strike="noStrike" kern="1200" cap="none" spc="0" normalizeH="0" noProof="0" dirty="0" err="1">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viết</a:t>
            </a:r>
            <a:endParaRPr kumimoji="0" lang="zh-CN" altLang="en-US" sz="9600" b="1" i="0" u="none" strike="noStrike" kern="1200" cap="none" spc="0" normalizeH="0" baseline="0" noProof="0" dirty="0">
              <a:ln/>
              <a:solidFill>
                <a:srgbClr val="FF0000"/>
              </a:solidFill>
              <a:effectLst>
                <a:glow rad="63500">
                  <a:srgbClr val="F79646">
                    <a:satMod val="175000"/>
                    <a:alpha val="40000"/>
                  </a:srgbClr>
                </a:glow>
                <a:outerShdw blurRad="50800" dist="38100" dir="2700000" algn="tl" rotWithShape="0">
                  <a:prstClr val="black">
                    <a:alpha val="40000"/>
                  </a:prst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91571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29DFB1-BB05-4494-B25E-8A06BD62C2D6}"/>
              </a:ext>
            </a:extLst>
          </p:cNvPr>
          <p:cNvGrpSpPr/>
          <p:nvPr/>
        </p:nvGrpSpPr>
        <p:grpSpPr>
          <a:xfrm>
            <a:off x="621474" y="1301698"/>
            <a:ext cx="6844281" cy="2584502"/>
            <a:chOff x="973276" y="169003"/>
            <a:chExt cx="9977377" cy="2777050"/>
          </a:xfrm>
        </p:grpSpPr>
        <p:grpSp>
          <p:nvGrpSpPr>
            <p:cNvPr id="13" name="Group 12">
              <a:extLst>
                <a:ext uri="{FF2B5EF4-FFF2-40B4-BE49-F238E27FC236}">
                  <a16:creationId xmlns:a16="http://schemas.microsoft.com/office/drawing/2014/main" id="{3DD6DB0B-E935-4B45-8A51-A7A2D571B8F7}"/>
                </a:ext>
              </a:extLst>
            </p:cNvPr>
            <p:cNvGrpSpPr/>
            <p:nvPr/>
          </p:nvGrpSpPr>
          <p:grpSpPr>
            <a:xfrm>
              <a:off x="973276" y="169003"/>
              <a:ext cx="9977377" cy="2777050"/>
              <a:chOff x="981410" y="1505551"/>
              <a:chExt cx="9977377" cy="4656928"/>
            </a:xfrm>
          </p:grpSpPr>
          <p:sp>
            <p:nvSpPr>
              <p:cNvPr id="14" name="矩形: 圆角 2">
                <a:extLst>
                  <a:ext uri="{FF2B5EF4-FFF2-40B4-BE49-F238E27FC236}">
                    <a16:creationId xmlns:a16="http://schemas.microsoft.com/office/drawing/2014/main" id="{05EF2EDB-6B5D-4958-AC82-BD0151FD09C7}"/>
                  </a:ext>
                </a:extLst>
              </p:cNvPr>
              <p:cNvSpPr/>
              <p:nvPr/>
            </p:nvSpPr>
            <p:spPr>
              <a:xfrm>
                <a:off x="981410" y="1505551"/>
                <a:ext cx="9977377" cy="4656928"/>
              </a:xfrm>
              <a:prstGeom prst="roundRect">
                <a:avLst/>
              </a:prstGeom>
              <a:solidFill>
                <a:sysClr val="window" lastClr="FFFFFF"/>
              </a:solidFill>
              <a:ln w="12700" cap="flat" cmpd="sng" algn="ctr">
                <a:solidFill>
                  <a:schemeClr val="bg1">
                    <a:lumMod val="50000"/>
                  </a:schemeClr>
                </a:solidFill>
                <a:prstDash val="solid"/>
                <a:miter lim="800000"/>
              </a:ln>
              <a:effectLst>
                <a:glow rad="63500">
                  <a:srgbClr val="F79646">
                    <a:satMod val="175000"/>
                    <a:alpha val="40000"/>
                  </a:srgbClr>
                </a:glow>
              </a:effectLst>
              <a:scene3d>
                <a:camera prst="orthographicFront"/>
                <a:lightRig rig="threePt" dir="t"/>
              </a:scene3d>
              <a:sp3d>
                <a:bevelT/>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5" name="矩形: 圆角 2">
                <a:extLst>
                  <a:ext uri="{FF2B5EF4-FFF2-40B4-BE49-F238E27FC236}">
                    <a16:creationId xmlns:a16="http://schemas.microsoft.com/office/drawing/2014/main" id="{6FCB47A3-7F49-4FB8-A0FA-73CDAF292362}"/>
                  </a:ext>
                </a:extLst>
              </p:cNvPr>
              <p:cNvSpPr/>
              <p:nvPr/>
            </p:nvSpPr>
            <p:spPr>
              <a:xfrm>
                <a:off x="1317058" y="1711583"/>
                <a:ext cx="9310885" cy="4236024"/>
              </a:xfrm>
              <a:prstGeom prst="roundRect">
                <a:avLst/>
              </a:prstGeom>
              <a:noFill/>
              <a:ln w="57150" cap="flat" cmpd="sng" algn="ctr">
                <a:solidFill>
                  <a:schemeClr val="bg1">
                    <a:lumMod val="50000"/>
                  </a:schemeClr>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grpSp>
        <p:sp>
          <p:nvSpPr>
            <p:cNvPr id="17" name="Text Box 32">
              <a:extLst>
                <a:ext uri="{FF2B5EF4-FFF2-40B4-BE49-F238E27FC236}">
                  <a16:creationId xmlns:a16="http://schemas.microsoft.com/office/drawing/2014/main" id="{CCC16F87-72B7-4E1D-B590-0DF1DFDCE8D1}"/>
                </a:ext>
              </a:extLst>
            </p:cNvPr>
            <p:cNvSpPr txBox="1">
              <a:spLocks noChangeArrowheads="1"/>
            </p:cNvSpPr>
            <p:nvPr/>
          </p:nvSpPr>
          <p:spPr bwMode="auto">
            <a:xfrm>
              <a:off x="1583961" y="546432"/>
              <a:ext cx="8783774" cy="89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0" marR="0" lvl="0" indent="0" algn="just" defTabSz="457200" rtl="0" eaLnBrk="1" fontAlgn="auto" latinLnBrk="0" hangingPunct="1">
                <a:spcBef>
                  <a:spcPts val="0"/>
                </a:spcBef>
                <a:spcAft>
                  <a:spcPts val="0"/>
                </a:spcAft>
                <a:buClrTx/>
                <a:buSzTx/>
                <a:buFontTx/>
                <a:buNone/>
                <a:tabLst/>
                <a:defRPr/>
              </a:pPr>
              <a:r>
                <a:rPr lang="en-US" altLang="en-US" sz="4000" b="1" dirty="0">
                  <a:solidFill>
                    <a:srgbClr val="FC7898">
                      <a:lumMod val="75000"/>
                    </a:srgbClr>
                  </a:solidFill>
                  <a:latin typeface="Cambria" panose="02040503050406030204" pitchFamily="18" charset="0"/>
                  <a:ea typeface="Cambria" panose="02040503050406030204" pitchFamily="18" charset="0"/>
                </a:rPr>
                <a:t>S</a:t>
              </a:r>
              <a:r>
                <a:rPr kumimoji="0" lang="vi-VN" altLang="en-US" sz="4000" b="1" i="0" u="none" strike="noStrike" kern="1200" cap="none" spc="0" normalizeH="0" baseline="0" noProof="0" dirty="0">
                  <a:ln>
                    <a:noFill/>
                  </a:ln>
                  <a:solidFill>
                    <a:srgbClr val="FC7898">
                      <a:lumMod val="75000"/>
                    </a:srgbClr>
                  </a:solidFill>
                  <a:effectLst/>
                  <a:uLnTx/>
                  <a:uFillTx/>
                  <a:latin typeface="Cambria" panose="02040503050406030204" pitchFamily="18" charset="0"/>
                  <a:ea typeface="Cambria" panose="02040503050406030204" pitchFamily="18" charset="0"/>
                  <a:cs typeface="+mn-cs"/>
                </a:rPr>
                <a:t>ửa lỗi, viết lại những câu văn mà các em muốn chỉnh sửa cho hay hơn.</a:t>
              </a:r>
            </a:p>
          </p:txBody>
        </p:sp>
      </p:grpSp>
      <p:sp>
        <p:nvSpPr>
          <p:cNvPr id="18" name="云形 6">
            <a:extLst>
              <a:ext uri="{FF2B5EF4-FFF2-40B4-BE49-F238E27FC236}">
                <a16:creationId xmlns:a16="http://schemas.microsoft.com/office/drawing/2014/main" id="{87F83088-E8B1-4E05-BBDE-020837CD218F}"/>
              </a:ext>
            </a:extLst>
          </p:cNvPr>
          <p:cNvSpPr/>
          <p:nvPr/>
        </p:nvSpPr>
        <p:spPr>
          <a:xfrm>
            <a:off x="-146736" y="349198"/>
            <a:ext cx="983970" cy="536131"/>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sp>
        <p:nvSpPr>
          <p:cNvPr id="19" name="云形 7">
            <a:extLst>
              <a:ext uri="{FF2B5EF4-FFF2-40B4-BE49-F238E27FC236}">
                <a16:creationId xmlns:a16="http://schemas.microsoft.com/office/drawing/2014/main" id="{A4513E28-B5CC-48D3-A98A-FE922B5E4ED7}"/>
              </a:ext>
            </a:extLst>
          </p:cNvPr>
          <p:cNvSpPr/>
          <p:nvPr/>
        </p:nvSpPr>
        <p:spPr>
          <a:xfrm>
            <a:off x="11245096" y="2227019"/>
            <a:ext cx="1816824" cy="989924"/>
          </a:xfrm>
          <a:prstGeom prst="cloud">
            <a:avLst/>
          </a:prstGeom>
          <a:solidFill>
            <a:sysClr val="window" lastClr="FFFFFF"/>
          </a:solidFill>
          <a:ln w="12700" cap="flat" cmpd="sng" algn="ctr">
            <a:noFill/>
            <a:prstDash val="solid"/>
            <a:miter lim="800000"/>
          </a:ln>
          <a:effectLst/>
        </p:spPr>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mbria" panose="02040503050406030204" pitchFamily="18" charset="0"/>
              <a:ea typeface="等线" panose="020B0604020202020204" charset="-122"/>
              <a:cs typeface="+mn-cs"/>
            </a:endParaRPr>
          </a:p>
        </p:txBody>
      </p:sp>
      <p:pic>
        <p:nvPicPr>
          <p:cNvPr id="3" name="Picture 2">
            <a:extLst>
              <a:ext uri="{FF2B5EF4-FFF2-40B4-BE49-F238E27FC236}">
                <a16:creationId xmlns:a16="http://schemas.microsoft.com/office/drawing/2014/main" id="{B64A1F82-CC3F-4B43-A050-472127596A79}"/>
              </a:ext>
            </a:extLst>
          </p:cNvPr>
          <p:cNvPicPr>
            <a:picLocks noChangeAspect="1"/>
          </p:cNvPicPr>
          <p:nvPr/>
        </p:nvPicPr>
        <p:blipFill>
          <a:blip r:embed="rId2"/>
          <a:stretch>
            <a:fillRect/>
          </a:stretch>
        </p:blipFill>
        <p:spPr>
          <a:xfrm>
            <a:off x="6617860" y="1322352"/>
            <a:ext cx="5535648" cy="5535648"/>
          </a:xfrm>
          <a:prstGeom prst="rect">
            <a:avLst/>
          </a:prstGeom>
        </p:spPr>
      </p:pic>
    </p:spTree>
    <p:extLst>
      <p:ext uri="{BB962C8B-B14F-4D97-AF65-F5344CB8AC3E}">
        <p14:creationId xmlns:p14="http://schemas.microsoft.com/office/powerpoint/2010/main" val="4929767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p31"/>
          <p:cNvGrpSpPr/>
          <p:nvPr/>
        </p:nvGrpSpPr>
        <p:grpSpPr>
          <a:xfrm>
            <a:off x="2822826" y="289743"/>
            <a:ext cx="7443507" cy="5780347"/>
            <a:chOff x="2668900" y="541316"/>
            <a:chExt cx="3847862" cy="4060869"/>
          </a:xfrm>
        </p:grpSpPr>
        <p:grpSp>
          <p:nvGrpSpPr>
            <p:cNvPr id="658" name="Google Shape;658;p31"/>
            <p:cNvGrpSpPr/>
            <p:nvPr/>
          </p:nvGrpSpPr>
          <p:grpSpPr>
            <a:xfrm>
              <a:off x="2668900" y="541316"/>
              <a:ext cx="3847862" cy="4060869"/>
              <a:chOff x="2668900" y="442016"/>
              <a:chExt cx="3847862" cy="4060869"/>
            </a:xfrm>
          </p:grpSpPr>
          <p:grpSp>
            <p:nvGrpSpPr>
              <p:cNvPr id="659" name="Google Shape;659;p31"/>
              <p:cNvGrpSpPr/>
              <p:nvPr/>
            </p:nvGrpSpPr>
            <p:grpSpPr>
              <a:xfrm>
                <a:off x="2668900" y="785225"/>
                <a:ext cx="3847862" cy="3717660"/>
                <a:chOff x="748375" y="882689"/>
                <a:chExt cx="2867687" cy="3717660"/>
              </a:xfrm>
            </p:grpSpPr>
            <p:sp>
              <p:nvSpPr>
                <p:cNvPr id="660" name="Google Shape;660;p31"/>
                <p:cNvSpPr/>
                <p:nvPr/>
              </p:nvSpPr>
              <p:spPr>
                <a:xfrm>
                  <a:off x="748375" y="882689"/>
                  <a:ext cx="2867687" cy="3717660"/>
                </a:xfrm>
                <a:custGeom>
                  <a:avLst/>
                  <a:gdLst/>
                  <a:ahLst/>
                  <a:cxnLst/>
                  <a:rect l="l" t="t" r="r" b="b"/>
                  <a:pathLst>
                    <a:path w="19528" h="23263" extrusionOk="0">
                      <a:moveTo>
                        <a:pt x="544" y="0"/>
                      </a:moveTo>
                      <a:cubicBezTo>
                        <a:pt x="246" y="0"/>
                        <a:pt x="6" y="241"/>
                        <a:pt x="6" y="538"/>
                      </a:cubicBezTo>
                      <a:lnTo>
                        <a:pt x="1" y="22721"/>
                      </a:lnTo>
                      <a:cubicBezTo>
                        <a:pt x="1" y="23018"/>
                        <a:pt x="242" y="23259"/>
                        <a:pt x="539" y="23259"/>
                      </a:cubicBezTo>
                      <a:lnTo>
                        <a:pt x="18983" y="23263"/>
                      </a:lnTo>
                      <a:cubicBezTo>
                        <a:pt x="19281" y="23263"/>
                        <a:pt x="19521" y="23022"/>
                        <a:pt x="19521" y="22725"/>
                      </a:cubicBezTo>
                      <a:lnTo>
                        <a:pt x="19526" y="542"/>
                      </a:lnTo>
                      <a:cubicBezTo>
                        <a:pt x="19527" y="245"/>
                        <a:pt x="19286" y="4"/>
                        <a:pt x="18988" y="4"/>
                      </a:cubicBezTo>
                      <a:lnTo>
                        <a:pt x="544" y="0"/>
                      </a:ln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 name="Google Shape;661;p31"/>
                <p:cNvSpPr/>
                <p:nvPr/>
              </p:nvSpPr>
              <p:spPr>
                <a:xfrm>
                  <a:off x="982156" y="2305375"/>
                  <a:ext cx="2394389"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2" name="Google Shape;662;p31"/>
              <p:cNvGrpSpPr/>
              <p:nvPr/>
            </p:nvGrpSpPr>
            <p:grpSpPr>
              <a:xfrm>
                <a:off x="3879830" y="442016"/>
                <a:ext cx="1390695" cy="548641"/>
                <a:chOff x="1639601" y="539501"/>
                <a:chExt cx="1091683" cy="548641"/>
              </a:xfrm>
            </p:grpSpPr>
            <p:sp>
              <p:nvSpPr>
                <p:cNvPr id="663" name="Google Shape;663;p31"/>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8AE78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 name="Google Shape;664;p31"/>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 name="Google Shape;665;p31"/>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C5F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666" name="Google Shape;666;p31"/>
            <p:cNvSpPr/>
            <p:nvPr/>
          </p:nvSpPr>
          <p:spPr>
            <a:xfrm>
              <a:off x="2953678" y="4063615"/>
              <a:ext cx="3212778" cy="46552"/>
            </a:xfrm>
            <a:custGeom>
              <a:avLst/>
              <a:gdLst/>
              <a:ahLst/>
              <a:cxnLst/>
              <a:rect l="l" t="t" r="r" b="b"/>
              <a:pathLst>
                <a:path w="16305" h="317" extrusionOk="0">
                  <a:moveTo>
                    <a:pt x="16251" y="1"/>
                  </a:moveTo>
                  <a:lnTo>
                    <a:pt x="53" y="213"/>
                  </a:lnTo>
                  <a:cubicBezTo>
                    <a:pt x="24" y="213"/>
                    <a:pt x="1" y="236"/>
                    <a:pt x="2" y="265"/>
                  </a:cubicBezTo>
                  <a:cubicBezTo>
                    <a:pt x="2" y="291"/>
                    <a:pt x="20" y="311"/>
                    <a:pt x="44" y="315"/>
                  </a:cubicBezTo>
                  <a:cubicBezTo>
                    <a:pt x="47" y="316"/>
                    <a:pt x="51" y="316"/>
                    <a:pt x="54" y="316"/>
                  </a:cubicBezTo>
                  <a:lnTo>
                    <a:pt x="16252" y="105"/>
                  </a:lnTo>
                  <a:cubicBezTo>
                    <a:pt x="16281" y="104"/>
                    <a:pt x="16305" y="80"/>
                    <a:pt x="16304" y="52"/>
                  </a:cubicBezTo>
                  <a:cubicBezTo>
                    <a:pt x="16304" y="23"/>
                    <a:pt x="16281" y="1"/>
                    <a:pt x="16251" y="1"/>
                  </a:cubicBezTo>
                  <a:close/>
                </a:path>
              </a:pathLst>
            </a:custGeom>
            <a:solidFill>
              <a:srgbClr val="93CC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68" name="Google Shape;668;p31"/>
          <p:cNvPicPr preferRelativeResize="0"/>
          <p:nvPr/>
        </p:nvPicPr>
        <p:blipFill>
          <a:blip r:embed="rId3">
            <a:alphaModFix/>
          </a:blip>
          <a:stretch>
            <a:fillRect/>
          </a:stretch>
        </p:blipFill>
        <p:spPr>
          <a:xfrm>
            <a:off x="5639626" y="5643506"/>
            <a:ext cx="1076567" cy="1489092"/>
          </a:xfrm>
          <a:prstGeom prst="rect">
            <a:avLst/>
          </a:prstGeom>
          <a:noFill/>
          <a:ln>
            <a:noFill/>
          </a:ln>
        </p:spPr>
      </p:pic>
      <p:sp>
        <p:nvSpPr>
          <p:cNvPr id="669" name="Google Shape;669;p31"/>
          <p:cNvSpPr/>
          <p:nvPr/>
        </p:nvSpPr>
        <p:spPr>
          <a:xfrm>
            <a:off x="10902039" y="5757885"/>
            <a:ext cx="592931" cy="555547"/>
          </a:xfrm>
          <a:custGeom>
            <a:avLst/>
            <a:gdLst/>
            <a:ahLst/>
            <a:cxnLst/>
            <a:rect l="l" t="t" r="r" b="b"/>
            <a:pathLst>
              <a:path w="2728" h="2556" extrusionOk="0">
                <a:moveTo>
                  <a:pt x="2101" y="1"/>
                </a:moveTo>
                <a:cubicBezTo>
                  <a:pt x="1984" y="1"/>
                  <a:pt x="1851" y="36"/>
                  <a:pt x="1710" y="126"/>
                </a:cubicBezTo>
                <a:cubicBezTo>
                  <a:pt x="1237" y="424"/>
                  <a:pt x="695" y="1043"/>
                  <a:pt x="371" y="1412"/>
                </a:cubicBezTo>
                <a:cubicBezTo>
                  <a:pt x="310" y="1483"/>
                  <a:pt x="256" y="1544"/>
                  <a:pt x="210" y="1595"/>
                </a:cubicBezTo>
                <a:cubicBezTo>
                  <a:pt x="0" y="1827"/>
                  <a:pt x="42" y="2095"/>
                  <a:pt x="191" y="2240"/>
                </a:cubicBezTo>
                <a:cubicBezTo>
                  <a:pt x="261" y="2309"/>
                  <a:pt x="361" y="2354"/>
                  <a:pt x="474" y="2354"/>
                </a:cubicBezTo>
                <a:cubicBezTo>
                  <a:pt x="588" y="2354"/>
                  <a:pt x="714" y="2308"/>
                  <a:pt x="835" y="2192"/>
                </a:cubicBezTo>
                <a:cubicBezTo>
                  <a:pt x="1370" y="1682"/>
                  <a:pt x="2042" y="884"/>
                  <a:pt x="2070" y="851"/>
                </a:cubicBezTo>
                <a:cubicBezTo>
                  <a:pt x="2119" y="793"/>
                  <a:pt x="2111" y="707"/>
                  <a:pt x="2054" y="658"/>
                </a:cubicBezTo>
                <a:cubicBezTo>
                  <a:pt x="2028" y="637"/>
                  <a:pt x="1997" y="626"/>
                  <a:pt x="1965" y="626"/>
                </a:cubicBezTo>
                <a:cubicBezTo>
                  <a:pt x="1926" y="626"/>
                  <a:pt x="1887" y="643"/>
                  <a:pt x="1861" y="675"/>
                </a:cubicBezTo>
                <a:cubicBezTo>
                  <a:pt x="1854" y="683"/>
                  <a:pt x="1171" y="1494"/>
                  <a:pt x="647" y="1994"/>
                </a:cubicBezTo>
                <a:cubicBezTo>
                  <a:pt x="587" y="2050"/>
                  <a:pt x="525" y="2080"/>
                  <a:pt x="471" y="2080"/>
                </a:cubicBezTo>
                <a:cubicBezTo>
                  <a:pt x="437" y="2080"/>
                  <a:pt x="406" y="2068"/>
                  <a:pt x="381" y="2044"/>
                </a:cubicBezTo>
                <a:cubicBezTo>
                  <a:pt x="328" y="1992"/>
                  <a:pt x="315" y="1887"/>
                  <a:pt x="413" y="1778"/>
                </a:cubicBezTo>
                <a:cubicBezTo>
                  <a:pt x="459" y="1728"/>
                  <a:pt x="514" y="1665"/>
                  <a:pt x="578" y="1593"/>
                </a:cubicBezTo>
                <a:cubicBezTo>
                  <a:pt x="891" y="1235"/>
                  <a:pt x="1416" y="634"/>
                  <a:pt x="1856" y="357"/>
                </a:cubicBezTo>
                <a:cubicBezTo>
                  <a:pt x="1943" y="302"/>
                  <a:pt x="2027" y="274"/>
                  <a:pt x="2103" y="274"/>
                </a:cubicBezTo>
                <a:cubicBezTo>
                  <a:pt x="2175" y="274"/>
                  <a:pt x="2240" y="300"/>
                  <a:pt x="2292" y="351"/>
                </a:cubicBezTo>
                <a:cubicBezTo>
                  <a:pt x="2400" y="458"/>
                  <a:pt x="2441" y="679"/>
                  <a:pt x="2309" y="896"/>
                </a:cubicBezTo>
                <a:cubicBezTo>
                  <a:pt x="2072" y="1283"/>
                  <a:pt x="1474" y="1780"/>
                  <a:pt x="1079" y="2110"/>
                </a:cubicBezTo>
                <a:cubicBezTo>
                  <a:pt x="986" y="2187"/>
                  <a:pt x="903" y="2256"/>
                  <a:pt x="835" y="2315"/>
                </a:cubicBezTo>
                <a:cubicBezTo>
                  <a:pt x="778" y="2365"/>
                  <a:pt x="772" y="2451"/>
                  <a:pt x="821" y="2508"/>
                </a:cubicBezTo>
                <a:cubicBezTo>
                  <a:pt x="848" y="2539"/>
                  <a:pt x="886" y="2555"/>
                  <a:pt x="925" y="2555"/>
                </a:cubicBezTo>
                <a:cubicBezTo>
                  <a:pt x="957" y="2555"/>
                  <a:pt x="988" y="2544"/>
                  <a:pt x="1015" y="2522"/>
                </a:cubicBezTo>
                <a:cubicBezTo>
                  <a:pt x="1081" y="2464"/>
                  <a:pt x="1163" y="2396"/>
                  <a:pt x="1254" y="2320"/>
                </a:cubicBezTo>
                <a:cubicBezTo>
                  <a:pt x="1688" y="1959"/>
                  <a:pt x="2282" y="1465"/>
                  <a:pt x="2542" y="1039"/>
                </a:cubicBezTo>
                <a:cubicBezTo>
                  <a:pt x="2727" y="735"/>
                  <a:pt x="2703" y="372"/>
                  <a:pt x="2483" y="156"/>
                </a:cubicBezTo>
                <a:cubicBezTo>
                  <a:pt x="2394" y="67"/>
                  <a:pt x="2261" y="1"/>
                  <a:pt x="2101" y="1"/>
                </a:cubicBezTo>
                <a:close/>
              </a:path>
            </a:pathLst>
          </a:custGeom>
          <a:solidFill>
            <a:srgbClr val="7041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70" name="Google Shape;670;p31"/>
          <p:cNvGrpSpPr/>
          <p:nvPr/>
        </p:nvGrpSpPr>
        <p:grpSpPr>
          <a:xfrm>
            <a:off x="9825467" y="5091989"/>
            <a:ext cx="1076572" cy="656099"/>
            <a:chOff x="4560600" y="646575"/>
            <a:chExt cx="172325" cy="105025"/>
          </a:xfrm>
        </p:grpSpPr>
        <p:sp>
          <p:nvSpPr>
            <p:cNvPr id="671" name="Google Shape;671;p31"/>
            <p:cNvSpPr/>
            <p:nvPr/>
          </p:nvSpPr>
          <p:spPr>
            <a:xfrm>
              <a:off x="4702775" y="710375"/>
              <a:ext cx="30150" cy="30400"/>
            </a:xfrm>
            <a:custGeom>
              <a:avLst/>
              <a:gdLst/>
              <a:ahLst/>
              <a:cxnLst/>
              <a:rect l="l" t="t" r="r" b="b"/>
              <a:pathLst>
                <a:path w="1206" h="1216" extrusionOk="0">
                  <a:moveTo>
                    <a:pt x="183" y="1"/>
                  </a:moveTo>
                  <a:cubicBezTo>
                    <a:pt x="85" y="1"/>
                    <a:pt x="0" y="122"/>
                    <a:pt x="92" y="201"/>
                  </a:cubicBezTo>
                  <a:cubicBezTo>
                    <a:pt x="418" y="483"/>
                    <a:pt x="701" y="801"/>
                    <a:pt x="938" y="1161"/>
                  </a:cubicBezTo>
                  <a:cubicBezTo>
                    <a:pt x="964" y="1199"/>
                    <a:pt x="1001" y="1216"/>
                    <a:pt x="1037" y="1216"/>
                  </a:cubicBezTo>
                  <a:cubicBezTo>
                    <a:pt x="1122" y="1216"/>
                    <a:pt x="1206" y="1130"/>
                    <a:pt x="1146" y="1039"/>
                  </a:cubicBezTo>
                  <a:cubicBezTo>
                    <a:pt x="898" y="663"/>
                    <a:pt x="604" y="326"/>
                    <a:pt x="262" y="32"/>
                  </a:cubicBezTo>
                  <a:cubicBezTo>
                    <a:pt x="237" y="10"/>
                    <a:pt x="209" y="1"/>
                    <a:pt x="18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31"/>
            <p:cNvSpPr/>
            <p:nvPr/>
          </p:nvSpPr>
          <p:spPr>
            <a:xfrm>
              <a:off x="4649725" y="694575"/>
              <a:ext cx="39225" cy="12100"/>
            </a:xfrm>
            <a:custGeom>
              <a:avLst/>
              <a:gdLst/>
              <a:ahLst/>
              <a:cxnLst/>
              <a:rect l="l" t="t" r="r" b="b"/>
              <a:pathLst>
                <a:path w="1569" h="484" extrusionOk="0">
                  <a:moveTo>
                    <a:pt x="720" y="0"/>
                  </a:moveTo>
                  <a:cubicBezTo>
                    <a:pt x="515" y="0"/>
                    <a:pt x="308" y="50"/>
                    <a:pt x="118" y="150"/>
                  </a:cubicBezTo>
                  <a:cubicBezTo>
                    <a:pt x="1" y="212"/>
                    <a:pt x="73" y="373"/>
                    <a:pt x="182" y="373"/>
                  </a:cubicBezTo>
                  <a:cubicBezTo>
                    <a:pt x="200" y="373"/>
                    <a:pt x="220" y="368"/>
                    <a:pt x="239" y="358"/>
                  </a:cubicBezTo>
                  <a:cubicBezTo>
                    <a:pt x="391" y="278"/>
                    <a:pt x="552" y="240"/>
                    <a:pt x="711" y="240"/>
                  </a:cubicBezTo>
                  <a:cubicBezTo>
                    <a:pt x="935" y="240"/>
                    <a:pt x="1156" y="316"/>
                    <a:pt x="1347" y="460"/>
                  </a:cubicBezTo>
                  <a:cubicBezTo>
                    <a:pt x="1369" y="477"/>
                    <a:pt x="1390" y="484"/>
                    <a:pt x="1410" y="484"/>
                  </a:cubicBezTo>
                  <a:cubicBezTo>
                    <a:pt x="1505" y="484"/>
                    <a:pt x="1568" y="329"/>
                    <a:pt x="1468" y="252"/>
                  </a:cubicBezTo>
                  <a:cubicBezTo>
                    <a:pt x="1246" y="84"/>
                    <a:pt x="984" y="0"/>
                    <a:pt x="72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3" name="Google Shape;673;p31"/>
            <p:cNvSpPr/>
            <p:nvPr/>
          </p:nvSpPr>
          <p:spPr>
            <a:xfrm>
              <a:off x="4634500" y="716175"/>
              <a:ext cx="12425" cy="32375"/>
            </a:xfrm>
            <a:custGeom>
              <a:avLst/>
              <a:gdLst/>
              <a:ahLst/>
              <a:cxnLst/>
              <a:rect l="l" t="t" r="r" b="b"/>
              <a:pathLst>
                <a:path w="497" h="1295" extrusionOk="0">
                  <a:moveTo>
                    <a:pt x="181" y="1"/>
                  </a:moveTo>
                  <a:cubicBezTo>
                    <a:pt x="134" y="1"/>
                    <a:pt x="90" y="27"/>
                    <a:pt x="79" y="88"/>
                  </a:cubicBezTo>
                  <a:cubicBezTo>
                    <a:pt x="1" y="486"/>
                    <a:pt x="55" y="872"/>
                    <a:pt x="240" y="1235"/>
                  </a:cubicBezTo>
                  <a:cubicBezTo>
                    <a:pt x="262" y="1277"/>
                    <a:pt x="297" y="1295"/>
                    <a:pt x="333" y="1295"/>
                  </a:cubicBezTo>
                  <a:cubicBezTo>
                    <a:pt x="413" y="1295"/>
                    <a:pt x="496" y="1208"/>
                    <a:pt x="448" y="1113"/>
                  </a:cubicBezTo>
                  <a:cubicBezTo>
                    <a:pt x="293" y="812"/>
                    <a:pt x="245" y="484"/>
                    <a:pt x="311" y="151"/>
                  </a:cubicBezTo>
                  <a:cubicBezTo>
                    <a:pt x="328" y="60"/>
                    <a:pt x="251" y="1"/>
                    <a:pt x="181"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31"/>
            <p:cNvSpPr/>
            <p:nvPr/>
          </p:nvSpPr>
          <p:spPr>
            <a:xfrm>
              <a:off x="4661950" y="727600"/>
              <a:ext cx="18350" cy="24000"/>
            </a:xfrm>
            <a:custGeom>
              <a:avLst/>
              <a:gdLst/>
              <a:ahLst/>
              <a:cxnLst/>
              <a:rect l="l" t="t" r="r" b="b"/>
              <a:pathLst>
                <a:path w="734" h="960" extrusionOk="0">
                  <a:moveTo>
                    <a:pt x="580" y="0"/>
                  </a:moveTo>
                  <a:cubicBezTo>
                    <a:pt x="510" y="0"/>
                    <a:pt x="432" y="61"/>
                    <a:pt x="445" y="152"/>
                  </a:cubicBezTo>
                  <a:cubicBezTo>
                    <a:pt x="481" y="383"/>
                    <a:pt x="342" y="629"/>
                    <a:pt x="126" y="718"/>
                  </a:cubicBezTo>
                  <a:cubicBezTo>
                    <a:pt x="0" y="770"/>
                    <a:pt x="35" y="960"/>
                    <a:pt x="144" y="960"/>
                  </a:cubicBezTo>
                  <a:cubicBezTo>
                    <a:pt x="158" y="960"/>
                    <a:pt x="173" y="957"/>
                    <a:pt x="189" y="950"/>
                  </a:cubicBezTo>
                  <a:cubicBezTo>
                    <a:pt x="538" y="806"/>
                    <a:pt x="734" y="461"/>
                    <a:pt x="677" y="88"/>
                  </a:cubicBezTo>
                  <a:cubicBezTo>
                    <a:pt x="668" y="27"/>
                    <a:pt x="626" y="0"/>
                    <a:pt x="580"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31"/>
            <p:cNvSpPr/>
            <p:nvPr/>
          </p:nvSpPr>
          <p:spPr>
            <a:xfrm>
              <a:off x="4636500" y="661150"/>
              <a:ext cx="29175" cy="34125"/>
            </a:xfrm>
            <a:custGeom>
              <a:avLst/>
              <a:gdLst/>
              <a:ahLst/>
              <a:cxnLst/>
              <a:rect l="l" t="t" r="r" b="b"/>
              <a:pathLst>
                <a:path w="1167" h="1365" extrusionOk="0">
                  <a:moveTo>
                    <a:pt x="164" y="0"/>
                  </a:moveTo>
                  <a:cubicBezTo>
                    <a:pt x="66" y="0"/>
                    <a:pt x="0" y="156"/>
                    <a:pt x="105" y="229"/>
                  </a:cubicBezTo>
                  <a:cubicBezTo>
                    <a:pt x="480" y="488"/>
                    <a:pt x="757" y="852"/>
                    <a:pt x="905" y="1282"/>
                  </a:cubicBezTo>
                  <a:cubicBezTo>
                    <a:pt x="925" y="1340"/>
                    <a:pt x="973" y="1365"/>
                    <a:pt x="1021" y="1365"/>
                  </a:cubicBezTo>
                  <a:cubicBezTo>
                    <a:pt x="1095" y="1365"/>
                    <a:pt x="1167" y="1307"/>
                    <a:pt x="1137" y="1218"/>
                  </a:cubicBezTo>
                  <a:cubicBezTo>
                    <a:pt x="967" y="725"/>
                    <a:pt x="656" y="318"/>
                    <a:pt x="227" y="22"/>
                  </a:cubicBezTo>
                  <a:cubicBezTo>
                    <a:pt x="205" y="7"/>
                    <a:pt x="184" y="0"/>
                    <a:pt x="164"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31"/>
            <p:cNvSpPr/>
            <p:nvPr/>
          </p:nvSpPr>
          <p:spPr>
            <a:xfrm>
              <a:off x="4589150" y="646575"/>
              <a:ext cx="35025" cy="7300"/>
            </a:xfrm>
            <a:custGeom>
              <a:avLst/>
              <a:gdLst/>
              <a:ahLst/>
              <a:cxnLst/>
              <a:rect l="l" t="t" r="r" b="b"/>
              <a:pathLst>
                <a:path w="1401" h="292" extrusionOk="0">
                  <a:moveTo>
                    <a:pt x="727" y="0"/>
                  </a:moveTo>
                  <a:cubicBezTo>
                    <a:pt x="533" y="0"/>
                    <a:pt x="339" y="19"/>
                    <a:pt x="144" y="57"/>
                  </a:cubicBezTo>
                  <a:cubicBezTo>
                    <a:pt x="1" y="85"/>
                    <a:pt x="49" y="291"/>
                    <a:pt x="182" y="291"/>
                  </a:cubicBezTo>
                  <a:cubicBezTo>
                    <a:pt x="190" y="291"/>
                    <a:pt x="199" y="291"/>
                    <a:pt x="208" y="289"/>
                  </a:cubicBezTo>
                  <a:cubicBezTo>
                    <a:pt x="381" y="255"/>
                    <a:pt x="555" y="238"/>
                    <a:pt x="729" y="238"/>
                  </a:cubicBezTo>
                  <a:cubicBezTo>
                    <a:pt x="883" y="238"/>
                    <a:pt x="1038" y="251"/>
                    <a:pt x="1192" y="278"/>
                  </a:cubicBezTo>
                  <a:cubicBezTo>
                    <a:pt x="1200" y="279"/>
                    <a:pt x="1208" y="280"/>
                    <a:pt x="1215" y="280"/>
                  </a:cubicBezTo>
                  <a:cubicBezTo>
                    <a:pt x="1350" y="280"/>
                    <a:pt x="1400" y="71"/>
                    <a:pt x="1256" y="46"/>
                  </a:cubicBezTo>
                  <a:cubicBezTo>
                    <a:pt x="1079" y="16"/>
                    <a:pt x="903" y="0"/>
                    <a:pt x="727" y="0"/>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31"/>
            <p:cNvSpPr/>
            <p:nvPr/>
          </p:nvSpPr>
          <p:spPr>
            <a:xfrm>
              <a:off x="4560600" y="653950"/>
              <a:ext cx="16875" cy="14975"/>
            </a:xfrm>
            <a:custGeom>
              <a:avLst/>
              <a:gdLst/>
              <a:ahLst/>
              <a:cxnLst/>
              <a:rect l="l" t="t" r="r" b="b"/>
              <a:pathLst>
                <a:path w="675" h="599" extrusionOk="0">
                  <a:moveTo>
                    <a:pt x="503" y="1"/>
                  </a:moveTo>
                  <a:cubicBezTo>
                    <a:pt x="493" y="1"/>
                    <a:pt x="483" y="2"/>
                    <a:pt x="471" y="5"/>
                  </a:cubicBezTo>
                  <a:cubicBezTo>
                    <a:pt x="253" y="58"/>
                    <a:pt x="79" y="232"/>
                    <a:pt x="23" y="449"/>
                  </a:cubicBezTo>
                  <a:cubicBezTo>
                    <a:pt x="0" y="539"/>
                    <a:pt x="75" y="598"/>
                    <a:pt x="147" y="598"/>
                  </a:cubicBezTo>
                  <a:cubicBezTo>
                    <a:pt x="194" y="598"/>
                    <a:pt x="240" y="573"/>
                    <a:pt x="255" y="513"/>
                  </a:cubicBezTo>
                  <a:cubicBezTo>
                    <a:pt x="291" y="373"/>
                    <a:pt x="395" y="270"/>
                    <a:pt x="535" y="237"/>
                  </a:cubicBezTo>
                  <a:cubicBezTo>
                    <a:pt x="674" y="202"/>
                    <a:pt x="630" y="1"/>
                    <a:pt x="503" y="1"/>
                  </a:cubicBezTo>
                  <a:close/>
                </a:path>
              </a:pathLst>
            </a:custGeom>
            <a:solidFill>
              <a:srgbClr val="F5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78" name="Google Shape;678;p31"/>
          <p:cNvPicPr preferRelativeResize="0"/>
          <p:nvPr/>
        </p:nvPicPr>
        <p:blipFill>
          <a:blip r:embed="rId4">
            <a:alphaModFix/>
          </a:blip>
          <a:stretch>
            <a:fillRect/>
          </a:stretch>
        </p:blipFill>
        <p:spPr>
          <a:xfrm rot="-5400000">
            <a:off x="761654" y="2687067"/>
            <a:ext cx="977636" cy="985700"/>
          </a:xfrm>
          <a:prstGeom prst="rect">
            <a:avLst/>
          </a:prstGeom>
          <a:noFill/>
          <a:ln>
            <a:noFill/>
          </a:ln>
        </p:spPr>
      </p:pic>
      <p:pic>
        <p:nvPicPr>
          <p:cNvPr id="679" name="Google Shape;679;p31"/>
          <p:cNvPicPr preferRelativeResize="0"/>
          <p:nvPr/>
        </p:nvPicPr>
        <p:blipFill>
          <a:blip r:embed="rId5">
            <a:alphaModFix/>
          </a:blip>
          <a:stretch>
            <a:fillRect/>
          </a:stretch>
        </p:blipFill>
        <p:spPr>
          <a:xfrm>
            <a:off x="1153177" y="1184737"/>
            <a:ext cx="1552567" cy="2134780"/>
          </a:xfrm>
          <a:prstGeom prst="rect">
            <a:avLst/>
          </a:prstGeom>
          <a:noFill/>
          <a:ln>
            <a:noFill/>
          </a:ln>
        </p:spPr>
      </p:pic>
      <p:pic>
        <p:nvPicPr>
          <p:cNvPr id="680" name="Google Shape;680;p31"/>
          <p:cNvPicPr preferRelativeResize="0"/>
          <p:nvPr/>
        </p:nvPicPr>
        <p:blipFill>
          <a:blip r:embed="rId5">
            <a:alphaModFix/>
          </a:blip>
          <a:stretch>
            <a:fillRect/>
          </a:stretch>
        </p:blipFill>
        <p:spPr>
          <a:xfrm flipH="1">
            <a:off x="9705622" y="1736604"/>
            <a:ext cx="1552567" cy="2134780"/>
          </a:xfrm>
          <a:prstGeom prst="rect">
            <a:avLst/>
          </a:prstGeom>
          <a:noFill/>
          <a:ln>
            <a:noFill/>
          </a:ln>
        </p:spPr>
      </p:pic>
      <p:sp>
        <p:nvSpPr>
          <p:cNvPr id="27" name="文本框 4">
            <a:extLst>
              <a:ext uri="{FF2B5EF4-FFF2-40B4-BE49-F238E27FC236}">
                <a16:creationId xmlns:a16="http://schemas.microsoft.com/office/drawing/2014/main" id="{BD9B4035-81D1-43E3-8086-BB06F0BC03C5}"/>
              </a:ext>
            </a:extLst>
          </p:cNvPr>
          <p:cNvSpPr txBox="1"/>
          <p:nvPr/>
        </p:nvSpPr>
        <p:spPr>
          <a:xfrm>
            <a:off x="2827103" y="1489471"/>
            <a:ext cx="7226759" cy="378565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4. </a:t>
            </a:r>
            <a:r>
              <a:rPr kumimoji="0" lang="vi-VN" altLang="zh-CN"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rPr>
              <a:t>Trưng bày và bình chọn bài viết yêu thích</a:t>
            </a:r>
            <a:endParaRPr kumimoji="0" lang="zh-CN" altLang="en-US" sz="8000" b="1" i="0" u="none" strike="noStrike" kern="120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包图小白体" panose="02010601030101010101" pitchFamily="2" charset="-122"/>
              <a:cs typeface="Calibri" panose="020F0502020204030204" pitchFamily="34" charset="0"/>
              <a:sym typeface="Arial"/>
            </a:endParaRPr>
          </a:p>
        </p:txBody>
      </p:sp>
    </p:spTree>
    <p:extLst>
      <p:ext uri="{BB962C8B-B14F-4D97-AF65-F5344CB8AC3E}">
        <p14:creationId xmlns:p14="http://schemas.microsoft.com/office/powerpoint/2010/main" val="1448017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57"/>
                                        </p:tgtEl>
                                        <p:attrNameLst>
                                          <p:attrName>style.visibility</p:attrName>
                                        </p:attrNameLst>
                                      </p:cBhvr>
                                      <p:to>
                                        <p:strVal val="visible"/>
                                      </p:to>
                                    </p:set>
                                    <p:animEffect transition="in" filter="barn(inVertical)">
                                      <p:cBhvr>
                                        <p:cTn id="7" dur="500"/>
                                        <p:tgtEl>
                                          <p:spTgt spid="657"/>
                                        </p:tgtEl>
                                      </p:cBhvr>
                                    </p:animEffect>
                                  </p:childTnLst>
                                </p:cTn>
                              </p:par>
                              <p:par>
                                <p:cTn id="8" presetID="16" presetClass="entr" presetSubtype="21" fill="hold" nodeType="withEffect">
                                  <p:stCondLst>
                                    <p:cond delay="0"/>
                                  </p:stCondLst>
                                  <p:childTnLst>
                                    <p:set>
                                      <p:cBhvr>
                                        <p:cTn id="9" dur="1" fill="hold">
                                          <p:stCondLst>
                                            <p:cond delay="0"/>
                                          </p:stCondLst>
                                        </p:cTn>
                                        <p:tgtEl>
                                          <p:spTgt spid="668"/>
                                        </p:tgtEl>
                                        <p:attrNameLst>
                                          <p:attrName>style.visibility</p:attrName>
                                        </p:attrNameLst>
                                      </p:cBhvr>
                                      <p:to>
                                        <p:strVal val="visible"/>
                                      </p:to>
                                    </p:set>
                                    <p:animEffect transition="in" filter="barn(inVertical)">
                                      <p:cBhvr>
                                        <p:cTn id="10" dur="500"/>
                                        <p:tgtEl>
                                          <p:spTgt spid="668"/>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
                                        </p:tgtEl>
                                        <p:attrNameLst>
                                          <p:attrName>ppt_y</p:attrName>
                                        </p:attrNameLst>
                                      </p:cBhvr>
                                      <p:tavLst>
                                        <p:tav tm="0">
                                          <p:val>
                                            <p:strVal val="#ppt_y"/>
                                          </p:val>
                                        </p:tav>
                                        <p:tav tm="100000">
                                          <p:val>
                                            <p:strVal val="#ppt_y"/>
                                          </p:val>
                                        </p:tav>
                                      </p:tavLst>
                                    </p:anim>
                                    <p:anim calcmode="lin" valueType="num">
                                      <p:cBhvr>
                                        <p:cTn id="16"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Mini Theme With Doodle Gifs by Slidesgo">
  <a:themeElements>
    <a:clrScheme name="Simple Light">
      <a:dk1>
        <a:srgbClr val="FFE259"/>
      </a:dk1>
      <a:lt1>
        <a:srgbClr val="73BCFF"/>
      </a:lt1>
      <a:dk2>
        <a:srgbClr val="63519F"/>
      </a:dk2>
      <a:lt2>
        <a:srgbClr val="8AE784"/>
      </a:lt2>
      <a:accent1>
        <a:srgbClr val="000000"/>
      </a:accent1>
      <a:accent2>
        <a:srgbClr val="73BCFF"/>
      </a:accent2>
      <a:accent3>
        <a:srgbClr val="FFEAA6"/>
      </a:accent3>
      <a:accent4>
        <a:srgbClr val="73BCFF"/>
      </a:accent4>
      <a:accent5>
        <a:srgbClr val="FC7898"/>
      </a:accent5>
      <a:accent6>
        <a:srgbClr val="FFFFFF"/>
      </a:accent6>
      <a:hlink>
        <a:srgbClr val="6351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14</TotalTime>
  <Words>247</Words>
  <Application>Microsoft Office PowerPoint</Application>
  <PresentationFormat>Widescreen</PresentationFormat>
  <Paragraphs>17</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Amatic SC</vt:lpstr>
      <vt:lpstr>Arial</vt:lpstr>
      <vt:lpstr>Calibri</vt:lpstr>
      <vt:lpstr>Cambria</vt:lpstr>
      <vt:lpstr>HP001 4 hàng</vt:lpstr>
      <vt:lpstr>Montserrat</vt:lpstr>
      <vt:lpstr>Roboto</vt:lpstr>
      <vt:lpstr>Mini Theme With Doodle Gifs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18</cp:revision>
  <dcterms:created xsi:type="dcterms:W3CDTF">2023-12-07T05:52:58Z</dcterms:created>
  <dcterms:modified xsi:type="dcterms:W3CDTF">2025-02-03T05:52:41Z</dcterms:modified>
  <cp:category>9Slide.vn</cp:category>
</cp:coreProperties>
</file>