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435" r:id="rId2"/>
    <p:sldId id="472" r:id="rId3"/>
    <p:sldId id="474" r:id="rId4"/>
    <p:sldId id="475" r:id="rId5"/>
    <p:sldId id="494" r:id="rId6"/>
    <p:sldId id="495" r:id="rId7"/>
    <p:sldId id="478" r:id="rId8"/>
    <p:sldId id="484" r:id="rId9"/>
    <p:sldId id="489" r:id="rId10"/>
    <p:sldId id="468" r:id="rId11"/>
    <p:sldId id="467" r:id="rId12"/>
    <p:sldId id="496" r:id="rId13"/>
    <p:sldId id="4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44215-1998-42B6-A12D-6D40F22CBF58}"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67506-8D7B-4851-95BB-F6B76B4AF5C1}" type="slidenum">
              <a:rPr lang="en-US" smtClean="0"/>
              <a:t>‹#›</a:t>
            </a:fld>
            <a:endParaRPr lang="en-US"/>
          </a:p>
        </p:txBody>
      </p:sp>
    </p:spTree>
    <p:extLst>
      <p:ext uri="{BB962C8B-B14F-4D97-AF65-F5344CB8AC3E}">
        <p14:creationId xmlns:p14="http://schemas.microsoft.com/office/powerpoint/2010/main" val="291269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67506-8D7B-4851-95BB-F6B76B4AF5C1}" type="slidenum">
              <a:rPr lang="en-US" smtClean="0"/>
              <a:t>1</a:t>
            </a:fld>
            <a:endParaRPr lang="en-US"/>
          </a:p>
        </p:txBody>
      </p:sp>
    </p:spTree>
    <p:extLst>
      <p:ext uri="{BB962C8B-B14F-4D97-AF65-F5344CB8AC3E}">
        <p14:creationId xmlns:p14="http://schemas.microsoft.com/office/powerpoint/2010/main" val="299080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0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5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41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67506-8D7B-4851-95BB-F6B76B4AF5C1}" type="slidenum">
              <a:rPr lang="en-US" smtClean="0"/>
              <a:t>8</a:t>
            </a:fld>
            <a:endParaRPr lang="en-US"/>
          </a:p>
        </p:txBody>
      </p:sp>
    </p:spTree>
    <p:extLst>
      <p:ext uri="{BB962C8B-B14F-4D97-AF65-F5344CB8AC3E}">
        <p14:creationId xmlns:p14="http://schemas.microsoft.com/office/powerpoint/2010/main" val="423608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67506-8D7B-4851-95BB-F6B76B4AF5C1}" type="slidenum">
              <a:rPr lang="en-US" smtClean="0"/>
              <a:t>13</a:t>
            </a:fld>
            <a:endParaRPr lang="en-US"/>
          </a:p>
        </p:txBody>
      </p:sp>
    </p:spTree>
    <p:extLst>
      <p:ext uri="{BB962C8B-B14F-4D97-AF65-F5344CB8AC3E}">
        <p14:creationId xmlns:p14="http://schemas.microsoft.com/office/powerpoint/2010/main" val="200536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892A-284D-90A4-F0F5-6E90676590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954A71-D5D3-4B61-0EAC-4DBAA823C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BD3D8-6EC8-0CE7-725B-760089125147}"/>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5" name="Footer Placeholder 4">
            <a:extLst>
              <a:ext uri="{FF2B5EF4-FFF2-40B4-BE49-F238E27FC236}">
                <a16:creationId xmlns:a16="http://schemas.microsoft.com/office/drawing/2014/main" id="{583E0002-610C-68D7-6A11-ED012B70F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8A2B5-0733-758A-7C68-810F3DCA1BE2}"/>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298265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55D3-16AE-0E43-559C-7FA87117E3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062C63-C63C-73C1-3215-472BB09B0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8391A-B90B-7E09-2AB9-96DD64EF25E5}"/>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5" name="Footer Placeholder 4">
            <a:extLst>
              <a:ext uri="{FF2B5EF4-FFF2-40B4-BE49-F238E27FC236}">
                <a16:creationId xmlns:a16="http://schemas.microsoft.com/office/drawing/2014/main" id="{965D2B0E-F65A-BD19-B42C-9A7198794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1E8CA-C484-663E-02F6-03431FD058D2}"/>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300863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07AAD-1719-882E-70D4-E8E78CB848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32583A-27CF-7304-5813-323F927790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EEE06-AB00-2E6E-6ED2-DDC35188D61D}"/>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5" name="Footer Placeholder 4">
            <a:extLst>
              <a:ext uri="{FF2B5EF4-FFF2-40B4-BE49-F238E27FC236}">
                <a16:creationId xmlns:a16="http://schemas.microsoft.com/office/drawing/2014/main" id="{82935C81-C0AF-6FE2-28C1-AF5998A98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E635D-D4DC-48CD-A578-10F9C71251A0}"/>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81474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97BA-9F6F-F4A2-A38C-BB2AB0A0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A62F9-0496-AF52-E7A1-EC510C724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6C092-8E55-C2FD-8F13-1A0726DA657E}"/>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5" name="Footer Placeholder 4">
            <a:extLst>
              <a:ext uri="{FF2B5EF4-FFF2-40B4-BE49-F238E27FC236}">
                <a16:creationId xmlns:a16="http://schemas.microsoft.com/office/drawing/2014/main" id="{A82EE6CE-EC9F-9507-D191-FDF83A6B8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1753D-C5AF-A790-A52D-7568BD830AA2}"/>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1140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465B-FE8E-10B5-1D06-FC5F36DA5B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B8E260-883E-9F4F-6B30-EA7589466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4E0BE-A48B-7C0A-1CCF-207E72974F36}"/>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5" name="Footer Placeholder 4">
            <a:extLst>
              <a:ext uri="{FF2B5EF4-FFF2-40B4-BE49-F238E27FC236}">
                <a16:creationId xmlns:a16="http://schemas.microsoft.com/office/drawing/2014/main" id="{08C7AC80-5D6B-096A-E66A-EA664E114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D46A2-048A-E575-381F-EBCF2842271C}"/>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20817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EF74-1757-AFB9-115F-37D4DB72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27E06-AD92-17C2-0299-D3DA61B0A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F50D9-9853-7178-DE4D-3B54213E5F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350B6-BB46-DBF4-FD24-96514D4B8057}"/>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6" name="Footer Placeholder 5">
            <a:extLst>
              <a:ext uri="{FF2B5EF4-FFF2-40B4-BE49-F238E27FC236}">
                <a16:creationId xmlns:a16="http://schemas.microsoft.com/office/drawing/2014/main" id="{5A19D995-F148-ADEE-B061-9F3DD6A26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D7F37-7EE5-D9A9-AE5B-28E2EC1ABD9C}"/>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422448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CE35-215C-1A00-FAD7-4F115AC441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B1F86-4D57-1A3F-367B-FFE7D78A3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093E2-FE6B-D064-3D47-9C5385331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771631-5A27-1CC6-9198-E656F3863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38294-A164-6CC6-965A-338152A75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2515B-E367-3CAC-03E2-1F699CC83FB1}"/>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8" name="Footer Placeholder 7">
            <a:extLst>
              <a:ext uri="{FF2B5EF4-FFF2-40B4-BE49-F238E27FC236}">
                <a16:creationId xmlns:a16="http://schemas.microsoft.com/office/drawing/2014/main" id="{B8747981-4C29-9045-57F0-C7170D3FF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E69E5-E634-CA32-442B-2D7A509B1765}"/>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365753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333C-F611-DBA1-EB4C-972EC591C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6DCE30-91EE-8D1D-FE61-DCC40408E072}"/>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4" name="Footer Placeholder 3">
            <a:extLst>
              <a:ext uri="{FF2B5EF4-FFF2-40B4-BE49-F238E27FC236}">
                <a16:creationId xmlns:a16="http://schemas.microsoft.com/office/drawing/2014/main" id="{91A2C35F-7E93-28E0-7841-55A5EFBB12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CBDADA-DDAB-19D2-6F09-C689DA358D0A}"/>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388292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2311F-BB72-0AAC-2C98-9C08D8BE674C}"/>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3" name="Footer Placeholder 2">
            <a:extLst>
              <a:ext uri="{FF2B5EF4-FFF2-40B4-BE49-F238E27FC236}">
                <a16:creationId xmlns:a16="http://schemas.microsoft.com/office/drawing/2014/main" id="{B97120E4-9B9C-456C-A79E-FDC80D9126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C278-121C-3969-C504-7A062D0931E2}"/>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140347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10A6-A53F-DDFE-B2C3-B5CA9F397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617F2F-2561-05D4-C785-167A14FAE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54A72-1C47-349B-B44B-071DE3D4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36436-6B1E-D30F-512D-C2CBF729310B}"/>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6" name="Footer Placeholder 5">
            <a:extLst>
              <a:ext uri="{FF2B5EF4-FFF2-40B4-BE49-F238E27FC236}">
                <a16:creationId xmlns:a16="http://schemas.microsoft.com/office/drawing/2014/main" id="{65879977-BAC0-4EF6-0B43-BB2700870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51CBC-C37C-580D-3D30-6188A09738EE}"/>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314766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9BF6-39CD-4691-CB80-AD8C14A50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8E6A18-F56D-540F-D0E2-AAA7F045E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C2C55-B02D-84BC-7E1E-27601C1C1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A37C3-6FF7-9505-6DF2-247317B1F862}"/>
              </a:ext>
            </a:extLst>
          </p:cNvPr>
          <p:cNvSpPr>
            <a:spLocks noGrp="1"/>
          </p:cNvSpPr>
          <p:nvPr>
            <p:ph type="dt" sz="half" idx="10"/>
          </p:nvPr>
        </p:nvSpPr>
        <p:spPr/>
        <p:txBody>
          <a:bodyPr/>
          <a:lstStyle/>
          <a:p>
            <a:fld id="{8A60ADC3-07E9-4A84-B9AC-7F0D36F09EFA}" type="datetimeFigureOut">
              <a:rPr lang="en-US" smtClean="0"/>
              <a:t>2/3/2025</a:t>
            </a:fld>
            <a:endParaRPr lang="en-US"/>
          </a:p>
        </p:txBody>
      </p:sp>
      <p:sp>
        <p:nvSpPr>
          <p:cNvPr id="6" name="Footer Placeholder 5">
            <a:extLst>
              <a:ext uri="{FF2B5EF4-FFF2-40B4-BE49-F238E27FC236}">
                <a16:creationId xmlns:a16="http://schemas.microsoft.com/office/drawing/2014/main" id="{8113DA3C-EE8B-EAB9-D01B-1937C0AD2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42F76-3F78-AB71-E96B-FB9415FC5883}"/>
              </a:ext>
            </a:extLst>
          </p:cNvPr>
          <p:cNvSpPr>
            <a:spLocks noGrp="1"/>
          </p:cNvSpPr>
          <p:nvPr>
            <p:ph type="sldNum" sz="quarter" idx="12"/>
          </p:nvPr>
        </p:nvSpPr>
        <p:spPr/>
        <p:txBody>
          <a:bodyPr/>
          <a:lstStyle/>
          <a:p>
            <a:fld id="{71D89938-BDBA-4D67-8D63-43C66179EA45}" type="slidenum">
              <a:rPr lang="en-US" smtClean="0"/>
              <a:t>‹#›</a:t>
            </a:fld>
            <a:endParaRPr lang="en-US"/>
          </a:p>
        </p:txBody>
      </p:sp>
    </p:spTree>
    <p:extLst>
      <p:ext uri="{BB962C8B-B14F-4D97-AF65-F5344CB8AC3E}">
        <p14:creationId xmlns:p14="http://schemas.microsoft.com/office/powerpoint/2010/main" val="173635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55275DE-569C-0A9E-589E-0A8F501D960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87D88E5-3CD5-251F-3C29-28EB50B4D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681867-6876-0045-DE29-A28C07466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8A868-E4E4-1E24-F2A3-6C9B6D09E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0ADC3-07E9-4A84-B9AC-7F0D36F09EFA}" type="datetimeFigureOut">
              <a:rPr lang="en-US" smtClean="0"/>
              <a:t>2/3/2025</a:t>
            </a:fld>
            <a:endParaRPr lang="en-US"/>
          </a:p>
        </p:txBody>
      </p:sp>
      <p:sp>
        <p:nvSpPr>
          <p:cNvPr id="5" name="Footer Placeholder 4">
            <a:extLst>
              <a:ext uri="{FF2B5EF4-FFF2-40B4-BE49-F238E27FC236}">
                <a16:creationId xmlns:a16="http://schemas.microsoft.com/office/drawing/2014/main" id="{7A08664A-EAED-FC35-943D-742529564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A0D540-57C0-8954-9767-6326E9694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89938-BDBA-4D67-8D63-43C66179EA45}" type="slidenum">
              <a:rPr lang="en-US" smtClean="0"/>
              <a:t>‹#›</a:t>
            </a:fld>
            <a:endParaRPr lang="en-US"/>
          </a:p>
        </p:txBody>
      </p:sp>
    </p:spTree>
    <p:extLst>
      <p:ext uri="{BB962C8B-B14F-4D97-AF65-F5344CB8AC3E}">
        <p14:creationId xmlns:p14="http://schemas.microsoft.com/office/powerpoint/2010/main" val="29409658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18"/>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7" name="TextBox 6">
            <a:extLst>
              <a:ext uri="{FF2B5EF4-FFF2-40B4-BE49-F238E27FC236}">
                <a16:creationId xmlns:a16="http://schemas.microsoft.com/office/drawing/2014/main" id="{F6282358-E81D-5531-A2E0-43027975848B}"/>
              </a:ext>
            </a:extLst>
          </p:cNvPr>
          <p:cNvSpPr txBox="1"/>
          <p:nvPr/>
        </p:nvSpPr>
        <p:spPr>
          <a:xfrm>
            <a:off x="125476" y="401008"/>
            <a:ext cx="8138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Thứ</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 …….. </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ngày</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 ....... </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tháng</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năm</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a:t>
            </a: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2" name="Picture 1">
            <a:extLst>
              <a:ext uri="{FF2B5EF4-FFF2-40B4-BE49-F238E27FC236}">
                <a16:creationId xmlns:a16="http://schemas.microsoft.com/office/drawing/2014/main" id="{311898D7-90F5-0516-F836-4BA27CE9DB71}"/>
              </a:ext>
            </a:extLst>
          </p:cNvPr>
          <p:cNvPicPr>
            <a:picLocks noChangeAspect="1"/>
          </p:cNvPicPr>
          <p:nvPr/>
        </p:nvPicPr>
        <p:blipFill>
          <a:blip r:embed="rId7"/>
          <a:stretch>
            <a:fillRect/>
          </a:stretch>
        </p:blipFill>
        <p:spPr>
          <a:xfrm>
            <a:off x="2886376" y="1077426"/>
            <a:ext cx="1847248" cy="969348"/>
          </a:xfrm>
          <a:prstGeom prst="rect">
            <a:avLst/>
          </a:prstGeom>
        </p:spPr>
      </p:pic>
      <p:pic>
        <p:nvPicPr>
          <p:cNvPr id="8" name="Picture 7">
            <a:extLst>
              <a:ext uri="{FF2B5EF4-FFF2-40B4-BE49-F238E27FC236}">
                <a16:creationId xmlns:a16="http://schemas.microsoft.com/office/drawing/2014/main" id="{A0540517-2B9E-7704-51B1-09DDD5BC38BC}"/>
              </a:ext>
            </a:extLst>
          </p:cNvPr>
          <p:cNvPicPr>
            <a:picLocks noChangeAspect="1"/>
          </p:cNvPicPr>
          <p:nvPr/>
        </p:nvPicPr>
        <p:blipFill>
          <a:blip r:embed="rId8"/>
          <a:stretch>
            <a:fillRect/>
          </a:stretch>
        </p:blipFill>
        <p:spPr>
          <a:xfrm>
            <a:off x="0" y="2099550"/>
            <a:ext cx="7175614" cy="3249450"/>
          </a:xfrm>
          <a:prstGeom prst="rect">
            <a:avLst/>
          </a:prstGeom>
        </p:spPr>
      </p:pic>
    </p:spTree>
    <p:extLst>
      <p:ext uri="{BB962C8B-B14F-4D97-AF65-F5344CB8AC3E}">
        <p14:creationId xmlns:p14="http://schemas.microsoft.com/office/powerpoint/2010/main" val="204726769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0AE1F426-8BF6-735F-C7CB-83090E16322D}"/>
              </a:ext>
            </a:extLst>
          </p:cNvPr>
          <p:cNvPicPr>
            <a:picLocks noChangeAspect="1"/>
          </p:cNvPicPr>
          <p:nvPr/>
        </p:nvPicPr>
        <p:blipFill>
          <a:blip r:embed="rId6"/>
          <a:stretch>
            <a:fillRect/>
          </a:stretch>
        </p:blipFill>
        <p:spPr>
          <a:xfrm>
            <a:off x="1322262" y="1975798"/>
            <a:ext cx="4346825" cy="1572904"/>
          </a:xfrm>
          <a:prstGeom prst="rect">
            <a:avLst/>
          </a:prstGeom>
        </p:spPr>
      </p:pic>
    </p:spTree>
    <p:extLst>
      <p:ext uri="{BB962C8B-B14F-4D97-AF65-F5344CB8AC3E}">
        <p14:creationId xmlns:p14="http://schemas.microsoft.com/office/powerpoint/2010/main" val="210155564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646425" y="1595565"/>
            <a:ext cx="10727700" cy="1538160"/>
            <a:chOff x="1383341" y="2152440"/>
            <a:chExt cx="9720000" cy="3458331"/>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2152440"/>
              <a:ext cx="9720000" cy="3458331"/>
            </a:xfrm>
            <a:custGeom>
              <a:avLst/>
              <a:gdLst>
                <a:gd name="connsiteX0" fmla="*/ 0 w 9720000"/>
                <a:gd name="connsiteY0" fmla="*/ 645912 h 3458331"/>
                <a:gd name="connsiteX1" fmla="*/ 260296 w 9720000"/>
                <a:gd name="connsiteY1" fmla="*/ 0 h 3458331"/>
                <a:gd name="connsiteX2" fmla="*/ 9459703 w 9720000"/>
                <a:gd name="connsiteY2" fmla="*/ 0 h 3458331"/>
                <a:gd name="connsiteX3" fmla="*/ 9720000 w 9720000"/>
                <a:gd name="connsiteY3" fmla="*/ 645912 h 3458331"/>
                <a:gd name="connsiteX4" fmla="*/ 9720000 w 9720000"/>
                <a:gd name="connsiteY4" fmla="*/ 2812418 h 3458331"/>
                <a:gd name="connsiteX5" fmla="*/ 9459703 w 9720000"/>
                <a:gd name="connsiteY5" fmla="*/ 3458331 h 3458331"/>
                <a:gd name="connsiteX6" fmla="*/ 260296 w 9720000"/>
                <a:gd name="connsiteY6" fmla="*/ 3458331 h 3458331"/>
                <a:gd name="connsiteX7" fmla="*/ 0 w 9720000"/>
                <a:gd name="connsiteY7" fmla="*/ 2812418 h 3458331"/>
                <a:gd name="connsiteX8" fmla="*/ 0 w 9720000"/>
                <a:gd name="connsiteY8" fmla="*/ 645912 h 3458331"/>
                <a:gd name="connsiteX0" fmla="*/ 0 w 9720000"/>
                <a:gd name="connsiteY0" fmla="*/ 645912 h 3458331"/>
                <a:gd name="connsiteX1" fmla="*/ 260296 w 9720000"/>
                <a:gd name="connsiteY1" fmla="*/ 0 h 3458331"/>
                <a:gd name="connsiteX2" fmla="*/ 9459703 w 9720000"/>
                <a:gd name="connsiteY2" fmla="*/ 0 h 3458331"/>
                <a:gd name="connsiteX3" fmla="*/ 9720000 w 9720000"/>
                <a:gd name="connsiteY3" fmla="*/ 645912 h 3458331"/>
                <a:gd name="connsiteX4" fmla="*/ 9720000 w 9720000"/>
                <a:gd name="connsiteY4" fmla="*/ 2812418 h 3458331"/>
                <a:gd name="connsiteX5" fmla="*/ 9459703 w 9720000"/>
                <a:gd name="connsiteY5" fmla="*/ 3458331 h 3458331"/>
                <a:gd name="connsiteX6" fmla="*/ 260296 w 9720000"/>
                <a:gd name="connsiteY6" fmla="*/ 3458331 h 3458331"/>
                <a:gd name="connsiteX7" fmla="*/ 0 w 9720000"/>
                <a:gd name="connsiteY7" fmla="*/ 2812418 h 3458331"/>
                <a:gd name="connsiteX8" fmla="*/ 0 w 9720000"/>
                <a:gd name="connsiteY8" fmla="*/ 645912 h 345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3458331" fill="none" extrusionOk="0">
                  <a:moveTo>
                    <a:pt x="0" y="645912"/>
                  </a:moveTo>
                  <a:cubicBezTo>
                    <a:pt x="-22750" y="272819"/>
                    <a:pt x="127664" y="-77658"/>
                    <a:pt x="260296" y="0"/>
                  </a:cubicBezTo>
                  <a:cubicBezTo>
                    <a:pt x="4590984" y="-4055"/>
                    <a:pt x="8280483" y="-33402"/>
                    <a:pt x="9459703" y="0"/>
                  </a:cubicBezTo>
                  <a:cubicBezTo>
                    <a:pt x="9663677" y="31552"/>
                    <a:pt x="9710282" y="263624"/>
                    <a:pt x="9720000" y="645912"/>
                  </a:cubicBezTo>
                  <a:cubicBezTo>
                    <a:pt x="9816430" y="862943"/>
                    <a:pt x="9540927" y="1853325"/>
                    <a:pt x="9720000" y="2812418"/>
                  </a:cubicBezTo>
                  <a:cubicBezTo>
                    <a:pt x="9682231" y="3174223"/>
                    <a:pt x="9591131" y="3473691"/>
                    <a:pt x="9459703" y="3458331"/>
                  </a:cubicBezTo>
                  <a:cubicBezTo>
                    <a:pt x="7992497" y="3691561"/>
                    <a:pt x="3031128" y="3814514"/>
                    <a:pt x="260296" y="3458331"/>
                  </a:cubicBezTo>
                  <a:cubicBezTo>
                    <a:pt x="149392" y="3535236"/>
                    <a:pt x="-71683" y="3206767"/>
                    <a:pt x="0" y="2812418"/>
                  </a:cubicBezTo>
                  <a:cubicBezTo>
                    <a:pt x="-72607" y="2135791"/>
                    <a:pt x="74298" y="1133936"/>
                    <a:pt x="0" y="645912"/>
                  </a:cubicBezTo>
                  <a:close/>
                </a:path>
                <a:path w="9720000" h="3458331" stroke="0" extrusionOk="0">
                  <a:moveTo>
                    <a:pt x="0" y="645912"/>
                  </a:moveTo>
                  <a:cubicBezTo>
                    <a:pt x="-3339" y="280426"/>
                    <a:pt x="129595" y="26344"/>
                    <a:pt x="260296" y="0"/>
                  </a:cubicBezTo>
                  <a:cubicBezTo>
                    <a:pt x="3706857" y="-52760"/>
                    <a:pt x="5554051" y="-104045"/>
                    <a:pt x="9459703" y="0"/>
                  </a:cubicBezTo>
                  <a:cubicBezTo>
                    <a:pt x="9598662" y="62258"/>
                    <a:pt x="9710757" y="261548"/>
                    <a:pt x="9720000" y="645912"/>
                  </a:cubicBezTo>
                  <a:cubicBezTo>
                    <a:pt x="9747023" y="1702053"/>
                    <a:pt x="9732873" y="2414807"/>
                    <a:pt x="9720000" y="2812418"/>
                  </a:cubicBezTo>
                  <a:cubicBezTo>
                    <a:pt x="9733629" y="3184903"/>
                    <a:pt x="9616345" y="3449566"/>
                    <a:pt x="9459703" y="3458331"/>
                  </a:cubicBezTo>
                  <a:cubicBezTo>
                    <a:pt x="7777865" y="3426349"/>
                    <a:pt x="2766412" y="3505292"/>
                    <a:pt x="260296" y="3458331"/>
                  </a:cubicBezTo>
                  <a:cubicBezTo>
                    <a:pt x="148992" y="3401996"/>
                    <a:pt x="-11888" y="3182925"/>
                    <a:pt x="0" y="2812418"/>
                  </a:cubicBezTo>
                  <a:cubicBezTo>
                    <a:pt x="-117776" y="1971982"/>
                    <a:pt x="844" y="1373551"/>
                    <a:pt x="0" y="645912"/>
                  </a:cubicBezTo>
                  <a:close/>
                </a:path>
                <a:path w="9720000" h="3458331" fill="none" stroke="0" extrusionOk="0">
                  <a:moveTo>
                    <a:pt x="0" y="645912"/>
                  </a:moveTo>
                  <a:cubicBezTo>
                    <a:pt x="-375" y="266439"/>
                    <a:pt x="130308" y="-48264"/>
                    <a:pt x="260296" y="0"/>
                  </a:cubicBezTo>
                  <a:cubicBezTo>
                    <a:pt x="4478090" y="130836"/>
                    <a:pt x="8347103" y="-103351"/>
                    <a:pt x="9459703" y="0"/>
                  </a:cubicBezTo>
                  <a:cubicBezTo>
                    <a:pt x="9611862" y="21092"/>
                    <a:pt x="9682955" y="268636"/>
                    <a:pt x="9720000" y="645912"/>
                  </a:cubicBezTo>
                  <a:cubicBezTo>
                    <a:pt x="9820154" y="865382"/>
                    <a:pt x="9688370" y="1971391"/>
                    <a:pt x="9720000" y="2812418"/>
                  </a:cubicBezTo>
                  <a:cubicBezTo>
                    <a:pt x="9700900" y="3192039"/>
                    <a:pt x="9617637" y="3463696"/>
                    <a:pt x="9459703" y="3458331"/>
                  </a:cubicBezTo>
                  <a:cubicBezTo>
                    <a:pt x="7875030" y="3492655"/>
                    <a:pt x="3375230" y="3993338"/>
                    <a:pt x="260296" y="3458331"/>
                  </a:cubicBezTo>
                  <a:cubicBezTo>
                    <a:pt x="137066" y="3491570"/>
                    <a:pt x="-35833" y="3194378"/>
                    <a:pt x="0" y="2812418"/>
                  </a:cubicBezTo>
                  <a:cubicBezTo>
                    <a:pt x="78759" y="2195656"/>
                    <a:pt x="38406" y="1068149"/>
                    <a:pt x="0" y="645912"/>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custGeom>
                      <a:avLst/>
                      <a:gdLst>
                        <a:gd name="connsiteX0" fmla="*/ 0 w 10727700"/>
                        <a:gd name="connsiteY0" fmla="*/ 287282 h 1538160"/>
                        <a:gd name="connsiteX1" fmla="*/ 287282 w 10727700"/>
                        <a:gd name="connsiteY1" fmla="*/ 0 h 1538160"/>
                        <a:gd name="connsiteX2" fmla="*/ 10440418 w 10727700"/>
                        <a:gd name="connsiteY2" fmla="*/ 0 h 1538160"/>
                        <a:gd name="connsiteX3" fmla="*/ 10727700 w 10727700"/>
                        <a:gd name="connsiteY3" fmla="*/ 287282 h 1538160"/>
                        <a:gd name="connsiteX4" fmla="*/ 10727700 w 10727700"/>
                        <a:gd name="connsiteY4" fmla="*/ 1250878 h 1538160"/>
                        <a:gd name="connsiteX5" fmla="*/ 10440418 w 10727700"/>
                        <a:gd name="connsiteY5" fmla="*/ 1538160 h 1538160"/>
                        <a:gd name="connsiteX6" fmla="*/ 287282 w 10727700"/>
                        <a:gd name="connsiteY6" fmla="*/ 1538160 h 1538160"/>
                        <a:gd name="connsiteX7" fmla="*/ 0 w 10727700"/>
                        <a:gd name="connsiteY7" fmla="*/ 1250878 h 1538160"/>
                        <a:gd name="connsiteX8" fmla="*/ 0 w 10727700"/>
                        <a:gd name="connsiteY8" fmla="*/ 287282 h 153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7700" h="1538160" fill="none" extrusionOk="0">
                          <a:moveTo>
                            <a:pt x="0" y="287282"/>
                          </a:moveTo>
                          <a:cubicBezTo>
                            <a:pt x="-8093" y="124680"/>
                            <a:pt x="136939" y="-28979"/>
                            <a:pt x="287282" y="0"/>
                          </a:cubicBezTo>
                          <a:cubicBezTo>
                            <a:pt x="5107214" y="69703"/>
                            <a:pt x="9186490" y="-75058"/>
                            <a:pt x="10440418" y="0"/>
                          </a:cubicBezTo>
                          <a:cubicBezTo>
                            <a:pt x="10619524" y="7359"/>
                            <a:pt x="10725682" y="124470"/>
                            <a:pt x="10727700" y="287282"/>
                          </a:cubicBezTo>
                          <a:cubicBezTo>
                            <a:pt x="10793772" y="410009"/>
                            <a:pt x="10677089" y="848604"/>
                            <a:pt x="10727700" y="1250878"/>
                          </a:cubicBezTo>
                          <a:cubicBezTo>
                            <a:pt x="10715546" y="1410680"/>
                            <a:pt x="10593783" y="1542345"/>
                            <a:pt x="10440418" y="1538160"/>
                          </a:cubicBezTo>
                          <a:cubicBezTo>
                            <a:pt x="8594396" y="1565227"/>
                            <a:pt x="3450813" y="1685708"/>
                            <a:pt x="287282" y="1538160"/>
                          </a:cubicBezTo>
                          <a:cubicBezTo>
                            <a:pt x="146797" y="1562576"/>
                            <a:pt x="-17646" y="1416500"/>
                            <a:pt x="0" y="1250878"/>
                          </a:cubicBezTo>
                          <a:cubicBezTo>
                            <a:pt x="5768" y="969562"/>
                            <a:pt x="62499" y="489237"/>
                            <a:pt x="0" y="287282"/>
                          </a:cubicBezTo>
                          <a:close/>
                        </a:path>
                        <a:path w="10727700" h="1538160" stroke="0" extrusionOk="0">
                          <a:moveTo>
                            <a:pt x="0" y="287282"/>
                          </a:moveTo>
                          <a:cubicBezTo>
                            <a:pt x="2195" y="124241"/>
                            <a:pt x="134678" y="16414"/>
                            <a:pt x="287282" y="0"/>
                          </a:cubicBezTo>
                          <a:cubicBezTo>
                            <a:pt x="4189992" y="-11997"/>
                            <a:pt x="6113365" y="-107784"/>
                            <a:pt x="10440418" y="0"/>
                          </a:cubicBezTo>
                          <a:cubicBezTo>
                            <a:pt x="10582607" y="7400"/>
                            <a:pt x="10704449" y="121216"/>
                            <a:pt x="10727700" y="287282"/>
                          </a:cubicBezTo>
                          <a:cubicBezTo>
                            <a:pt x="10737972" y="764836"/>
                            <a:pt x="10728330" y="1072073"/>
                            <a:pt x="10727700" y="1250878"/>
                          </a:cubicBezTo>
                          <a:cubicBezTo>
                            <a:pt x="10725710" y="1414540"/>
                            <a:pt x="10616480" y="1534451"/>
                            <a:pt x="10440418" y="1538160"/>
                          </a:cubicBezTo>
                          <a:cubicBezTo>
                            <a:pt x="8480340" y="1395575"/>
                            <a:pt x="3483256" y="1394925"/>
                            <a:pt x="287282" y="1538160"/>
                          </a:cubicBezTo>
                          <a:cubicBezTo>
                            <a:pt x="130870" y="1526160"/>
                            <a:pt x="-20315" y="1419349"/>
                            <a:pt x="0" y="1250878"/>
                          </a:cubicBezTo>
                          <a:cubicBezTo>
                            <a:pt x="-50949" y="856210"/>
                            <a:pt x="-42670" y="623817"/>
                            <a:pt x="0" y="2872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84424" y="2580589"/>
              <a:ext cx="9300574" cy="1973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mbria" panose="02040503050406030204" pitchFamily="18" charset="0"/>
                  <a:ea typeface="Cambria" panose="02040503050406030204" pitchFamily="18" charset="0"/>
                </a:rPr>
                <a:t>Chia sẻ với người thân về cách sử dụng nồi cơm điện hoặc một số đồ gia dụng khác.</a:t>
              </a:r>
              <a:endParaRPr kumimoji="0" lang="en-US" sz="3600" b="1" i="0" u="none" strike="noStrike" kern="1200" cap="none" spc="0" normalizeH="0" baseline="0" noProof="0" dirty="0">
                <a:ln>
                  <a:noFill/>
                </a:ln>
                <a:solidFill>
                  <a:srgbClr val="CC0099"/>
                </a:solidFill>
                <a:effectLst/>
                <a:uLnTx/>
                <a:uFillTx/>
                <a:latin typeface="Cambria" panose="02040503050406030204" pitchFamily="18" charset="0"/>
                <a:ea typeface="Cambria" panose="02040503050406030204" pitchFamily="18" charset="0"/>
              </a:endParaRP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1401632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99C31-ACFF-3333-5CB0-7ED6D6042DAF}"/>
              </a:ext>
            </a:extLst>
          </p:cNvPr>
          <p:cNvSpPr txBox="1"/>
          <p:nvPr/>
        </p:nvSpPr>
        <p:spPr>
          <a:xfrm>
            <a:off x="142875" y="161925"/>
            <a:ext cx="11658600" cy="6740307"/>
          </a:xfrm>
          <a:prstGeom prst="rect">
            <a:avLst/>
          </a:prstGeom>
          <a:noFill/>
        </p:spPr>
        <p:txBody>
          <a:bodyPr wrap="square" rtlCol="0">
            <a:spAutoFit/>
          </a:bodyPr>
          <a:lstStyle/>
          <a:p>
            <a:pPr algn="ctr" rtl="0" latinLnBrk="0"/>
            <a:r>
              <a:rPr lang="vi-VN" b="1" i="0" dirty="0">
                <a:solidFill>
                  <a:srgbClr val="000000"/>
                </a:solidFill>
                <a:effectLst/>
                <a:latin typeface="OpenSansBold"/>
              </a:rPr>
              <a:t>Hướng dẫn sử dụng máy sấy tóc</a:t>
            </a:r>
            <a:endParaRPr lang="vi-VN" b="0" i="0" dirty="0">
              <a:solidFill>
                <a:srgbClr val="000000"/>
              </a:solidFill>
              <a:effectLst/>
              <a:latin typeface="OpenSans"/>
            </a:endParaRPr>
          </a:p>
          <a:p>
            <a:pPr algn="just" rtl="0" latinLnBrk="0"/>
            <a:r>
              <a:rPr lang="vi-VN" b="0" i="0" dirty="0">
                <a:solidFill>
                  <a:srgbClr val="000000"/>
                </a:solidFill>
                <a:effectLst/>
                <a:latin typeface="OpenSans"/>
              </a:rPr>
              <a:t>- Trước khi sử dụng: Kiểm tra máy sấy: dây diện có bị đứt, hở,....</a:t>
            </a:r>
          </a:p>
          <a:p>
            <a:pPr algn="just" rtl="0" latinLnBrk="0"/>
            <a:r>
              <a:rPr lang="vi-VN" b="0" i="0" dirty="0">
                <a:solidFill>
                  <a:srgbClr val="000000"/>
                </a:solidFill>
                <a:effectLst/>
                <a:latin typeface="OpenSans"/>
              </a:rPr>
              <a:t>- Trong khi sử dụng: </a:t>
            </a:r>
          </a:p>
          <a:p>
            <a:pPr algn="just" rtl="0" latinLnBrk="0"/>
            <a:r>
              <a:rPr lang="vi-VN" b="1" i="0" dirty="0">
                <a:solidFill>
                  <a:srgbClr val="000000"/>
                </a:solidFill>
                <a:effectLst/>
                <a:latin typeface="OpenSans"/>
              </a:rPr>
              <a:t>Bước 1: Bật máy sấy, lựa chọn chế độ sấy vừa phải.</a:t>
            </a:r>
          </a:p>
          <a:p>
            <a:pPr algn="just" rtl="0" latinLnBrk="0"/>
            <a:r>
              <a:rPr lang="vi-VN" b="0" i="0" dirty="0">
                <a:solidFill>
                  <a:srgbClr val="000000"/>
                </a:solidFill>
                <a:effectLst/>
                <a:latin typeface="OpenSans"/>
              </a:rPr>
              <a:t>+ Thông thường máy sấy thường có 3 chế độ nhiệt: sấy mát, sấy ấm, sấy nóng. Và 3 chế độ gió: nhẹ, vừa, mạnh. Sử dụng các nút bấm trên thân máy để lựa chọn chế độ sấy phù hợp.</a:t>
            </a:r>
          </a:p>
          <a:p>
            <a:pPr algn="just" rtl="0" latinLnBrk="0"/>
            <a:r>
              <a:rPr lang="vi-VN" b="0" i="0" dirty="0">
                <a:solidFill>
                  <a:srgbClr val="000000"/>
                </a:solidFill>
                <a:effectLst/>
                <a:latin typeface="OpenSans"/>
              </a:rPr>
              <a:t>+ Không nên sấy tóc ngay sau khi vừa gội đầu xong. Tốt nhất nên lau khô tóc bằng khăn mềm trước rồi mới sấy.</a:t>
            </a:r>
          </a:p>
          <a:p>
            <a:pPr algn="just" rtl="0" latinLnBrk="0"/>
            <a:r>
              <a:rPr lang="vi-VN" b="0" i="0" dirty="0">
                <a:solidFill>
                  <a:srgbClr val="000000"/>
                </a:solidFill>
                <a:effectLst/>
                <a:latin typeface="OpenSans"/>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a:p>
            <a:pPr algn="just" rtl="0" latinLnBrk="0"/>
            <a:r>
              <a:rPr lang="vi-VN" b="1" i="0" dirty="0">
                <a:solidFill>
                  <a:srgbClr val="000000"/>
                </a:solidFill>
                <a:effectLst/>
                <a:latin typeface="OpenSans"/>
              </a:rPr>
              <a:t>Bước 2: Duy trì khoảng cách giữa máy sấy và tóc.</a:t>
            </a:r>
          </a:p>
          <a:p>
            <a:pPr algn="just" rtl="0" latinLnBrk="0"/>
            <a:r>
              <a:rPr lang="vi-VN" b="0" i="0" dirty="0">
                <a:solidFill>
                  <a:srgbClr val="000000"/>
                </a:solidFill>
                <a:effectLst/>
                <a:latin typeface="OpenSans"/>
              </a:rPr>
              <a:t>Nên để máy cách xa tóc từ 15-20cm và để máy nghiêng một góc từ 30-45 độ để tránh luồng hơi nóng từ máy trực tiếp tác động đến tóc.</a:t>
            </a:r>
          </a:p>
          <a:p>
            <a:pPr algn="just" rtl="0" latinLnBrk="0"/>
            <a:r>
              <a:rPr lang="vi-VN" b="1" i="0" dirty="0">
                <a:solidFill>
                  <a:srgbClr val="000000"/>
                </a:solidFill>
                <a:effectLst/>
                <a:latin typeface="OpenSans"/>
              </a:rPr>
              <a:t>Bước 3: Liên tục đảo chiều luồng sấy khí sấy.</a:t>
            </a:r>
          </a:p>
          <a:p>
            <a:pPr algn="just" rtl="0" latinLnBrk="0"/>
            <a:r>
              <a:rPr lang="vi-VN" b="0" i="0" dirty="0">
                <a:solidFill>
                  <a:srgbClr val="000000"/>
                </a:solidFill>
                <a:effectLst/>
                <a:latin typeface="OpenSans"/>
              </a:rPr>
              <a:t>Để tóc luôn thẳng mềm và óng mượt, tốt nhất không nên tập trung sấy một chổ quá lâu mà nên sấy đều xung quanh theo từng phần (đoạn) tóc.</a:t>
            </a:r>
          </a:p>
          <a:p>
            <a:pPr algn="just" rtl="0" latinLnBrk="0"/>
            <a:r>
              <a:rPr lang="vi-VN" b="0" i="0" dirty="0">
                <a:solidFill>
                  <a:srgbClr val="000000"/>
                </a:solidFill>
                <a:effectLst/>
                <a:latin typeface="OpenSans"/>
              </a:rPr>
              <a:t>Lưu ý:</a:t>
            </a:r>
          </a:p>
          <a:p>
            <a:pPr algn="just" rtl="0" latinLnBrk="0"/>
            <a:r>
              <a:rPr lang="vi-VN" b="0" i="0" dirty="0">
                <a:solidFill>
                  <a:srgbClr val="000000"/>
                </a:solidFill>
                <a:effectLst/>
                <a:latin typeface="OpenSans"/>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a:p>
            <a:pPr algn="just" rtl="0" latinLnBrk="0"/>
            <a:r>
              <a:rPr lang="vi-VN" b="1" i="0" dirty="0">
                <a:solidFill>
                  <a:srgbClr val="000000"/>
                </a:solidFill>
                <a:effectLst/>
                <a:latin typeface="OpenSans"/>
              </a:rPr>
              <a:t>Bước 4: Tắt máy.</a:t>
            </a:r>
          </a:p>
          <a:p>
            <a:pPr algn="just" rtl="0" latinLnBrk="0"/>
            <a:r>
              <a:rPr lang="vi-VN" b="0" i="0" dirty="0">
                <a:solidFill>
                  <a:srgbClr val="000000"/>
                </a:solidFill>
                <a:effectLst/>
                <a:latin typeface="OpenSans"/>
              </a:rPr>
              <a:t>Bấm các nút bấm về vị trí ban đầu.</a:t>
            </a:r>
          </a:p>
          <a:p>
            <a:pPr algn="just" rtl="0" latinLnBrk="0"/>
            <a:r>
              <a:rPr lang="vi-VN" b="0" i="0" dirty="0">
                <a:solidFill>
                  <a:srgbClr val="000000"/>
                </a:solidFill>
                <a:effectLst/>
                <a:latin typeface="OpenSans"/>
              </a:rPr>
              <a:t>- Sau khi sử dụng: Vệ sinh máy sấy</a:t>
            </a:r>
          </a:p>
          <a:p>
            <a:pPr algn="just" rtl="0" latinLnBrk="0"/>
            <a:r>
              <a:rPr lang="vi-VN" b="0" i="0" dirty="0">
                <a:solidFill>
                  <a:srgbClr val="000000"/>
                </a:solidFill>
                <a:effectLst/>
                <a:latin typeface="OpenSans"/>
              </a:rPr>
              <a:t>Dùng bàn chải vệ sinh bộ phận thổi khí và bộ phận hút khí mỗi tháng một lần vì bụi bẩn hay tóc mắc kẹt lại sẽ làm giảm hiệu suất làm khô hay sấy, dễ gây hư hỏng máy.</a:t>
            </a:r>
          </a:p>
          <a:p>
            <a:endParaRPr lang="en-US" dirty="0"/>
          </a:p>
        </p:txBody>
      </p:sp>
    </p:spTree>
    <p:extLst>
      <p:ext uri="{BB962C8B-B14F-4D97-AF65-F5344CB8AC3E}">
        <p14:creationId xmlns:p14="http://schemas.microsoft.com/office/powerpoint/2010/main" val="33248762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C7990BA0-45E8-DF9B-B329-6C5590B28D3E}"/>
              </a:ext>
            </a:extLst>
          </p:cNvPr>
          <p:cNvPicPr>
            <a:picLocks noChangeAspect="1"/>
          </p:cNvPicPr>
          <p:nvPr/>
        </p:nvPicPr>
        <p:blipFill>
          <a:blip r:embed="rId8"/>
          <a:stretch>
            <a:fillRect/>
          </a:stretch>
        </p:blipFill>
        <p:spPr>
          <a:xfrm>
            <a:off x="1072074" y="1011885"/>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5105859" y="-602160"/>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21" y="2536600"/>
            <a:ext cx="6388621" cy="4020320"/>
          </a:xfrm>
          <a:prstGeom prst="rect">
            <a:avLst/>
          </a:prstGeom>
        </p:spPr>
      </p:pic>
      <p:pic>
        <p:nvPicPr>
          <p:cNvPr id="2" name="Picture 1">
            <a:extLst>
              <a:ext uri="{FF2B5EF4-FFF2-40B4-BE49-F238E27FC236}">
                <a16:creationId xmlns:a16="http://schemas.microsoft.com/office/drawing/2014/main" id="{335515B2-7B3C-36FE-B806-8D8F7A0C2BDE}"/>
              </a:ext>
            </a:extLst>
          </p:cNvPr>
          <p:cNvPicPr>
            <a:picLocks noChangeAspect="1"/>
          </p:cNvPicPr>
          <p:nvPr/>
        </p:nvPicPr>
        <p:blipFill>
          <a:blip r:embed="rId6"/>
          <a:stretch>
            <a:fillRect/>
          </a:stretch>
        </p:blipFill>
        <p:spPr>
          <a:xfrm>
            <a:off x="6335421" y="926434"/>
            <a:ext cx="5255207" cy="3633531"/>
          </a:xfrm>
          <a:prstGeom prst="rect">
            <a:avLst/>
          </a:prstGeom>
        </p:spPr>
      </p:pic>
    </p:spTree>
    <p:extLst>
      <p:ext uri="{BB962C8B-B14F-4D97-AF65-F5344CB8AC3E}">
        <p14:creationId xmlns:p14="http://schemas.microsoft.com/office/powerpoint/2010/main" val="8630160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41259"/>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1000125" y="330407"/>
            <a:ext cx="10229850" cy="1077218"/>
          </a:xfrm>
          <a:prstGeom prst="rect">
            <a:avLst/>
          </a:prstGeom>
          <a:noFill/>
        </p:spPr>
        <p:txBody>
          <a:bodyPr wrap="square" rtlCol="0">
            <a:spAutoFit/>
          </a:bodyPr>
          <a:lstStyle/>
          <a:p>
            <a:pPr lvl="0" algn="ctr">
              <a:defRPr/>
            </a:pPr>
            <a:r>
              <a:rPr lang="vi-VN" sz="3200" b="1" dirty="0">
                <a:solidFill>
                  <a:srgbClr val="EE2F54"/>
                </a:solidFill>
              </a:rPr>
              <a:t>1. Đọc văn bản hướng dẫn sử dụng nồi cơm điện và trả lời câu hỏi.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0" name="Picture 19">
            <a:extLst>
              <a:ext uri="{FF2B5EF4-FFF2-40B4-BE49-F238E27FC236}">
                <a16:creationId xmlns:a16="http://schemas.microsoft.com/office/drawing/2014/main" id="{99210E1C-E625-731F-A7B2-37251C442601}"/>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552824" y="1381124"/>
            <a:ext cx="4800601" cy="5113198"/>
          </a:xfrm>
          <a:prstGeom prst="rect">
            <a:avLst/>
          </a:prstGeom>
        </p:spPr>
      </p:pic>
    </p:spTree>
    <p:extLst>
      <p:ext uri="{BB962C8B-B14F-4D97-AF65-F5344CB8AC3E}">
        <p14:creationId xmlns:p14="http://schemas.microsoft.com/office/powerpoint/2010/main" val="2910581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710421"/>
            <a:chOff x="985673" y="911928"/>
            <a:chExt cx="11119760" cy="1710421"/>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5" y="1052689"/>
              <a:ext cx="1052671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 Văn bản trên hướng dẫn sử dụng sản phẩm gì?</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640705" cy="1552575"/>
          </a:xfrm>
          <a:custGeom>
            <a:avLst/>
            <a:gdLst>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05" h="1552575" fill="none" extrusionOk="0">
                <a:moveTo>
                  <a:pt x="0" y="258767"/>
                </a:moveTo>
                <a:cubicBezTo>
                  <a:pt x="35468" y="88867"/>
                  <a:pt x="80191" y="-30364"/>
                  <a:pt x="198784" y="0"/>
                </a:cubicBezTo>
                <a:cubicBezTo>
                  <a:pt x="2471438" y="59172"/>
                  <a:pt x="4740549" y="116602"/>
                  <a:pt x="5441920" y="0"/>
                </a:cubicBezTo>
                <a:cubicBezTo>
                  <a:pt x="5560217" y="17732"/>
                  <a:pt x="5653048" y="147690"/>
                  <a:pt x="5640705" y="258767"/>
                </a:cubicBezTo>
                <a:cubicBezTo>
                  <a:pt x="5547009" y="570813"/>
                  <a:pt x="5652470" y="1002165"/>
                  <a:pt x="5640705" y="1293807"/>
                </a:cubicBezTo>
                <a:cubicBezTo>
                  <a:pt x="5668651" y="1438764"/>
                  <a:pt x="5564403" y="1570183"/>
                  <a:pt x="5441920" y="1552575"/>
                </a:cubicBezTo>
                <a:cubicBezTo>
                  <a:pt x="3965033" y="1524814"/>
                  <a:pt x="1740042" y="1716265"/>
                  <a:pt x="198784" y="1552575"/>
                </a:cubicBezTo>
                <a:cubicBezTo>
                  <a:pt x="120527" y="1556657"/>
                  <a:pt x="2031" y="1475846"/>
                  <a:pt x="0" y="1293807"/>
                </a:cubicBezTo>
                <a:cubicBezTo>
                  <a:pt x="46771" y="931487"/>
                  <a:pt x="1993" y="527523"/>
                  <a:pt x="0" y="258767"/>
                </a:cubicBezTo>
                <a:close/>
              </a:path>
              <a:path w="5640705" h="1552575" stroke="0" extrusionOk="0">
                <a:moveTo>
                  <a:pt x="0" y="258767"/>
                </a:moveTo>
                <a:cubicBezTo>
                  <a:pt x="-8198" y="128081"/>
                  <a:pt x="75688" y="-32530"/>
                  <a:pt x="198784" y="0"/>
                </a:cubicBezTo>
                <a:cubicBezTo>
                  <a:pt x="178205" y="-137272"/>
                  <a:pt x="2892280" y="-107753"/>
                  <a:pt x="5441920" y="0"/>
                </a:cubicBezTo>
                <a:cubicBezTo>
                  <a:pt x="5553818" y="7311"/>
                  <a:pt x="5660896" y="149509"/>
                  <a:pt x="5640705" y="258767"/>
                </a:cubicBezTo>
                <a:cubicBezTo>
                  <a:pt x="5529880" y="709283"/>
                  <a:pt x="5614299" y="984847"/>
                  <a:pt x="5640705" y="1293807"/>
                </a:cubicBezTo>
                <a:cubicBezTo>
                  <a:pt x="5609522" y="1408369"/>
                  <a:pt x="5577731" y="1578375"/>
                  <a:pt x="5441920" y="1552575"/>
                </a:cubicBezTo>
                <a:cubicBezTo>
                  <a:pt x="3342483" y="1604308"/>
                  <a:pt x="2727462" y="1749920"/>
                  <a:pt x="198784" y="1552575"/>
                </a:cubicBezTo>
                <a:cubicBezTo>
                  <a:pt x="60964" y="1523641"/>
                  <a:pt x="-1536" y="1458597"/>
                  <a:pt x="0" y="1293807"/>
                </a:cubicBezTo>
                <a:cubicBezTo>
                  <a:pt x="35075" y="1016648"/>
                  <a:pt x="-8687" y="417389"/>
                  <a:pt x="0" y="258767"/>
                </a:cubicBezTo>
                <a:close/>
              </a:path>
              <a:path w="5640705" h="1552575" fill="none" stroke="0" extrusionOk="0">
                <a:moveTo>
                  <a:pt x="0" y="258767"/>
                </a:moveTo>
                <a:cubicBezTo>
                  <a:pt x="11949" y="87632"/>
                  <a:pt x="38591" y="-18802"/>
                  <a:pt x="198784" y="0"/>
                </a:cubicBezTo>
                <a:cubicBezTo>
                  <a:pt x="2333651" y="128752"/>
                  <a:pt x="4577325" y="36665"/>
                  <a:pt x="5441920" y="0"/>
                </a:cubicBezTo>
                <a:cubicBezTo>
                  <a:pt x="5553801" y="-18735"/>
                  <a:pt x="5654499" y="150554"/>
                  <a:pt x="5640705" y="258767"/>
                </a:cubicBezTo>
                <a:cubicBezTo>
                  <a:pt x="5580214" y="528243"/>
                  <a:pt x="5677224" y="962746"/>
                  <a:pt x="5640705" y="1293807"/>
                </a:cubicBezTo>
                <a:cubicBezTo>
                  <a:pt x="5647697" y="1431694"/>
                  <a:pt x="5563707" y="1572649"/>
                  <a:pt x="5441920" y="1552575"/>
                </a:cubicBezTo>
                <a:cubicBezTo>
                  <a:pt x="3840491" y="1599703"/>
                  <a:pt x="1841447" y="1519562"/>
                  <a:pt x="198784" y="1552575"/>
                </a:cubicBezTo>
                <a:cubicBezTo>
                  <a:pt x="103038" y="1571082"/>
                  <a:pt x="2925" y="1478940"/>
                  <a:pt x="0" y="1293807"/>
                </a:cubicBezTo>
                <a:cubicBezTo>
                  <a:pt x="27730" y="967189"/>
                  <a:pt x="-87834" y="592307"/>
                  <a:pt x="0" y="258767"/>
                </a:cubicBezTo>
                <a:close/>
              </a:path>
              <a:path w="5640705" h="1552575" fill="none" stroke="0" extrusionOk="0">
                <a:moveTo>
                  <a:pt x="0" y="258767"/>
                </a:moveTo>
                <a:cubicBezTo>
                  <a:pt x="23764" y="76221"/>
                  <a:pt x="60610" y="-32903"/>
                  <a:pt x="198784" y="0"/>
                </a:cubicBezTo>
                <a:cubicBezTo>
                  <a:pt x="2508402" y="28778"/>
                  <a:pt x="4682361" y="127871"/>
                  <a:pt x="5441920" y="0"/>
                </a:cubicBezTo>
                <a:cubicBezTo>
                  <a:pt x="5573607" y="4490"/>
                  <a:pt x="5653435" y="153092"/>
                  <a:pt x="5640705" y="258767"/>
                </a:cubicBezTo>
                <a:cubicBezTo>
                  <a:pt x="5573997" y="549921"/>
                  <a:pt x="5685214" y="993853"/>
                  <a:pt x="5640705" y="1293807"/>
                </a:cubicBezTo>
                <a:cubicBezTo>
                  <a:pt x="5653736" y="1434920"/>
                  <a:pt x="5567203" y="1574537"/>
                  <a:pt x="5441920" y="1552575"/>
                </a:cubicBezTo>
                <a:cubicBezTo>
                  <a:pt x="3820751" y="1587578"/>
                  <a:pt x="1880890" y="1835900"/>
                  <a:pt x="198784" y="1552575"/>
                </a:cubicBezTo>
                <a:cubicBezTo>
                  <a:pt x="114106" y="1558340"/>
                  <a:pt x="1902" y="1468324"/>
                  <a:pt x="0" y="1293807"/>
                </a:cubicBezTo>
                <a:cubicBezTo>
                  <a:pt x="2810" y="903157"/>
                  <a:pt x="-21157" y="543667"/>
                  <a:pt x="0" y="258767"/>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05" h="1552575" fill="none" extrusionOk="0">
                        <a:moveTo>
                          <a:pt x="0" y="258767"/>
                        </a:moveTo>
                        <a:cubicBezTo>
                          <a:pt x="29292" y="93044"/>
                          <a:pt x="80698" y="-28901"/>
                          <a:pt x="198784" y="0"/>
                        </a:cubicBezTo>
                        <a:cubicBezTo>
                          <a:pt x="2431479" y="41888"/>
                          <a:pt x="4727117" y="104336"/>
                          <a:pt x="5441920" y="0"/>
                        </a:cubicBezTo>
                        <a:cubicBezTo>
                          <a:pt x="5556095" y="9425"/>
                          <a:pt x="5647864" y="136139"/>
                          <a:pt x="5640705" y="258767"/>
                        </a:cubicBezTo>
                        <a:cubicBezTo>
                          <a:pt x="5563965" y="557030"/>
                          <a:pt x="5666225" y="1000595"/>
                          <a:pt x="5640705" y="1293807"/>
                        </a:cubicBezTo>
                        <a:cubicBezTo>
                          <a:pt x="5656724" y="1437935"/>
                          <a:pt x="5563025" y="1568439"/>
                          <a:pt x="5441920" y="1552575"/>
                        </a:cubicBezTo>
                        <a:cubicBezTo>
                          <a:pt x="3724430" y="1684552"/>
                          <a:pt x="1884304" y="1600585"/>
                          <a:pt x="198784" y="1552575"/>
                        </a:cubicBezTo>
                        <a:cubicBezTo>
                          <a:pt x="118370" y="1556411"/>
                          <a:pt x="1323" y="1463460"/>
                          <a:pt x="0" y="1293807"/>
                        </a:cubicBezTo>
                        <a:cubicBezTo>
                          <a:pt x="-4680" y="938949"/>
                          <a:pt x="-17155" y="536663"/>
                          <a:pt x="0" y="258767"/>
                        </a:cubicBezTo>
                        <a:close/>
                      </a:path>
                      <a:path w="5640705" h="1552575" stroke="0" extrusionOk="0">
                        <a:moveTo>
                          <a:pt x="0" y="258767"/>
                        </a:moveTo>
                        <a:cubicBezTo>
                          <a:pt x="-4308" y="113784"/>
                          <a:pt x="76735" y="-25449"/>
                          <a:pt x="198784" y="0"/>
                        </a:cubicBezTo>
                        <a:cubicBezTo>
                          <a:pt x="575108" y="-160270"/>
                          <a:pt x="2903059" y="-150656"/>
                          <a:pt x="5441920" y="0"/>
                        </a:cubicBezTo>
                        <a:cubicBezTo>
                          <a:pt x="5553336" y="1137"/>
                          <a:pt x="5650878" y="143734"/>
                          <a:pt x="5640705" y="258767"/>
                        </a:cubicBezTo>
                        <a:cubicBezTo>
                          <a:pt x="5567788" y="720478"/>
                          <a:pt x="5607122" y="1017039"/>
                          <a:pt x="5640705" y="1293807"/>
                        </a:cubicBezTo>
                        <a:cubicBezTo>
                          <a:pt x="5615081" y="1412176"/>
                          <a:pt x="5575698" y="1577576"/>
                          <a:pt x="5441920" y="1552575"/>
                        </a:cubicBezTo>
                        <a:cubicBezTo>
                          <a:pt x="3301681" y="1528552"/>
                          <a:pt x="2731123" y="1701348"/>
                          <a:pt x="198784" y="1552575"/>
                        </a:cubicBezTo>
                        <a:cubicBezTo>
                          <a:pt x="65474" y="1535941"/>
                          <a:pt x="-861" y="1456178"/>
                          <a:pt x="0" y="1293807"/>
                        </a:cubicBezTo>
                        <a:cubicBezTo>
                          <a:pt x="32258" y="1015702"/>
                          <a:pt x="-9027" y="431480"/>
                          <a:pt x="0" y="258767"/>
                        </a:cubicBezTo>
                        <a:close/>
                      </a:path>
                      <a:path w="5640705" h="1552575" fill="none" stroke="0" extrusionOk="0">
                        <a:moveTo>
                          <a:pt x="0" y="258767"/>
                        </a:moveTo>
                        <a:cubicBezTo>
                          <a:pt x="10541" y="90238"/>
                          <a:pt x="61189" y="-25764"/>
                          <a:pt x="198784" y="0"/>
                        </a:cubicBezTo>
                        <a:cubicBezTo>
                          <a:pt x="2381729" y="-32081"/>
                          <a:pt x="4551922" y="131237"/>
                          <a:pt x="5441920" y="0"/>
                        </a:cubicBezTo>
                        <a:cubicBezTo>
                          <a:pt x="5566644" y="-1438"/>
                          <a:pt x="5648584" y="138912"/>
                          <a:pt x="5640705" y="258767"/>
                        </a:cubicBezTo>
                        <a:cubicBezTo>
                          <a:pt x="5602295" y="528342"/>
                          <a:pt x="5698965" y="993203"/>
                          <a:pt x="5640705" y="1293807"/>
                        </a:cubicBezTo>
                        <a:cubicBezTo>
                          <a:pt x="5644088" y="1435721"/>
                          <a:pt x="5559971" y="1565394"/>
                          <a:pt x="5441920" y="1552575"/>
                        </a:cubicBezTo>
                        <a:cubicBezTo>
                          <a:pt x="3804948" y="1592747"/>
                          <a:pt x="1959735" y="1657544"/>
                          <a:pt x="198784" y="1552575"/>
                        </a:cubicBezTo>
                        <a:cubicBezTo>
                          <a:pt x="96028" y="1557900"/>
                          <a:pt x="3499" y="1475912"/>
                          <a:pt x="0" y="1293807"/>
                        </a:cubicBezTo>
                        <a:cubicBezTo>
                          <a:pt x="-17202" y="933114"/>
                          <a:pt x="-56195" y="578254"/>
                          <a:pt x="0" y="258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Văn bản hướng dẫn nồi cơm điện.</a:t>
            </a:r>
            <a:endParaRPr kumimoji="0" lang="vi-VN" sz="4000" b="1"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4418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480195"/>
            <a:chOff x="985673" y="911928"/>
            <a:chExt cx="11119760" cy="1480195"/>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6" y="1052689"/>
              <a:ext cx="105267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 Việc sử dụng sản phẩm đó chia làm mấy bước?</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783580" cy="2981325"/>
          </a:xfrm>
          <a:custGeom>
            <a:avLst/>
            <a:gdLst>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981325" fill="none" extrusionOk="0">
                <a:moveTo>
                  <a:pt x="0" y="496897"/>
                </a:moveTo>
                <a:cubicBezTo>
                  <a:pt x="53278" y="171778"/>
                  <a:pt x="77076" y="-65094"/>
                  <a:pt x="203819" y="0"/>
                </a:cubicBezTo>
                <a:cubicBezTo>
                  <a:pt x="2529087" y="43086"/>
                  <a:pt x="4911248" y="222117"/>
                  <a:pt x="5579760" y="0"/>
                </a:cubicBezTo>
                <a:cubicBezTo>
                  <a:pt x="5723329" y="65309"/>
                  <a:pt x="5799813" y="279806"/>
                  <a:pt x="5783580" y="496897"/>
                </a:cubicBezTo>
                <a:cubicBezTo>
                  <a:pt x="5683404" y="1076439"/>
                  <a:pt x="5778416" y="1923169"/>
                  <a:pt x="5783580" y="2484427"/>
                </a:cubicBezTo>
                <a:cubicBezTo>
                  <a:pt x="5820894" y="2761943"/>
                  <a:pt x="5724184" y="3029155"/>
                  <a:pt x="5579760" y="2981325"/>
                </a:cubicBezTo>
                <a:cubicBezTo>
                  <a:pt x="4244702" y="2970589"/>
                  <a:pt x="1887820" y="3053600"/>
                  <a:pt x="203819" y="2981325"/>
                </a:cubicBezTo>
                <a:cubicBezTo>
                  <a:pt x="123766" y="2987411"/>
                  <a:pt x="4976" y="2863458"/>
                  <a:pt x="0" y="2484427"/>
                </a:cubicBezTo>
                <a:cubicBezTo>
                  <a:pt x="139058" y="1783989"/>
                  <a:pt x="7318" y="1027611"/>
                  <a:pt x="0" y="496897"/>
                </a:cubicBezTo>
                <a:close/>
              </a:path>
              <a:path w="5783580" h="2981325" stroke="0" extrusionOk="0">
                <a:moveTo>
                  <a:pt x="0" y="496897"/>
                </a:moveTo>
                <a:cubicBezTo>
                  <a:pt x="-11772" y="239077"/>
                  <a:pt x="79694" y="-21282"/>
                  <a:pt x="203819" y="0"/>
                </a:cubicBezTo>
                <a:cubicBezTo>
                  <a:pt x="697904" y="-329709"/>
                  <a:pt x="2916625" y="-92784"/>
                  <a:pt x="5579760" y="0"/>
                </a:cubicBezTo>
                <a:cubicBezTo>
                  <a:pt x="5694842" y="11480"/>
                  <a:pt x="5854697" y="309095"/>
                  <a:pt x="5783580" y="496897"/>
                </a:cubicBezTo>
                <a:cubicBezTo>
                  <a:pt x="5575520" y="1346395"/>
                  <a:pt x="5767157" y="1911937"/>
                  <a:pt x="5783580" y="2484427"/>
                </a:cubicBezTo>
                <a:cubicBezTo>
                  <a:pt x="5743518" y="2711162"/>
                  <a:pt x="5731046" y="3030079"/>
                  <a:pt x="5579760" y="2981325"/>
                </a:cubicBezTo>
                <a:cubicBezTo>
                  <a:pt x="3421914" y="2952363"/>
                  <a:pt x="2790272" y="3341130"/>
                  <a:pt x="203819" y="2981325"/>
                </a:cubicBezTo>
                <a:cubicBezTo>
                  <a:pt x="65014" y="2966044"/>
                  <a:pt x="-11317" y="2827264"/>
                  <a:pt x="0" y="2484427"/>
                </a:cubicBezTo>
                <a:cubicBezTo>
                  <a:pt x="55459" y="1952519"/>
                  <a:pt x="-7345" y="760883"/>
                  <a:pt x="0" y="496897"/>
                </a:cubicBezTo>
                <a:close/>
              </a:path>
              <a:path w="5783580" h="2981325" fill="none" stroke="0" extrusionOk="0">
                <a:moveTo>
                  <a:pt x="0" y="496897"/>
                </a:moveTo>
                <a:cubicBezTo>
                  <a:pt x="14914" y="166343"/>
                  <a:pt x="50382" y="-35047"/>
                  <a:pt x="203819" y="0"/>
                </a:cubicBezTo>
                <a:cubicBezTo>
                  <a:pt x="2414204" y="19898"/>
                  <a:pt x="4752589" y="109192"/>
                  <a:pt x="5579760" y="0"/>
                </a:cubicBezTo>
                <a:cubicBezTo>
                  <a:pt x="5691035" y="-22154"/>
                  <a:pt x="5804842" y="298445"/>
                  <a:pt x="5783580" y="496897"/>
                </a:cubicBezTo>
                <a:cubicBezTo>
                  <a:pt x="5761281" y="994757"/>
                  <a:pt x="5877400" y="1879924"/>
                  <a:pt x="5783580" y="2484427"/>
                </a:cubicBezTo>
                <a:cubicBezTo>
                  <a:pt x="5784299" y="2738303"/>
                  <a:pt x="5710407" y="3019671"/>
                  <a:pt x="5579760" y="2981325"/>
                </a:cubicBezTo>
                <a:cubicBezTo>
                  <a:pt x="4023806" y="3187734"/>
                  <a:pt x="1775457" y="3022468"/>
                  <a:pt x="203819" y="2981325"/>
                </a:cubicBezTo>
                <a:cubicBezTo>
                  <a:pt x="75485" y="3012687"/>
                  <a:pt x="-4441" y="2849075"/>
                  <a:pt x="0" y="2484427"/>
                </a:cubicBezTo>
                <a:cubicBezTo>
                  <a:pt x="68825" y="1765476"/>
                  <a:pt x="-84330" y="1078184"/>
                  <a:pt x="0" y="496897"/>
                </a:cubicBezTo>
                <a:close/>
              </a:path>
              <a:path w="5783580" h="2981325" fill="none" stroke="0" extrusionOk="0">
                <a:moveTo>
                  <a:pt x="0" y="496897"/>
                </a:moveTo>
                <a:cubicBezTo>
                  <a:pt x="30581" y="180787"/>
                  <a:pt x="65509" y="-49460"/>
                  <a:pt x="203819" y="0"/>
                </a:cubicBezTo>
                <a:cubicBezTo>
                  <a:pt x="2612829" y="-11957"/>
                  <a:pt x="4766715" y="166134"/>
                  <a:pt x="5579760" y="0"/>
                </a:cubicBezTo>
                <a:cubicBezTo>
                  <a:pt x="5714366" y="34091"/>
                  <a:pt x="5794074" y="268377"/>
                  <a:pt x="5783580" y="496897"/>
                </a:cubicBezTo>
                <a:cubicBezTo>
                  <a:pt x="5699705" y="1064263"/>
                  <a:pt x="5881521" y="1894135"/>
                  <a:pt x="5783580" y="2484427"/>
                </a:cubicBezTo>
                <a:cubicBezTo>
                  <a:pt x="5800969" y="2751494"/>
                  <a:pt x="5711076" y="3013021"/>
                  <a:pt x="5579760" y="2981325"/>
                </a:cubicBezTo>
                <a:cubicBezTo>
                  <a:pt x="4188141" y="2956391"/>
                  <a:pt x="1924406" y="3351399"/>
                  <a:pt x="203819" y="2981325"/>
                </a:cubicBezTo>
                <a:cubicBezTo>
                  <a:pt x="110360" y="2991052"/>
                  <a:pt x="3902" y="2837606"/>
                  <a:pt x="0" y="2484427"/>
                </a:cubicBezTo>
                <a:cubicBezTo>
                  <a:pt x="62734" y="1762875"/>
                  <a:pt x="-71543" y="1129899"/>
                  <a:pt x="0" y="496897"/>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981325" fill="none" extrusionOk="0">
                        <a:moveTo>
                          <a:pt x="0" y="496897"/>
                        </a:moveTo>
                        <a:cubicBezTo>
                          <a:pt x="32286" y="185974"/>
                          <a:pt x="83754" y="-45825"/>
                          <a:pt x="203819" y="0"/>
                        </a:cubicBezTo>
                        <a:cubicBezTo>
                          <a:pt x="2461468" y="13839"/>
                          <a:pt x="4819533" y="138360"/>
                          <a:pt x="5579760" y="0"/>
                        </a:cubicBezTo>
                        <a:cubicBezTo>
                          <a:pt x="5708638" y="35705"/>
                          <a:pt x="5792411" y="263315"/>
                          <a:pt x="5783580" y="496897"/>
                        </a:cubicBezTo>
                        <a:cubicBezTo>
                          <a:pt x="5689400" y="1071565"/>
                          <a:pt x="5809850" y="1919581"/>
                          <a:pt x="5783580" y="2484427"/>
                        </a:cubicBezTo>
                        <a:cubicBezTo>
                          <a:pt x="5810618" y="2761228"/>
                          <a:pt x="5708721" y="3009584"/>
                          <a:pt x="5579760" y="2981325"/>
                        </a:cubicBezTo>
                        <a:cubicBezTo>
                          <a:pt x="4037210" y="3108344"/>
                          <a:pt x="1929208" y="3020413"/>
                          <a:pt x="203819" y="2981325"/>
                        </a:cubicBezTo>
                        <a:cubicBezTo>
                          <a:pt x="119487" y="2986923"/>
                          <a:pt x="3124" y="2831070"/>
                          <a:pt x="0" y="2484427"/>
                        </a:cubicBezTo>
                        <a:cubicBezTo>
                          <a:pt x="55788" y="1796066"/>
                          <a:pt x="-20756" y="1041012"/>
                          <a:pt x="0" y="496897"/>
                        </a:cubicBezTo>
                        <a:close/>
                      </a:path>
                      <a:path w="5783580" h="2981325" stroke="0" extrusionOk="0">
                        <a:moveTo>
                          <a:pt x="0" y="496897"/>
                        </a:moveTo>
                        <a:cubicBezTo>
                          <a:pt x="-6302" y="218970"/>
                          <a:pt x="80455" y="-16138"/>
                          <a:pt x="203819" y="0"/>
                        </a:cubicBezTo>
                        <a:cubicBezTo>
                          <a:pt x="843692" y="-338156"/>
                          <a:pt x="2935486" y="-167850"/>
                          <a:pt x="5579760" y="0"/>
                        </a:cubicBezTo>
                        <a:cubicBezTo>
                          <a:pt x="5694220" y="3514"/>
                          <a:pt x="5824034" y="291418"/>
                          <a:pt x="5783580" y="496897"/>
                        </a:cubicBezTo>
                        <a:cubicBezTo>
                          <a:pt x="5653808" y="1369516"/>
                          <a:pt x="5747600" y="1999655"/>
                          <a:pt x="5783580" y="2484427"/>
                        </a:cubicBezTo>
                        <a:cubicBezTo>
                          <a:pt x="5754832" y="2718910"/>
                          <a:pt x="5708436" y="3021189"/>
                          <a:pt x="5579760" y="2981325"/>
                        </a:cubicBezTo>
                        <a:cubicBezTo>
                          <a:pt x="3368520" y="2853225"/>
                          <a:pt x="2796630" y="3256760"/>
                          <a:pt x="203819" y="2981325"/>
                        </a:cubicBezTo>
                        <a:cubicBezTo>
                          <a:pt x="75008" y="2993302"/>
                          <a:pt x="-2606" y="2796023"/>
                          <a:pt x="0" y="2484427"/>
                        </a:cubicBezTo>
                        <a:cubicBezTo>
                          <a:pt x="32679" y="1944868"/>
                          <a:pt x="-7894" y="783620"/>
                          <a:pt x="0" y="496897"/>
                        </a:cubicBezTo>
                        <a:close/>
                      </a:path>
                      <a:path w="5783580" h="2981325" fill="none" stroke="0" extrusionOk="0">
                        <a:moveTo>
                          <a:pt x="0" y="496897"/>
                        </a:moveTo>
                        <a:cubicBezTo>
                          <a:pt x="8626" y="177979"/>
                          <a:pt x="75895" y="-42908"/>
                          <a:pt x="203819" y="0"/>
                        </a:cubicBezTo>
                        <a:cubicBezTo>
                          <a:pt x="2434201" y="-46997"/>
                          <a:pt x="4741076" y="152053"/>
                          <a:pt x="5579760" y="0"/>
                        </a:cubicBezTo>
                        <a:cubicBezTo>
                          <a:pt x="5707982" y="671"/>
                          <a:pt x="5800645" y="290186"/>
                          <a:pt x="5783580" y="496897"/>
                        </a:cubicBezTo>
                        <a:cubicBezTo>
                          <a:pt x="5793102" y="994899"/>
                          <a:pt x="5888784" y="1895872"/>
                          <a:pt x="5783580" y="2484427"/>
                        </a:cubicBezTo>
                        <a:cubicBezTo>
                          <a:pt x="5776230" y="2747307"/>
                          <a:pt x="5699529" y="2998545"/>
                          <a:pt x="5579760" y="2981325"/>
                        </a:cubicBezTo>
                        <a:cubicBezTo>
                          <a:pt x="3897560" y="3163028"/>
                          <a:pt x="2006252" y="3291687"/>
                          <a:pt x="203819" y="2981325"/>
                        </a:cubicBezTo>
                        <a:cubicBezTo>
                          <a:pt x="69643" y="3001702"/>
                          <a:pt x="3132" y="2809099"/>
                          <a:pt x="0" y="2484427"/>
                        </a:cubicBezTo>
                        <a:cubicBezTo>
                          <a:pt x="236" y="1713460"/>
                          <a:pt x="-45502" y="1060938"/>
                          <a:pt x="0" y="49689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Việc sử dụng nồi cơm điện chia làm 3 bước.</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Bước 1: trước khi nấu cơm, bước 2: khi nấu cơm</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ước 3: sau khi nấu cơm.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75407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6"/>
            <a:ext cx="5848350" cy="1223020"/>
            <a:chOff x="985673" y="911929"/>
            <a:chExt cx="11119760" cy="1223020"/>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9"/>
              <a:ext cx="11119760" cy="1223020"/>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154692" y="1024114"/>
              <a:ext cx="10878300"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 Trong mỗi bước, sản phẩm đó được sử dụng như thế nào?</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1"/>
            <a:ext cx="5783580" cy="2628900"/>
          </a:xfrm>
          <a:custGeom>
            <a:avLst/>
            <a:gdLst>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628900" fill="none" extrusionOk="0">
                <a:moveTo>
                  <a:pt x="0" y="438158"/>
                </a:moveTo>
                <a:cubicBezTo>
                  <a:pt x="36421" y="159818"/>
                  <a:pt x="71401" y="-76619"/>
                  <a:pt x="203819" y="0"/>
                </a:cubicBezTo>
                <a:cubicBezTo>
                  <a:pt x="2538835" y="51220"/>
                  <a:pt x="4983838" y="274122"/>
                  <a:pt x="5579760" y="0"/>
                </a:cubicBezTo>
                <a:cubicBezTo>
                  <a:pt x="5701566" y="20887"/>
                  <a:pt x="5812880" y="278378"/>
                  <a:pt x="5783580" y="438158"/>
                </a:cubicBezTo>
                <a:cubicBezTo>
                  <a:pt x="5670682" y="963043"/>
                  <a:pt x="5683568" y="1707321"/>
                  <a:pt x="5783580" y="2190741"/>
                </a:cubicBezTo>
                <a:cubicBezTo>
                  <a:pt x="5816940" y="2435442"/>
                  <a:pt x="5705097" y="2651067"/>
                  <a:pt x="5579760" y="2628900"/>
                </a:cubicBezTo>
                <a:cubicBezTo>
                  <a:pt x="4008009" y="2740627"/>
                  <a:pt x="1658752" y="2888003"/>
                  <a:pt x="203819" y="2628900"/>
                </a:cubicBezTo>
                <a:cubicBezTo>
                  <a:pt x="148875" y="2637372"/>
                  <a:pt x="2042" y="2482498"/>
                  <a:pt x="0" y="2190741"/>
                </a:cubicBezTo>
                <a:cubicBezTo>
                  <a:pt x="99345" y="1576147"/>
                  <a:pt x="79291" y="869159"/>
                  <a:pt x="0" y="438158"/>
                </a:cubicBezTo>
                <a:close/>
              </a:path>
              <a:path w="5783580" h="2628900" stroke="0" extrusionOk="0">
                <a:moveTo>
                  <a:pt x="0" y="438158"/>
                </a:moveTo>
                <a:cubicBezTo>
                  <a:pt x="-5111" y="190402"/>
                  <a:pt x="77303" y="-36929"/>
                  <a:pt x="203819" y="0"/>
                </a:cubicBezTo>
                <a:cubicBezTo>
                  <a:pt x="566543" y="-281740"/>
                  <a:pt x="2839238" y="260111"/>
                  <a:pt x="5579760" y="0"/>
                </a:cubicBezTo>
                <a:cubicBezTo>
                  <a:pt x="5697348" y="43662"/>
                  <a:pt x="5830197" y="262825"/>
                  <a:pt x="5783580" y="438158"/>
                </a:cubicBezTo>
                <a:cubicBezTo>
                  <a:pt x="5662456" y="1207951"/>
                  <a:pt x="5750131" y="1747360"/>
                  <a:pt x="5783580" y="2190741"/>
                </a:cubicBezTo>
                <a:cubicBezTo>
                  <a:pt x="5741265" y="2386810"/>
                  <a:pt x="5730564" y="2673008"/>
                  <a:pt x="5579760" y="2628900"/>
                </a:cubicBezTo>
                <a:cubicBezTo>
                  <a:pt x="3413329" y="2602335"/>
                  <a:pt x="2790004" y="2973429"/>
                  <a:pt x="203819" y="2628900"/>
                </a:cubicBezTo>
                <a:cubicBezTo>
                  <a:pt x="61203" y="2601312"/>
                  <a:pt x="-8175" y="2487067"/>
                  <a:pt x="0" y="2190741"/>
                </a:cubicBezTo>
                <a:cubicBezTo>
                  <a:pt x="59990" y="1724852"/>
                  <a:pt x="-7208" y="654355"/>
                  <a:pt x="0" y="438158"/>
                </a:cubicBezTo>
                <a:close/>
              </a:path>
              <a:path w="5783580" h="2628900" fill="none" stroke="0" extrusionOk="0">
                <a:moveTo>
                  <a:pt x="0" y="438158"/>
                </a:moveTo>
                <a:cubicBezTo>
                  <a:pt x="12015" y="158202"/>
                  <a:pt x="56308" y="-37176"/>
                  <a:pt x="203819" y="0"/>
                </a:cubicBezTo>
                <a:cubicBezTo>
                  <a:pt x="2469443" y="73150"/>
                  <a:pt x="4786457" y="12511"/>
                  <a:pt x="5579760" y="0"/>
                </a:cubicBezTo>
                <a:cubicBezTo>
                  <a:pt x="5703312" y="-23922"/>
                  <a:pt x="5809578" y="268835"/>
                  <a:pt x="5783580" y="438158"/>
                </a:cubicBezTo>
                <a:cubicBezTo>
                  <a:pt x="5707868" y="919113"/>
                  <a:pt x="5869063" y="1619924"/>
                  <a:pt x="5783580" y="2190741"/>
                </a:cubicBezTo>
                <a:cubicBezTo>
                  <a:pt x="5783995" y="2423826"/>
                  <a:pt x="5706450" y="2658844"/>
                  <a:pt x="5579760" y="2628900"/>
                </a:cubicBezTo>
                <a:cubicBezTo>
                  <a:pt x="4106111" y="2719815"/>
                  <a:pt x="1994083" y="2726936"/>
                  <a:pt x="203819" y="2628900"/>
                </a:cubicBezTo>
                <a:cubicBezTo>
                  <a:pt x="84354" y="2654859"/>
                  <a:pt x="269" y="2505463"/>
                  <a:pt x="0" y="2190741"/>
                </a:cubicBezTo>
                <a:cubicBezTo>
                  <a:pt x="48070" y="1579335"/>
                  <a:pt x="-95787" y="975491"/>
                  <a:pt x="0" y="438158"/>
                </a:cubicBezTo>
                <a:close/>
              </a:path>
              <a:path w="5783580" h="2628900" fill="none" stroke="0" extrusionOk="0">
                <a:moveTo>
                  <a:pt x="0" y="438158"/>
                </a:moveTo>
                <a:cubicBezTo>
                  <a:pt x="12741" y="156986"/>
                  <a:pt x="73286" y="-58226"/>
                  <a:pt x="203819" y="0"/>
                </a:cubicBezTo>
                <a:cubicBezTo>
                  <a:pt x="2541011" y="11230"/>
                  <a:pt x="4854292" y="208297"/>
                  <a:pt x="5579760" y="0"/>
                </a:cubicBezTo>
                <a:cubicBezTo>
                  <a:pt x="5719756" y="2558"/>
                  <a:pt x="5801541" y="254231"/>
                  <a:pt x="5783580" y="438158"/>
                </a:cubicBezTo>
                <a:cubicBezTo>
                  <a:pt x="5731806" y="917487"/>
                  <a:pt x="5840399" y="1670430"/>
                  <a:pt x="5783580" y="2190741"/>
                </a:cubicBezTo>
                <a:cubicBezTo>
                  <a:pt x="5797603" y="2428684"/>
                  <a:pt x="5704371" y="2650681"/>
                  <a:pt x="5579760" y="2628900"/>
                </a:cubicBezTo>
                <a:cubicBezTo>
                  <a:pt x="4031703" y="2702700"/>
                  <a:pt x="1858703" y="3005729"/>
                  <a:pt x="203819" y="2628900"/>
                </a:cubicBezTo>
                <a:cubicBezTo>
                  <a:pt x="121830" y="2638206"/>
                  <a:pt x="4547" y="2497245"/>
                  <a:pt x="0" y="2190741"/>
                </a:cubicBezTo>
                <a:cubicBezTo>
                  <a:pt x="81963" y="1513897"/>
                  <a:pt x="28732" y="897628"/>
                  <a:pt x="0" y="438158"/>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628900" fill="none" extrusionOk="0">
                        <a:moveTo>
                          <a:pt x="0" y="438158"/>
                        </a:moveTo>
                        <a:cubicBezTo>
                          <a:pt x="17808" y="172405"/>
                          <a:pt x="78109" y="-57265"/>
                          <a:pt x="203819" y="0"/>
                        </a:cubicBezTo>
                        <a:cubicBezTo>
                          <a:pt x="2473126" y="22799"/>
                          <a:pt x="4890761" y="189120"/>
                          <a:pt x="5579760" y="0"/>
                        </a:cubicBezTo>
                        <a:cubicBezTo>
                          <a:pt x="5695818" y="9304"/>
                          <a:pt x="5800173" y="250067"/>
                          <a:pt x="5783580" y="438158"/>
                        </a:cubicBezTo>
                        <a:cubicBezTo>
                          <a:pt x="5692215" y="945540"/>
                          <a:pt x="5761567" y="1698418"/>
                          <a:pt x="5783580" y="2190741"/>
                        </a:cubicBezTo>
                        <a:cubicBezTo>
                          <a:pt x="5803367" y="2434498"/>
                          <a:pt x="5701619" y="2646665"/>
                          <a:pt x="5579760" y="2628900"/>
                        </a:cubicBezTo>
                        <a:cubicBezTo>
                          <a:pt x="3966968" y="2767874"/>
                          <a:pt x="1862785" y="2724395"/>
                          <a:pt x="203819" y="2628900"/>
                        </a:cubicBezTo>
                        <a:cubicBezTo>
                          <a:pt x="128747" y="2635077"/>
                          <a:pt x="1348" y="2470369"/>
                          <a:pt x="0" y="2190741"/>
                        </a:cubicBezTo>
                        <a:cubicBezTo>
                          <a:pt x="67985" y="1580695"/>
                          <a:pt x="32137" y="891668"/>
                          <a:pt x="0" y="438158"/>
                        </a:cubicBezTo>
                        <a:close/>
                      </a:path>
                      <a:path w="5783580" h="2628900" stroke="0" extrusionOk="0">
                        <a:moveTo>
                          <a:pt x="0" y="438158"/>
                        </a:moveTo>
                        <a:cubicBezTo>
                          <a:pt x="-3055" y="182843"/>
                          <a:pt x="78689" y="-27558"/>
                          <a:pt x="203819" y="0"/>
                        </a:cubicBezTo>
                        <a:cubicBezTo>
                          <a:pt x="808111" y="-295737"/>
                          <a:pt x="2913429" y="-35172"/>
                          <a:pt x="5579760" y="0"/>
                        </a:cubicBezTo>
                        <a:cubicBezTo>
                          <a:pt x="5695447" y="19337"/>
                          <a:pt x="5818384" y="256015"/>
                          <a:pt x="5783580" y="438158"/>
                        </a:cubicBezTo>
                        <a:cubicBezTo>
                          <a:pt x="5673310" y="1211157"/>
                          <a:pt x="5746024" y="1765779"/>
                          <a:pt x="5783580" y="2190741"/>
                        </a:cubicBezTo>
                        <a:cubicBezTo>
                          <a:pt x="5751191" y="2393608"/>
                          <a:pt x="5717130" y="2667726"/>
                          <a:pt x="5579760" y="2628900"/>
                        </a:cubicBezTo>
                        <a:cubicBezTo>
                          <a:pt x="3367597" y="2517424"/>
                          <a:pt x="2798915" y="2855192"/>
                          <a:pt x="203819" y="2628900"/>
                        </a:cubicBezTo>
                        <a:cubicBezTo>
                          <a:pt x="64217" y="2609532"/>
                          <a:pt x="-4275" y="2473080"/>
                          <a:pt x="0" y="2190741"/>
                        </a:cubicBezTo>
                        <a:cubicBezTo>
                          <a:pt x="40250" y="1718222"/>
                          <a:pt x="-8125" y="692319"/>
                          <a:pt x="0" y="438158"/>
                        </a:cubicBezTo>
                        <a:close/>
                      </a:path>
                      <a:path w="5783580" h="2628900" fill="none" stroke="0" extrusionOk="0">
                        <a:moveTo>
                          <a:pt x="0" y="438158"/>
                        </a:moveTo>
                        <a:cubicBezTo>
                          <a:pt x="10640" y="160746"/>
                          <a:pt x="65744" y="-40083"/>
                          <a:pt x="203819" y="0"/>
                        </a:cubicBezTo>
                        <a:cubicBezTo>
                          <a:pt x="2507944" y="-55648"/>
                          <a:pt x="4754743" y="130578"/>
                          <a:pt x="5579760" y="0"/>
                        </a:cubicBezTo>
                        <a:cubicBezTo>
                          <a:pt x="5718871" y="-2966"/>
                          <a:pt x="5792843" y="235900"/>
                          <a:pt x="5783580" y="438158"/>
                        </a:cubicBezTo>
                        <a:cubicBezTo>
                          <a:pt x="5725321" y="919191"/>
                          <a:pt x="5901111" y="1664821"/>
                          <a:pt x="5783580" y="2190741"/>
                        </a:cubicBezTo>
                        <a:cubicBezTo>
                          <a:pt x="5781600" y="2426499"/>
                          <a:pt x="5697895" y="2642230"/>
                          <a:pt x="5579760" y="2628900"/>
                        </a:cubicBezTo>
                        <a:cubicBezTo>
                          <a:pt x="3978162" y="2694776"/>
                          <a:pt x="2009124" y="2744481"/>
                          <a:pt x="203819" y="2628900"/>
                        </a:cubicBezTo>
                        <a:cubicBezTo>
                          <a:pt x="78904" y="2644610"/>
                          <a:pt x="3929" y="2486145"/>
                          <a:pt x="0" y="2190741"/>
                        </a:cubicBezTo>
                        <a:cubicBezTo>
                          <a:pt x="-7566" y="1537142"/>
                          <a:pt x="-57994" y="958705"/>
                          <a:pt x="0" y="43815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Mỗi bước, sản phẩm nồi cơm điện được sử dụng theo hướng dẫn điều nên làm và không nên làm.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1212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28600"/>
            <a:ext cx="11459616" cy="6139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913697" y="268059"/>
            <a:ext cx="10364606" cy="1200329"/>
          </a:xfrm>
          <a:prstGeom prst="rect">
            <a:avLst/>
          </a:prstGeom>
          <a:noFill/>
        </p:spPr>
        <p:txBody>
          <a:bodyPr wrap="square" rtlCol="0">
            <a:spAutoFit/>
          </a:bodyPr>
          <a:lstStyle/>
          <a:p>
            <a:pPr lvl="0"/>
            <a:r>
              <a:rPr lang="vi-VN" sz="3600" b="1" dirty="0">
                <a:solidFill>
                  <a:srgbClr val="EE2F54"/>
                </a:solidFill>
              </a:rPr>
              <a:t>2. Trao đổi về cách viết hướng dẫn sử dụng về một sản phẩm.</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grpSp>
        <p:nvGrpSpPr>
          <p:cNvPr id="4" name="Group 3">
            <a:extLst>
              <a:ext uri="{FF2B5EF4-FFF2-40B4-BE49-F238E27FC236}">
                <a16:creationId xmlns:a16="http://schemas.microsoft.com/office/drawing/2014/main" id="{EE7B3BC0-F1A3-EE90-034D-83FDEA7CA313}"/>
              </a:ext>
            </a:extLst>
          </p:cNvPr>
          <p:cNvGrpSpPr/>
          <p:nvPr/>
        </p:nvGrpSpPr>
        <p:grpSpPr>
          <a:xfrm>
            <a:off x="1076326" y="1524000"/>
            <a:ext cx="9882210" cy="1839374"/>
            <a:chOff x="189856" y="635783"/>
            <a:chExt cx="12016011" cy="3995000"/>
          </a:xfrm>
        </p:grpSpPr>
        <p:sp>
          <p:nvSpPr>
            <p:cNvPr id="5" name="Rectangle: Rounded Corners 4">
              <a:extLst>
                <a:ext uri="{FF2B5EF4-FFF2-40B4-BE49-F238E27FC236}">
                  <a16:creationId xmlns:a16="http://schemas.microsoft.com/office/drawing/2014/main" id="{F8854375-0037-F143-62F1-3F05537A2A66}"/>
                </a:ext>
              </a:extLst>
            </p:cNvPr>
            <p:cNvSpPr/>
            <p:nvPr/>
          </p:nvSpPr>
          <p:spPr>
            <a:xfrm>
              <a:off x="189856" y="635783"/>
              <a:ext cx="12016011" cy="3995000"/>
            </a:xfrm>
            <a:prstGeom prst="roundRect">
              <a:avLst>
                <a:gd name="adj" fmla="val 21730"/>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B5BE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DB366C-12C1-C48F-E4BB-A6673AF35796}"/>
                </a:ext>
              </a:extLst>
            </p:cNvPr>
            <p:cNvSpPr txBox="1"/>
            <p:nvPr/>
          </p:nvSpPr>
          <p:spPr>
            <a:xfrm>
              <a:off x="572050" y="742816"/>
              <a:ext cx="11342544" cy="34091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Nên viết hướng dẫn sử dụng sản phẩm thế nào để người sử dụng sản phẩm hiểu được?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Viết những gì trong mỗi bước?</a:t>
              </a:r>
            </a:p>
          </p:txBody>
        </p:sp>
      </p:grpSp>
      <p:pic>
        <p:nvPicPr>
          <p:cNvPr id="15" name="Picture 14">
            <a:extLst>
              <a:ext uri="{FF2B5EF4-FFF2-40B4-BE49-F238E27FC236}">
                <a16:creationId xmlns:a16="http://schemas.microsoft.com/office/drawing/2014/main" id="{B3E0EFB2-F6EF-7DD9-D3BE-7D570E199A42}"/>
              </a:ext>
            </a:extLst>
          </p:cNvPr>
          <p:cNvPicPr>
            <a:picLocks noChangeAspect="1"/>
          </p:cNvPicPr>
          <p:nvPr/>
        </p:nvPicPr>
        <p:blipFill>
          <a:blip r:embed="rId4"/>
          <a:stretch>
            <a:fillRect/>
          </a:stretch>
        </p:blipFill>
        <p:spPr>
          <a:xfrm>
            <a:off x="5219700" y="3346136"/>
            <a:ext cx="2794871" cy="3397564"/>
          </a:xfrm>
          <a:prstGeom prst="rect">
            <a:avLst/>
          </a:prstGeom>
        </p:spPr>
      </p:pic>
    </p:spTree>
    <p:extLst>
      <p:ext uri="{BB962C8B-B14F-4D97-AF65-F5344CB8AC3E}">
        <p14:creationId xmlns:p14="http://schemas.microsoft.com/office/powerpoint/2010/main" val="335038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09" y="2656389"/>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rot="826711">
            <a:off x="6190259" y="-166615"/>
            <a:ext cx="6375214" cy="6008589"/>
            <a:chOff x="1126100" y="30584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0922" t="15237" r="10922" b="15237"/>
            <a:stretch/>
          </p:blipFill>
          <p:spPr>
            <a:xfrm rot="21001197">
              <a:off x="1126100" y="30584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773289" flipH="1">
              <a:off x="1599876" y="1187265"/>
              <a:ext cx="2829199" cy="1244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C00CC"/>
                  </a:solidFill>
                  <a:effectLst/>
                  <a:uLnTx/>
                  <a:uFillTx/>
                  <a:latin typeface="Calibri" panose="020F0502020204030204"/>
                  <a:ea typeface="+mn-ea"/>
                  <a:cs typeface="+mn-cs"/>
                </a:rPr>
                <a:t>CHIA SẺ TRƯỚC LỚP</a:t>
              </a:r>
            </a:p>
          </p:txBody>
        </p:sp>
      </p:grpSp>
    </p:spTree>
    <p:extLst>
      <p:ext uri="{BB962C8B-B14F-4D97-AF65-F5344CB8AC3E}">
        <p14:creationId xmlns:p14="http://schemas.microsoft.com/office/powerpoint/2010/main" val="217269499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7"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B82A53-9ABE-77F3-1EF0-AE69EA809AF6}"/>
              </a:ext>
            </a:extLst>
          </p:cNvPr>
          <p:cNvGrpSpPr/>
          <p:nvPr/>
        </p:nvGrpSpPr>
        <p:grpSpPr>
          <a:xfrm>
            <a:off x="8657838" y="2047273"/>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id="{63499A2D-6B8D-B6CD-1CB3-CF0BC62B03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id="{93F29F37-DB58-7C67-5119-ED0ABCE28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24" name="Group 23">
            <a:extLst>
              <a:ext uri="{FF2B5EF4-FFF2-40B4-BE49-F238E27FC236}">
                <a16:creationId xmlns:a16="http://schemas.microsoft.com/office/drawing/2014/main" id="{C4C787D9-F78E-4101-DD6A-42F39E236E3D}"/>
              </a:ext>
            </a:extLst>
          </p:cNvPr>
          <p:cNvGrpSpPr/>
          <p:nvPr/>
        </p:nvGrpSpPr>
        <p:grpSpPr>
          <a:xfrm>
            <a:off x="171450" y="276225"/>
            <a:ext cx="8810625" cy="6048375"/>
            <a:chOff x="2373086" y="523169"/>
            <a:chExt cx="6950892" cy="3527141"/>
          </a:xfrm>
        </p:grpSpPr>
        <p:pic>
          <p:nvPicPr>
            <p:cNvPr id="11" name="图片 1">
              <a:extLst>
                <a:ext uri="{FF2B5EF4-FFF2-40B4-BE49-F238E27FC236}">
                  <a16:creationId xmlns:a16="http://schemas.microsoft.com/office/drawing/2014/main" id="{7E74D0E5-7C06-C42C-EB6B-04614C093A43}"/>
                </a:ext>
              </a:extLst>
            </p:cNvPr>
            <p:cNvPicPr>
              <a:picLocks noChangeAspect="1"/>
            </p:cNvPicPr>
            <p:nvPr/>
          </p:nvPicPr>
          <p:blipFill>
            <a:blip r:embed="rId5"/>
            <a:stretch>
              <a:fillRect/>
            </a:stretch>
          </p:blipFill>
          <p:spPr>
            <a:xfrm>
              <a:off x="2373086" y="523169"/>
              <a:ext cx="6950892" cy="3527141"/>
            </a:xfrm>
            <a:prstGeom prst="rect">
              <a:avLst/>
            </a:prstGeom>
          </p:spPr>
        </p:pic>
        <p:sp>
          <p:nvSpPr>
            <p:cNvPr id="15" name="TextBox 14">
              <a:extLst>
                <a:ext uri="{FF2B5EF4-FFF2-40B4-BE49-F238E27FC236}">
                  <a16:creationId xmlns:a16="http://schemas.microsoft.com/office/drawing/2014/main" id="{4C7DC3DC-3810-5839-12A2-C58A226220E6}"/>
                </a:ext>
              </a:extLst>
            </p:cNvPr>
            <p:cNvSpPr txBox="1"/>
            <p:nvPr/>
          </p:nvSpPr>
          <p:spPr>
            <a:xfrm>
              <a:off x="3022936" y="1146595"/>
              <a:ext cx="5526594" cy="22076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ea typeface="+mn-ea"/>
                  <a:cs typeface="+mn-cs"/>
                </a:rPr>
                <a:t>Cách viết hướng dẫn sử dụng một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Hướng dẫn rõ các bước sử dụng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Trong mỗi bước, nêu rõ những việc cần làm.</a:t>
              </a:r>
              <a:endParaRPr kumimoji="0" lang="en-US"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endParaRPr>
            </a:p>
          </p:txBody>
        </p:sp>
      </p:grpSp>
    </p:spTree>
    <p:extLst>
      <p:ext uri="{BB962C8B-B14F-4D97-AF65-F5344CB8AC3E}">
        <p14:creationId xmlns:p14="http://schemas.microsoft.com/office/powerpoint/2010/main" val="707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TotalTime>
  <Words>640</Words>
  <Application>Microsoft Office PowerPoint</Application>
  <PresentationFormat>Widescreen</PresentationFormat>
  <Paragraphs>43</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OpenSans</vt:lpstr>
      <vt:lpstr>OpenSansBold</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23</cp:revision>
  <dcterms:created xsi:type="dcterms:W3CDTF">2023-12-07T14:37:38Z</dcterms:created>
  <dcterms:modified xsi:type="dcterms:W3CDTF">2025-02-03T06:06:19Z</dcterms:modified>
  <cp:category>9Slide.vn</cp:category>
</cp:coreProperties>
</file>