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6"/>
  </p:notesMasterIdLst>
  <p:sldIdLst>
    <p:sldId id="291" r:id="rId2"/>
    <p:sldId id="295" r:id="rId3"/>
    <p:sldId id="374" r:id="rId4"/>
    <p:sldId id="391" r:id="rId5"/>
    <p:sldId id="375" r:id="rId6"/>
    <p:sldId id="294" r:id="rId7"/>
    <p:sldId id="392" r:id="rId8"/>
    <p:sldId id="393" r:id="rId9"/>
    <p:sldId id="387" r:id="rId10"/>
    <p:sldId id="389" r:id="rId11"/>
    <p:sldId id="395" r:id="rId12"/>
    <p:sldId id="394" r:id="rId13"/>
    <p:sldId id="372" r:id="rId14"/>
    <p:sldId id="373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59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F8B1AA"/>
            </a:solidFill>
            <a:ln>
              <a:noFill/>
            </a:ln>
            <a:effectLst/>
          </c:spPr>
          <c:invertIfNegative val="0"/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</c:numCache>
            </c:numRef>
          </c:val>
          <c:extLst>
            <c:ext xmlns:c15="http://schemas.microsoft.com/office/drawing/2012/chart" uri="{02D57815-91ED-43cb-92C2-25804820EDAC}">
              <c15:filteredSeriesTitle>
                <c15:tx>
                  <c:strRef>
                    <c:extLst>
                      <c:ext uri="{02D57815-91ED-43cb-92C2-25804820EDAC}">
                        <c15:formulaRef>
                          <c15:sqref>Sheet1!$B$1</c15:sqref>
                        </c15:formulaRef>
                      </c:ext>
                    </c:extLst>
                    <c:strCache>
                      <c:ptCount val="1"/>
                      <c:pt idx="0">
                        <c:v>Series 1</c:v>
                      </c:pt>
                    </c:strCache>
                  </c:strRef>
                </c15:tx>
              </c15:filteredSeriesTitle>
            </c:ext>
            <c:ext xmlns:c15="http://schemas.microsoft.com/office/drawing/2012/chart" uri="{02D57815-91ED-43cb-92C2-25804820EDAC}">
              <c15:filteredCategoryTitle>
                <c15:cat>
                  <c:numRef>
                    <c:extLst>
                      <c:ext uri="{02D57815-91ED-43cb-92C2-25804820EDAC}">
                        <c15:formulaRef>
                          <c15:sqref>Sheet1!$A$2:$A$5</c15:sqref>
                        </c15:formulaRef>
                      </c:ext>
                    </c:extLst>
                    <c:numCache>
                      <c:formatCode>General</c:formatCode>
                      <c:ptCount val="4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</c:numCache>
                  </c:numRef>
                </c15:cat>
              </c15:filteredCategoryTitle>
            </c:ext>
            <c:ext xmlns:c16="http://schemas.microsoft.com/office/drawing/2014/chart" uri="{C3380CC4-5D6E-409C-BE32-E72D297353CC}">
              <c16:uniqueId val="{00000000-F95E-4C8B-825E-FCA2D2C4FF14}"/>
            </c:ext>
          </c:extLst>
        </c:ser>
        <c:ser>
          <c:idx val="1"/>
          <c:order val="1"/>
          <c:spPr>
            <a:solidFill>
              <a:srgbClr val="F6D19A"/>
            </a:solidFill>
            <a:ln>
              <a:noFill/>
            </a:ln>
            <a:effectLst/>
          </c:spPr>
          <c:invertIfNegative val="0"/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</c:numCache>
            </c:numRef>
          </c:val>
          <c:extLst>
            <c:ext xmlns:c15="http://schemas.microsoft.com/office/drawing/2012/chart" uri="{02D57815-91ED-43cb-92C2-25804820EDAC}">
              <c15:filteredSeriesTitle>
                <c15:tx>
                  <c:strRef>
                    <c:extLst>
                      <c:ext uri="{02D57815-91ED-43cb-92C2-25804820EDAC}">
                        <c15:formulaRef>
                          <c15:sqref>Sheet1!$C$1</c15:sqref>
                        </c15:formulaRef>
                      </c:ext>
                    </c:extLst>
                    <c:strCache>
                      <c:ptCount val="1"/>
                      <c:pt idx="0">
                        <c:v>Series 2</c:v>
                      </c:pt>
                    </c:strCache>
                  </c:strRef>
                </c15:tx>
              </c15:filteredSeriesTitle>
            </c:ext>
            <c:ext xmlns:c15="http://schemas.microsoft.com/office/drawing/2012/chart" uri="{02D57815-91ED-43cb-92C2-25804820EDAC}">
              <c15:filteredCategoryTitle>
                <c15:cat>
                  <c:numRef>
                    <c:extLst>
                      <c:ext uri="{02D57815-91ED-43cb-92C2-25804820EDAC}">
                        <c15:formulaRef>
                          <c15:sqref>Sheet1!$A$2:$A$5</c15:sqref>
                        </c15:formulaRef>
                      </c:ext>
                    </c:extLst>
                    <c:numCache>
                      <c:formatCode>General</c:formatCode>
                      <c:ptCount val="4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</c:numCache>
                  </c:numRef>
                </c15:cat>
              </c15:filteredCategoryTitle>
            </c:ext>
            <c:ext xmlns:c16="http://schemas.microsoft.com/office/drawing/2014/chart" uri="{C3380CC4-5D6E-409C-BE32-E72D297353CC}">
              <c16:uniqueId val="{00000001-F95E-4C8B-825E-FCA2D2C4FF14}"/>
            </c:ext>
          </c:extLst>
        </c:ser>
        <c:ser>
          <c:idx val="2"/>
          <c:order val="2"/>
          <c:spPr>
            <a:solidFill>
              <a:srgbClr val="DABDDB"/>
            </a:solidFill>
            <a:ln>
              <a:noFill/>
            </a:ln>
            <a:effectLst/>
          </c:spPr>
          <c:invertIfNegative val="0"/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</c:numCache>
            </c:numRef>
          </c:val>
          <c:extLst>
            <c:ext xmlns:c15="http://schemas.microsoft.com/office/drawing/2012/chart" uri="{02D57815-91ED-43cb-92C2-25804820EDAC}">
              <c15:filteredSeriesTitle>
                <c15:tx>
                  <c:strRef>
                    <c:extLst>
                      <c:ext uri="{02D57815-91ED-43cb-92C2-25804820EDAC}">
                        <c15:formulaRef>
                          <c15:sqref>Sheet1!$D$1</c15:sqref>
                        </c15:formulaRef>
                      </c:ext>
                    </c:extLst>
                    <c:strCache>
                      <c:ptCount val="1"/>
                      <c:pt idx="0">
                        <c:v>Series 3</c:v>
                      </c:pt>
                    </c:strCache>
                  </c:strRef>
                </c15:tx>
              </c15:filteredSeriesTitle>
            </c:ext>
            <c:ext xmlns:c15="http://schemas.microsoft.com/office/drawing/2012/chart" uri="{02D57815-91ED-43cb-92C2-25804820EDAC}">
              <c15:filteredCategoryTitle>
                <c15:cat>
                  <c:numRef>
                    <c:extLst>
                      <c:ext uri="{02D57815-91ED-43cb-92C2-25804820EDAC}">
                        <c15:formulaRef>
                          <c15:sqref>Sheet1!$A$2:$A$5</c15:sqref>
                        </c15:formulaRef>
                      </c:ext>
                    </c:extLst>
                    <c:numCache>
                      <c:formatCode>General</c:formatCode>
                      <c:ptCount val="4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</c:numCache>
                  </c:numRef>
                </c15:cat>
              </c15:filteredCategoryTitle>
            </c:ext>
            <c:ext xmlns:c16="http://schemas.microsoft.com/office/drawing/2014/chart" uri="{C3380CC4-5D6E-409C-BE32-E72D297353CC}">
              <c16:uniqueId val="{00000002-F95E-4C8B-825E-FCA2D2C4FF1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25"/>
        <c:axId val="1117657112"/>
        <c:axId val="1117660392"/>
      </c:barChart>
      <c:catAx>
        <c:axId val="11176571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587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none" spc="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17660392"/>
        <c:crosses val="autoZero"/>
        <c:auto val="1"/>
        <c:lblAlgn val="ctr"/>
        <c:lblOffset val="100"/>
        <c:noMultiLvlLbl val="0"/>
      </c:catAx>
      <c:valAx>
        <c:axId val="11176603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spc="2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176571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F8B1AA"/>
            </a:solidFill>
            <a:ln>
              <a:noFill/>
            </a:ln>
            <a:effectLst/>
          </c:spPr>
          <c:invertIfNegative val="0"/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</c:numCache>
            </c:numRef>
          </c:val>
          <c:extLst>
            <c:ext xmlns:c15="http://schemas.microsoft.com/office/drawing/2012/chart" uri="{02D57815-91ED-43cb-92C2-25804820EDAC}">
              <c15:filteredSeriesTitle>
                <c15:tx>
                  <c:strRef>
                    <c:extLst>
                      <c:ext uri="{02D57815-91ED-43cb-92C2-25804820EDAC}">
                        <c15:formulaRef>
                          <c15:sqref>Sheet1!$B$1</c15:sqref>
                        </c15:formulaRef>
                      </c:ext>
                    </c:extLst>
                    <c:strCache>
                      <c:ptCount val="1"/>
                      <c:pt idx="0">
                        <c:v>Series 1</c:v>
                      </c:pt>
                    </c:strCache>
                  </c:strRef>
                </c15:tx>
              </c15:filteredSeriesTitle>
            </c:ext>
            <c:ext xmlns:c15="http://schemas.microsoft.com/office/drawing/2012/chart" uri="{02D57815-91ED-43cb-92C2-25804820EDAC}">
              <c15:filteredCategoryTitle>
                <c15:cat>
                  <c:numRef>
                    <c:extLst>
                      <c:ext uri="{02D57815-91ED-43cb-92C2-25804820EDAC}">
                        <c15:formulaRef>
                          <c15:sqref>Sheet1!$A$2:$A$5</c15:sqref>
                        </c15:formulaRef>
                      </c:ext>
                    </c:extLst>
                    <c:numCache>
                      <c:formatCode>General</c:formatCode>
                      <c:ptCount val="4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</c:numCache>
                  </c:numRef>
                </c15:cat>
              </c15:filteredCategoryTitle>
            </c:ext>
            <c:ext xmlns:c16="http://schemas.microsoft.com/office/drawing/2014/chart" uri="{C3380CC4-5D6E-409C-BE32-E72D297353CC}">
              <c16:uniqueId val="{00000000-F95E-4C8B-825E-FCA2D2C4FF14}"/>
            </c:ext>
          </c:extLst>
        </c:ser>
        <c:ser>
          <c:idx val="1"/>
          <c:order val="1"/>
          <c:spPr>
            <a:solidFill>
              <a:srgbClr val="F6D19A"/>
            </a:solidFill>
            <a:ln>
              <a:noFill/>
            </a:ln>
            <a:effectLst/>
          </c:spPr>
          <c:invertIfNegative val="0"/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</c:numCache>
            </c:numRef>
          </c:val>
          <c:extLst>
            <c:ext xmlns:c15="http://schemas.microsoft.com/office/drawing/2012/chart" uri="{02D57815-91ED-43cb-92C2-25804820EDAC}">
              <c15:filteredSeriesTitle>
                <c15:tx>
                  <c:strRef>
                    <c:extLst>
                      <c:ext uri="{02D57815-91ED-43cb-92C2-25804820EDAC}">
                        <c15:formulaRef>
                          <c15:sqref>Sheet1!$C$1</c15:sqref>
                        </c15:formulaRef>
                      </c:ext>
                    </c:extLst>
                    <c:strCache>
                      <c:ptCount val="1"/>
                      <c:pt idx="0">
                        <c:v>Series 2</c:v>
                      </c:pt>
                    </c:strCache>
                  </c:strRef>
                </c15:tx>
              </c15:filteredSeriesTitle>
            </c:ext>
            <c:ext xmlns:c15="http://schemas.microsoft.com/office/drawing/2012/chart" uri="{02D57815-91ED-43cb-92C2-25804820EDAC}">
              <c15:filteredCategoryTitle>
                <c15:cat>
                  <c:numRef>
                    <c:extLst>
                      <c:ext uri="{02D57815-91ED-43cb-92C2-25804820EDAC}">
                        <c15:formulaRef>
                          <c15:sqref>Sheet1!$A$2:$A$5</c15:sqref>
                        </c15:formulaRef>
                      </c:ext>
                    </c:extLst>
                    <c:numCache>
                      <c:formatCode>General</c:formatCode>
                      <c:ptCount val="4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</c:numCache>
                  </c:numRef>
                </c15:cat>
              </c15:filteredCategoryTitle>
            </c:ext>
            <c:ext xmlns:c16="http://schemas.microsoft.com/office/drawing/2014/chart" uri="{C3380CC4-5D6E-409C-BE32-E72D297353CC}">
              <c16:uniqueId val="{00000001-F95E-4C8B-825E-FCA2D2C4FF14}"/>
            </c:ext>
          </c:extLst>
        </c:ser>
        <c:ser>
          <c:idx val="2"/>
          <c:order val="2"/>
          <c:spPr>
            <a:solidFill>
              <a:srgbClr val="DABDDB"/>
            </a:solidFill>
            <a:ln>
              <a:noFill/>
            </a:ln>
            <a:effectLst/>
          </c:spPr>
          <c:invertIfNegative val="0"/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</c:numCache>
            </c:numRef>
          </c:val>
          <c:extLst>
            <c:ext xmlns:c15="http://schemas.microsoft.com/office/drawing/2012/chart" uri="{02D57815-91ED-43cb-92C2-25804820EDAC}">
              <c15:filteredSeriesTitle>
                <c15:tx>
                  <c:strRef>
                    <c:extLst>
                      <c:ext uri="{02D57815-91ED-43cb-92C2-25804820EDAC}">
                        <c15:formulaRef>
                          <c15:sqref>Sheet1!$D$1</c15:sqref>
                        </c15:formulaRef>
                      </c:ext>
                    </c:extLst>
                    <c:strCache>
                      <c:ptCount val="1"/>
                      <c:pt idx="0">
                        <c:v>Series 3</c:v>
                      </c:pt>
                    </c:strCache>
                  </c:strRef>
                </c15:tx>
              </c15:filteredSeriesTitle>
            </c:ext>
            <c:ext xmlns:c15="http://schemas.microsoft.com/office/drawing/2012/chart" uri="{02D57815-91ED-43cb-92C2-25804820EDAC}">
              <c15:filteredCategoryTitle>
                <c15:cat>
                  <c:numRef>
                    <c:extLst>
                      <c:ext uri="{02D57815-91ED-43cb-92C2-25804820EDAC}">
                        <c15:formulaRef>
                          <c15:sqref>Sheet1!$A$2:$A$5</c15:sqref>
                        </c15:formulaRef>
                      </c:ext>
                    </c:extLst>
                    <c:numCache>
                      <c:formatCode>General</c:formatCode>
                      <c:ptCount val="4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</c:numCache>
                  </c:numRef>
                </c15:cat>
              </c15:filteredCategoryTitle>
            </c:ext>
            <c:ext xmlns:c16="http://schemas.microsoft.com/office/drawing/2014/chart" uri="{C3380CC4-5D6E-409C-BE32-E72D297353CC}">
              <c16:uniqueId val="{00000002-F95E-4C8B-825E-FCA2D2C4FF1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25"/>
        <c:axId val="1117657112"/>
        <c:axId val="1117660392"/>
      </c:barChart>
      <c:catAx>
        <c:axId val="11176571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587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none" spc="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17660392"/>
        <c:crosses val="autoZero"/>
        <c:auto val="1"/>
        <c:lblAlgn val="ctr"/>
        <c:lblOffset val="100"/>
        <c:noMultiLvlLbl val="0"/>
      </c:catAx>
      <c:valAx>
        <c:axId val="11176603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spc="2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176571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F8B1AA"/>
            </a:solidFill>
            <a:ln>
              <a:noFill/>
            </a:ln>
            <a:effectLst/>
          </c:spPr>
          <c:invertIfNegative val="0"/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</c:numCache>
            </c:numRef>
          </c:val>
          <c:extLst>
            <c:ext xmlns:c15="http://schemas.microsoft.com/office/drawing/2012/chart" uri="{02D57815-91ED-43cb-92C2-25804820EDAC}">
              <c15:filteredSeriesTitle>
                <c15:tx>
                  <c:strRef>
                    <c:extLst>
                      <c:ext uri="{02D57815-91ED-43cb-92C2-25804820EDAC}">
                        <c15:formulaRef>
                          <c15:sqref>Sheet1!$B$1</c15:sqref>
                        </c15:formulaRef>
                      </c:ext>
                    </c:extLst>
                    <c:strCache>
                      <c:ptCount val="1"/>
                      <c:pt idx="0">
                        <c:v>Series 1</c:v>
                      </c:pt>
                    </c:strCache>
                  </c:strRef>
                </c15:tx>
              </c15:filteredSeriesTitle>
            </c:ext>
            <c:ext xmlns:c15="http://schemas.microsoft.com/office/drawing/2012/chart" uri="{02D57815-91ED-43cb-92C2-25804820EDAC}">
              <c15:filteredCategoryTitle>
                <c15:cat>
                  <c:numRef>
                    <c:extLst>
                      <c:ext uri="{02D57815-91ED-43cb-92C2-25804820EDAC}">
                        <c15:formulaRef>
                          <c15:sqref>Sheet1!$A$2:$A$5</c15:sqref>
                        </c15:formulaRef>
                      </c:ext>
                    </c:extLst>
                    <c:numCache>
                      <c:formatCode>General</c:formatCode>
                      <c:ptCount val="4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</c:numCache>
                  </c:numRef>
                </c15:cat>
              </c15:filteredCategoryTitle>
            </c:ext>
            <c:ext xmlns:c16="http://schemas.microsoft.com/office/drawing/2014/chart" uri="{C3380CC4-5D6E-409C-BE32-E72D297353CC}">
              <c16:uniqueId val="{00000000-F95E-4C8B-825E-FCA2D2C4FF14}"/>
            </c:ext>
          </c:extLst>
        </c:ser>
        <c:ser>
          <c:idx val="1"/>
          <c:order val="1"/>
          <c:spPr>
            <a:solidFill>
              <a:srgbClr val="F6D19A"/>
            </a:solidFill>
            <a:ln>
              <a:noFill/>
            </a:ln>
            <a:effectLst/>
          </c:spPr>
          <c:invertIfNegative val="0"/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</c:numCache>
            </c:numRef>
          </c:val>
          <c:extLst>
            <c:ext xmlns:c15="http://schemas.microsoft.com/office/drawing/2012/chart" uri="{02D57815-91ED-43cb-92C2-25804820EDAC}">
              <c15:filteredSeriesTitle>
                <c15:tx>
                  <c:strRef>
                    <c:extLst>
                      <c:ext uri="{02D57815-91ED-43cb-92C2-25804820EDAC}">
                        <c15:formulaRef>
                          <c15:sqref>Sheet1!$C$1</c15:sqref>
                        </c15:formulaRef>
                      </c:ext>
                    </c:extLst>
                    <c:strCache>
                      <c:ptCount val="1"/>
                      <c:pt idx="0">
                        <c:v>Series 2</c:v>
                      </c:pt>
                    </c:strCache>
                  </c:strRef>
                </c15:tx>
              </c15:filteredSeriesTitle>
            </c:ext>
            <c:ext xmlns:c15="http://schemas.microsoft.com/office/drawing/2012/chart" uri="{02D57815-91ED-43cb-92C2-25804820EDAC}">
              <c15:filteredCategoryTitle>
                <c15:cat>
                  <c:numRef>
                    <c:extLst>
                      <c:ext uri="{02D57815-91ED-43cb-92C2-25804820EDAC}">
                        <c15:formulaRef>
                          <c15:sqref>Sheet1!$A$2:$A$5</c15:sqref>
                        </c15:formulaRef>
                      </c:ext>
                    </c:extLst>
                    <c:numCache>
                      <c:formatCode>General</c:formatCode>
                      <c:ptCount val="4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</c:numCache>
                  </c:numRef>
                </c15:cat>
              </c15:filteredCategoryTitle>
            </c:ext>
            <c:ext xmlns:c16="http://schemas.microsoft.com/office/drawing/2014/chart" uri="{C3380CC4-5D6E-409C-BE32-E72D297353CC}">
              <c16:uniqueId val="{00000001-F95E-4C8B-825E-FCA2D2C4FF14}"/>
            </c:ext>
          </c:extLst>
        </c:ser>
        <c:ser>
          <c:idx val="2"/>
          <c:order val="2"/>
          <c:spPr>
            <a:solidFill>
              <a:srgbClr val="DABDDB"/>
            </a:solidFill>
            <a:ln>
              <a:noFill/>
            </a:ln>
            <a:effectLst/>
          </c:spPr>
          <c:invertIfNegative val="0"/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</c:numCache>
            </c:numRef>
          </c:val>
          <c:extLst>
            <c:ext xmlns:c15="http://schemas.microsoft.com/office/drawing/2012/chart" uri="{02D57815-91ED-43cb-92C2-25804820EDAC}">
              <c15:filteredSeriesTitle>
                <c15:tx>
                  <c:strRef>
                    <c:extLst>
                      <c:ext uri="{02D57815-91ED-43cb-92C2-25804820EDAC}">
                        <c15:formulaRef>
                          <c15:sqref>Sheet1!$D$1</c15:sqref>
                        </c15:formulaRef>
                      </c:ext>
                    </c:extLst>
                    <c:strCache>
                      <c:ptCount val="1"/>
                      <c:pt idx="0">
                        <c:v>Series 3</c:v>
                      </c:pt>
                    </c:strCache>
                  </c:strRef>
                </c15:tx>
              </c15:filteredSeriesTitle>
            </c:ext>
            <c:ext xmlns:c15="http://schemas.microsoft.com/office/drawing/2012/chart" uri="{02D57815-91ED-43cb-92C2-25804820EDAC}">
              <c15:filteredCategoryTitle>
                <c15:cat>
                  <c:numRef>
                    <c:extLst>
                      <c:ext uri="{02D57815-91ED-43cb-92C2-25804820EDAC}">
                        <c15:formulaRef>
                          <c15:sqref>Sheet1!$A$2:$A$5</c15:sqref>
                        </c15:formulaRef>
                      </c:ext>
                    </c:extLst>
                    <c:numCache>
                      <c:formatCode>General</c:formatCode>
                      <c:ptCount val="4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</c:numCache>
                  </c:numRef>
                </c15:cat>
              </c15:filteredCategoryTitle>
            </c:ext>
            <c:ext xmlns:c16="http://schemas.microsoft.com/office/drawing/2014/chart" uri="{C3380CC4-5D6E-409C-BE32-E72D297353CC}">
              <c16:uniqueId val="{00000002-F95E-4C8B-825E-FCA2D2C4FF1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25"/>
        <c:axId val="1117657112"/>
        <c:axId val="1117660392"/>
      </c:barChart>
      <c:catAx>
        <c:axId val="11176571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587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none" spc="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17660392"/>
        <c:crosses val="autoZero"/>
        <c:auto val="1"/>
        <c:lblAlgn val="ctr"/>
        <c:lblOffset val="100"/>
        <c:noMultiLvlLbl val="0"/>
      </c:catAx>
      <c:valAx>
        <c:axId val="11176603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spc="2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176571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587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 cap="none" spc="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>
            <a:alpha val="70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 baseline="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128" b="0" i="0" kern="1200" cap="none" spc="5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587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 spc="20" baseline="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1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587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 cap="none" spc="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>
            <a:alpha val="70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 baseline="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128" b="0" i="0" kern="1200" cap="none" spc="5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587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 spc="20" baseline="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1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587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 cap="none" spc="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>
            <a:alpha val="70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 baseline="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128" b="0" i="0" kern="1200" cap="none" spc="5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587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 spc="20" baseline="0"/>
  </cs:valueAxis>
  <cs:wall>
    <cs:lnRef idx="0"/>
    <cs:fillRef idx="0"/>
    <cs:effectRef idx="0"/>
    <cs:fontRef idx="minor">
      <a:schemeClr val="dk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76B970-7258-4257-8D03-7B211D98BFA6}" type="datetimeFigureOut">
              <a:rPr lang="en-US" smtClean="0"/>
              <a:t>2/3/2025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ACD2EF-A7C9-49E2-9868-5E2FD87B82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09892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2025/2/3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72408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2025/2/3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1961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2025/2/3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6765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2025/2/3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9837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C839660-6634-4970-BE17-421DF122CB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7866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0">
        <p159:morph option="byObject"/>
      </p:transition>
    </mc:Choice>
    <mc:Fallback xmlns="">
      <p:transition spd="slow" advClick="0" advTm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4">
            <a:extLst>
              <a:ext uri="{FF2B5EF4-FFF2-40B4-BE49-F238E27FC236}">
                <a16:creationId xmlns:a16="http://schemas.microsoft.com/office/drawing/2014/main" id="{7AEEF9DF-6D9A-4493-A18C-2E15137A82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40" r="5271"/>
          <a:stretch/>
        </p:blipFill>
        <p:spPr>
          <a:xfrm>
            <a:off x="0" y="-12004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1442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2025/2/3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8133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2025/2/3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0025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2025/2/3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4308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2025/2/3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6999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2025/2/3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6546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2025/2/3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9372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5171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sv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F3C2C784-4E83-9459-6999-0A07F9A45F7F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2751183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2" r:id="rId11"/>
    <p:sldLayoutId id="2147483673" r:id="rId12"/>
    <p:sldLayoutId id="2147483723" r:id="rId1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7" Type="http://schemas.openxmlformats.org/officeDocument/2006/relationships/image" Target="../media/image33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Relationship Id="rId6" Type="http://schemas.openxmlformats.org/officeDocument/2006/relationships/chart" Target="../charts/chart1.xml"/><Relationship Id="rId5" Type="http://schemas.openxmlformats.org/officeDocument/2006/relationships/image" Target="../media/image32.svg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7" Type="http://schemas.openxmlformats.org/officeDocument/2006/relationships/image" Target="../media/image33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Relationship Id="rId6" Type="http://schemas.openxmlformats.org/officeDocument/2006/relationships/chart" Target="../charts/chart2.xml"/><Relationship Id="rId5" Type="http://schemas.openxmlformats.org/officeDocument/2006/relationships/image" Target="../media/image32.svg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7" Type="http://schemas.openxmlformats.org/officeDocument/2006/relationships/image" Target="../media/image33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Relationship Id="rId6" Type="http://schemas.openxmlformats.org/officeDocument/2006/relationships/chart" Target="../charts/chart3.xml"/><Relationship Id="rId5" Type="http://schemas.openxmlformats.org/officeDocument/2006/relationships/image" Target="../media/image32.svg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audio" Target="../media/media1.mp3"/><Relationship Id="rId7" Type="http://schemas.openxmlformats.org/officeDocument/2006/relationships/image" Target="../media/image39.png"/><Relationship Id="rId2" Type="http://schemas.microsoft.com/office/2007/relationships/media" Target="../media/media1.mp3"/><Relationship Id="rId1" Type="http://schemas.openxmlformats.org/officeDocument/2006/relationships/tags" Target="../tags/tag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png"/><Relationship Id="rId3" Type="http://schemas.openxmlformats.org/officeDocument/2006/relationships/image" Target="../media/image16.png"/><Relationship Id="rId7" Type="http://schemas.openxmlformats.org/officeDocument/2006/relationships/image" Target="../media/image20.svg"/><Relationship Id="rId12" Type="http://schemas.openxmlformats.org/officeDocument/2006/relationships/image" Target="../media/image25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svg"/><Relationship Id="rId15" Type="http://schemas.openxmlformats.org/officeDocument/2006/relationships/image" Target="../media/image2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Relationship Id="rId1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20BB19A-83F0-401B-8162-3AD7E554C19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08998" y="1728777"/>
            <a:ext cx="6493439" cy="5040257"/>
          </a:xfrm>
          <a:prstGeom prst="rect">
            <a:avLst/>
          </a:prstGeom>
        </p:spPr>
      </p:pic>
      <p:pic>
        <p:nvPicPr>
          <p:cNvPr id="14" name="Picture 13" descr="A picture containing doll, toy&#10;&#10;Description automatically generated">
            <a:extLst>
              <a:ext uri="{FF2B5EF4-FFF2-40B4-BE49-F238E27FC236}">
                <a16:creationId xmlns:a16="http://schemas.microsoft.com/office/drawing/2014/main" id="{9118D004-C4CA-4F17-845A-0C5B04B2C1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74" y="2203891"/>
            <a:ext cx="4934422" cy="447387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599B137-6535-8127-6DEB-0C9D73E639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59546"/>
            <a:ext cx="6206266" cy="192650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6E78925-9E9B-BF5F-EBB1-C2A28CB47F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7036" y="1943276"/>
            <a:ext cx="7846232" cy="4224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497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CA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椭圆 36"/>
          <p:cNvSpPr/>
          <p:nvPr/>
        </p:nvSpPr>
        <p:spPr>
          <a:xfrm>
            <a:off x="5099650" y="-2330616"/>
            <a:ext cx="7390029" cy="7390095"/>
          </a:xfrm>
          <a:prstGeom prst="ellipse">
            <a:avLst/>
          </a:prstGeom>
          <a:solidFill>
            <a:srgbClr val="FFB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9" name="椭圆 38"/>
          <p:cNvSpPr/>
          <p:nvPr/>
        </p:nvSpPr>
        <p:spPr>
          <a:xfrm>
            <a:off x="-191155" y="2094841"/>
            <a:ext cx="7390029" cy="7390095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2DECEC0D-5699-4169-AC39-F6185B22328D}"/>
              </a:ext>
            </a:extLst>
          </p:cNvPr>
          <p:cNvGrpSpPr/>
          <p:nvPr/>
        </p:nvGrpSpPr>
        <p:grpSpPr>
          <a:xfrm>
            <a:off x="8336813" y="493521"/>
            <a:ext cx="737177" cy="469320"/>
            <a:chOff x="8356016" y="493521"/>
            <a:chExt cx="695056" cy="442451"/>
          </a:xfrm>
        </p:grpSpPr>
        <p:sp>
          <p:nvSpPr>
            <p:cNvPr id="112" name="Parallelogram 111">
              <a:extLst>
                <a:ext uri="{FF2B5EF4-FFF2-40B4-BE49-F238E27FC236}">
                  <a16:creationId xmlns:a16="http://schemas.microsoft.com/office/drawing/2014/main" id="{3CA02E21-BF7C-4193-9656-AFD74A1BA543}"/>
                </a:ext>
              </a:extLst>
            </p:cNvPr>
            <p:cNvSpPr/>
            <p:nvPr/>
          </p:nvSpPr>
          <p:spPr>
            <a:xfrm flipH="1">
              <a:off x="8356016" y="493521"/>
              <a:ext cx="695056" cy="442451"/>
            </a:xfrm>
            <a:prstGeom prst="parallelogram">
              <a:avLst>
                <a:gd name="adj" fmla="val 33612"/>
              </a:avLst>
            </a:prstGeom>
            <a:solidFill>
              <a:srgbClr val="F3F1A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  <p:pic>
          <p:nvPicPr>
            <p:cNvPr id="114" name="Graphic 113" descr="Add">
              <a:extLst>
                <a:ext uri="{FF2B5EF4-FFF2-40B4-BE49-F238E27FC236}">
                  <a16:creationId xmlns:a16="http://schemas.microsoft.com/office/drawing/2014/main" id="{1885F42C-341F-4FD2-B380-AF6BD1D2B48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8586175" y="588555"/>
              <a:ext cx="244176" cy="244176"/>
            </a:xfrm>
            <a:prstGeom prst="rect">
              <a:avLst/>
            </a:prstGeom>
          </p:spPr>
        </p:pic>
      </p:grpSp>
      <p:sp>
        <p:nvSpPr>
          <p:cNvPr id="115" name="Parallelogram 114">
            <a:extLst>
              <a:ext uri="{FF2B5EF4-FFF2-40B4-BE49-F238E27FC236}">
                <a16:creationId xmlns:a16="http://schemas.microsoft.com/office/drawing/2014/main" id="{E3CCE704-2A26-4D07-8F21-36448DACAD30}"/>
              </a:ext>
            </a:extLst>
          </p:cNvPr>
          <p:cNvSpPr/>
          <p:nvPr/>
        </p:nvSpPr>
        <p:spPr>
          <a:xfrm>
            <a:off x="5947650" y="473661"/>
            <a:ext cx="737177" cy="469320"/>
          </a:xfrm>
          <a:prstGeom prst="parallelogram">
            <a:avLst>
              <a:gd name="adj" fmla="val 33612"/>
            </a:avLst>
          </a:prstGeom>
          <a:solidFill>
            <a:srgbClr val="99CAEC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+mn-ea"/>
              <a:cs typeface="+mn-cs"/>
            </a:endParaRPr>
          </a:p>
        </p:txBody>
      </p:sp>
      <p:pic>
        <p:nvPicPr>
          <p:cNvPr id="122" name="Graphic 121" descr="Add">
            <a:extLst>
              <a:ext uri="{FF2B5EF4-FFF2-40B4-BE49-F238E27FC236}">
                <a16:creationId xmlns:a16="http://schemas.microsoft.com/office/drawing/2014/main" id="{9E172D17-52FA-427F-84D3-E07748650D0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13184" y="568695"/>
            <a:ext cx="258973" cy="259004"/>
          </a:xfrm>
          <a:prstGeom prst="rect">
            <a:avLst/>
          </a:prstGeom>
        </p:spPr>
      </p:pic>
      <p:grpSp>
        <p:nvGrpSpPr>
          <p:cNvPr id="123" name="Group 122">
            <a:extLst>
              <a:ext uri="{FF2B5EF4-FFF2-40B4-BE49-F238E27FC236}">
                <a16:creationId xmlns:a16="http://schemas.microsoft.com/office/drawing/2014/main" id="{6F4FF50C-235D-43F3-AA72-CF529760D3C7}"/>
              </a:ext>
            </a:extLst>
          </p:cNvPr>
          <p:cNvGrpSpPr/>
          <p:nvPr/>
        </p:nvGrpSpPr>
        <p:grpSpPr>
          <a:xfrm>
            <a:off x="334597" y="439250"/>
            <a:ext cx="11689158" cy="6087834"/>
            <a:chOff x="639095" y="440278"/>
            <a:chExt cx="11021261" cy="5739295"/>
          </a:xfrm>
        </p:grpSpPr>
        <p:sp>
          <p:nvSpPr>
            <p:cNvPr id="175" name="Freeform: Shape 174">
              <a:extLst>
                <a:ext uri="{FF2B5EF4-FFF2-40B4-BE49-F238E27FC236}">
                  <a16:creationId xmlns:a16="http://schemas.microsoft.com/office/drawing/2014/main" id="{34772A8D-16B1-4AEC-94BF-01AD128E74C6}"/>
                </a:ext>
              </a:extLst>
            </p:cNvPr>
            <p:cNvSpPr/>
            <p:nvPr/>
          </p:nvSpPr>
          <p:spPr>
            <a:xfrm>
              <a:off x="639096" y="457199"/>
              <a:ext cx="10913807" cy="5722374"/>
            </a:xfrm>
            <a:custGeom>
              <a:avLst/>
              <a:gdLst>
                <a:gd name="connsiteX0" fmla="*/ 289689 w 10913807"/>
                <a:gd name="connsiteY0" fmla="*/ 0 h 5722374"/>
                <a:gd name="connsiteX1" fmla="*/ 2640801 w 10913807"/>
                <a:gd name="connsiteY1" fmla="*/ 7706 h 5722374"/>
                <a:gd name="connsiteX2" fmla="*/ 2911764 w 10913807"/>
                <a:gd name="connsiteY2" fmla="*/ 442451 h 5722374"/>
                <a:gd name="connsiteX3" fmla="*/ 10913807 w 10913807"/>
                <a:gd name="connsiteY3" fmla="*/ 442451 h 5722374"/>
                <a:gd name="connsiteX4" fmla="*/ 10913807 w 10913807"/>
                <a:gd name="connsiteY4" fmla="*/ 5722374 h 5722374"/>
                <a:gd name="connsiteX5" fmla="*/ 0 w 10913807"/>
                <a:gd name="connsiteY5" fmla="*/ 5722374 h 5722374"/>
                <a:gd name="connsiteX6" fmla="*/ 0 w 10913807"/>
                <a:gd name="connsiteY6" fmla="*/ 442451 h 5722374"/>
                <a:gd name="connsiteX7" fmla="*/ 289689 w 10913807"/>
                <a:gd name="connsiteY7" fmla="*/ 0 h 5722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913807" h="5722374">
                  <a:moveTo>
                    <a:pt x="289689" y="0"/>
                  </a:moveTo>
                  <a:lnTo>
                    <a:pt x="2640801" y="7706"/>
                  </a:lnTo>
                  <a:cubicBezTo>
                    <a:pt x="2871067" y="15991"/>
                    <a:pt x="2807773" y="294967"/>
                    <a:pt x="2911764" y="442451"/>
                  </a:cubicBezTo>
                  <a:lnTo>
                    <a:pt x="10913807" y="442451"/>
                  </a:lnTo>
                  <a:lnTo>
                    <a:pt x="10913807" y="5722374"/>
                  </a:lnTo>
                  <a:lnTo>
                    <a:pt x="0" y="5722374"/>
                  </a:lnTo>
                  <a:lnTo>
                    <a:pt x="0" y="442451"/>
                  </a:lnTo>
                  <a:cubicBezTo>
                    <a:pt x="123799" y="294967"/>
                    <a:pt x="47043" y="3314"/>
                    <a:pt x="289689" y="0"/>
                  </a:cubicBezTo>
                  <a:close/>
                </a:path>
              </a:pathLst>
            </a:custGeom>
            <a:solidFill>
              <a:srgbClr val="DABDDB"/>
            </a:solidFill>
            <a:ln w="28575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grpSp>
          <p:nvGrpSpPr>
            <p:cNvPr id="176" name="Group 175">
              <a:extLst>
                <a:ext uri="{FF2B5EF4-FFF2-40B4-BE49-F238E27FC236}">
                  <a16:creationId xmlns:a16="http://schemas.microsoft.com/office/drawing/2014/main" id="{399BA34A-E3EC-4D82-B24D-FC9AB5E4FB7D}"/>
                </a:ext>
              </a:extLst>
            </p:cNvPr>
            <p:cNvGrpSpPr/>
            <p:nvPr/>
          </p:nvGrpSpPr>
          <p:grpSpPr>
            <a:xfrm>
              <a:off x="639096" y="1013468"/>
              <a:ext cx="10913807" cy="4821275"/>
              <a:chOff x="639096" y="1013468"/>
              <a:chExt cx="10913807" cy="4821275"/>
            </a:xfrm>
          </p:grpSpPr>
          <p:sp>
            <p:nvSpPr>
              <p:cNvPr id="191" name="Rectangle 190">
                <a:extLst>
                  <a:ext uri="{FF2B5EF4-FFF2-40B4-BE49-F238E27FC236}">
                    <a16:creationId xmlns:a16="http://schemas.microsoft.com/office/drawing/2014/main" id="{022A3245-749B-474B-BF4A-06FE7784C400}"/>
                  </a:ext>
                </a:extLst>
              </p:cNvPr>
              <p:cNvSpPr/>
              <p:nvPr/>
            </p:nvSpPr>
            <p:spPr>
              <a:xfrm>
                <a:off x="639096" y="1436914"/>
                <a:ext cx="10913807" cy="4397829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2" name="Rectangle: Rounded Corners 191">
                <a:extLst>
                  <a:ext uri="{FF2B5EF4-FFF2-40B4-BE49-F238E27FC236}">
                    <a16:creationId xmlns:a16="http://schemas.microsoft.com/office/drawing/2014/main" id="{617C1248-0363-46F2-BE56-48C522E5E515}"/>
                  </a:ext>
                </a:extLst>
              </p:cNvPr>
              <p:cNvSpPr/>
              <p:nvPr/>
            </p:nvSpPr>
            <p:spPr>
              <a:xfrm>
                <a:off x="1809750" y="1016000"/>
                <a:ext cx="9055100" cy="307266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3" name="Freeform: Shape 192">
                <a:extLst>
                  <a:ext uri="{FF2B5EF4-FFF2-40B4-BE49-F238E27FC236}">
                    <a16:creationId xmlns:a16="http://schemas.microsoft.com/office/drawing/2014/main" id="{7ABCBD0F-66AD-4961-A8B2-3983B5F6C78F}"/>
                  </a:ext>
                </a:extLst>
              </p:cNvPr>
              <p:cNvSpPr/>
              <p:nvPr/>
            </p:nvSpPr>
            <p:spPr>
              <a:xfrm rot="8099516">
                <a:off x="1382240" y="1036292"/>
                <a:ext cx="267646" cy="266683"/>
              </a:xfrm>
              <a:custGeom>
                <a:avLst/>
                <a:gdLst>
                  <a:gd name="connsiteX0" fmla="*/ 196871 w 1483741"/>
                  <a:gd name="connsiteY0" fmla="*/ 196871 h 1493861"/>
                  <a:gd name="connsiteX1" fmla="*/ 196871 w 1483741"/>
                  <a:gd name="connsiteY1" fmla="*/ 201482 h 1493861"/>
                  <a:gd name="connsiteX2" fmla="*/ 201453 w 1483741"/>
                  <a:gd name="connsiteY2" fmla="*/ 196871 h 1493861"/>
                  <a:gd name="connsiteX3" fmla="*/ 0 w 1483741"/>
                  <a:gd name="connsiteY3" fmla="*/ 0 h 1493861"/>
                  <a:gd name="connsiteX4" fmla="*/ 1352973 w 1483741"/>
                  <a:gd name="connsiteY4" fmla="*/ 0 h 1493861"/>
                  <a:gd name="connsiteX5" fmla="*/ 1161010 w 1483741"/>
                  <a:gd name="connsiteY5" fmla="*/ 196871 h 1493861"/>
                  <a:gd name="connsiteX6" fmla="*/ 341678 w 1483741"/>
                  <a:gd name="connsiteY6" fmla="*/ 196871 h 1493861"/>
                  <a:gd name="connsiteX7" fmla="*/ 1483741 w 1483741"/>
                  <a:gd name="connsiteY7" fmla="*/ 1331704 h 1493861"/>
                  <a:gd name="connsiteX8" fmla="*/ 1322611 w 1483741"/>
                  <a:gd name="connsiteY8" fmla="*/ 1493861 h 1493861"/>
                  <a:gd name="connsiteX9" fmla="*/ 196871 w 1483741"/>
                  <a:gd name="connsiteY9" fmla="*/ 375248 h 1493861"/>
                  <a:gd name="connsiteX10" fmla="*/ 196871 w 1483741"/>
                  <a:gd name="connsiteY10" fmla="*/ 1185661 h 1493861"/>
                  <a:gd name="connsiteX11" fmla="*/ 0 w 1483741"/>
                  <a:gd name="connsiteY11" fmla="*/ 1387566 h 1493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83741" h="1493861">
                    <a:moveTo>
                      <a:pt x="196871" y="196871"/>
                    </a:moveTo>
                    <a:lnTo>
                      <a:pt x="196871" y="201482"/>
                    </a:lnTo>
                    <a:lnTo>
                      <a:pt x="201453" y="196871"/>
                    </a:lnTo>
                    <a:close/>
                    <a:moveTo>
                      <a:pt x="0" y="0"/>
                    </a:moveTo>
                    <a:lnTo>
                      <a:pt x="1352973" y="0"/>
                    </a:lnTo>
                    <a:lnTo>
                      <a:pt x="1161010" y="196871"/>
                    </a:lnTo>
                    <a:lnTo>
                      <a:pt x="341678" y="196871"/>
                    </a:lnTo>
                    <a:lnTo>
                      <a:pt x="1483741" y="1331704"/>
                    </a:lnTo>
                    <a:lnTo>
                      <a:pt x="1322611" y="1493861"/>
                    </a:lnTo>
                    <a:lnTo>
                      <a:pt x="196871" y="375248"/>
                    </a:lnTo>
                    <a:lnTo>
                      <a:pt x="196871" y="1185661"/>
                    </a:lnTo>
                    <a:lnTo>
                      <a:pt x="0" y="1387566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4" name="Freeform: Shape 193">
                <a:extLst>
                  <a:ext uri="{FF2B5EF4-FFF2-40B4-BE49-F238E27FC236}">
                    <a16:creationId xmlns:a16="http://schemas.microsoft.com/office/drawing/2014/main" id="{C4CD2724-991C-498E-AE85-92C4E5C926AC}"/>
                  </a:ext>
                </a:extLst>
              </p:cNvPr>
              <p:cNvSpPr/>
              <p:nvPr/>
            </p:nvSpPr>
            <p:spPr>
              <a:xfrm rot="13500484" flipH="1">
                <a:off x="899639" y="1036292"/>
                <a:ext cx="267646" cy="266683"/>
              </a:xfrm>
              <a:custGeom>
                <a:avLst/>
                <a:gdLst>
                  <a:gd name="connsiteX0" fmla="*/ 196871 w 1483741"/>
                  <a:gd name="connsiteY0" fmla="*/ 196871 h 1493861"/>
                  <a:gd name="connsiteX1" fmla="*/ 196871 w 1483741"/>
                  <a:gd name="connsiteY1" fmla="*/ 201482 h 1493861"/>
                  <a:gd name="connsiteX2" fmla="*/ 201453 w 1483741"/>
                  <a:gd name="connsiteY2" fmla="*/ 196871 h 1493861"/>
                  <a:gd name="connsiteX3" fmla="*/ 0 w 1483741"/>
                  <a:gd name="connsiteY3" fmla="*/ 0 h 1493861"/>
                  <a:gd name="connsiteX4" fmla="*/ 1352973 w 1483741"/>
                  <a:gd name="connsiteY4" fmla="*/ 0 h 1493861"/>
                  <a:gd name="connsiteX5" fmla="*/ 1161010 w 1483741"/>
                  <a:gd name="connsiteY5" fmla="*/ 196871 h 1493861"/>
                  <a:gd name="connsiteX6" fmla="*/ 341678 w 1483741"/>
                  <a:gd name="connsiteY6" fmla="*/ 196871 h 1493861"/>
                  <a:gd name="connsiteX7" fmla="*/ 1483741 w 1483741"/>
                  <a:gd name="connsiteY7" fmla="*/ 1331704 h 1493861"/>
                  <a:gd name="connsiteX8" fmla="*/ 1322611 w 1483741"/>
                  <a:gd name="connsiteY8" fmla="*/ 1493861 h 1493861"/>
                  <a:gd name="connsiteX9" fmla="*/ 196871 w 1483741"/>
                  <a:gd name="connsiteY9" fmla="*/ 375248 h 1493861"/>
                  <a:gd name="connsiteX10" fmla="*/ 196871 w 1483741"/>
                  <a:gd name="connsiteY10" fmla="*/ 1185661 h 1493861"/>
                  <a:gd name="connsiteX11" fmla="*/ 0 w 1483741"/>
                  <a:gd name="connsiteY11" fmla="*/ 1387566 h 1493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83741" h="1493861">
                    <a:moveTo>
                      <a:pt x="196871" y="196871"/>
                    </a:moveTo>
                    <a:lnTo>
                      <a:pt x="196871" y="201482"/>
                    </a:lnTo>
                    <a:lnTo>
                      <a:pt x="201453" y="196871"/>
                    </a:lnTo>
                    <a:close/>
                    <a:moveTo>
                      <a:pt x="0" y="0"/>
                    </a:moveTo>
                    <a:lnTo>
                      <a:pt x="1352973" y="0"/>
                    </a:lnTo>
                    <a:lnTo>
                      <a:pt x="1161010" y="196871"/>
                    </a:lnTo>
                    <a:lnTo>
                      <a:pt x="341678" y="196871"/>
                    </a:lnTo>
                    <a:lnTo>
                      <a:pt x="1483741" y="1331704"/>
                    </a:lnTo>
                    <a:lnTo>
                      <a:pt x="1322611" y="1493861"/>
                    </a:lnTo>
                    <a:lnTo>
                      <a:pt x="196871" y="375248"/>
                    </a:lnTo>
                    <a:lnTo>
                      <a:pt x="196871" y="1185661"/>
                    </a:lnTo>
                    <a:lnTo>
                      <a:pt x="0" y="1387566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5" name="Heart 194">
                <a:extLst>
                  <a:ext uri="{FF2B5EF4-FFF2-40B4-BE49-F238E27FC236}">
                    <a16:creationId xmlns:a16="http://schemas.microsoft.com/office/drawing/2014/main" id="{34ABF727-FF5F-4327-B74D-983030236680}"/>
                  </a:ext>
                </a:extLst>
              </p:cNvPr>
              <p:cNvSpPr/>
              <p:nvPr/>
            </p:nvSpPr>
            <p:spPr>
              <a:xfrm>
                <a:off x="11015867" y="1013468"/>
                <a:ext cx="377828" cy="307266"/>
              </a:xfrm>
              <a:prstGeom prst="heart">
                <a:avLst/>
              </a:prstGeom>
              <a:solidFill>
                <a:srgbClr val="7030A0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77" name="TextBox 176">
              <a:extLst>
                <a:ext uri="{FF2B5EF4-FFF2-40B4-BE49-F238E27FC236}">
                  <a16:creationId xmlns:a16="http://schemas.microsoft.com/office/drawing/2014/main" id="{361A29D9-1FB7-4663-943D-8927FE483D88}"/>
                </a:ext>
              </a:extLst>
            </p:cNvPr>
            <p:cNvSpPr txBox="1"/>
            <p:nvPr/>
          </p:nvSpPr>
          <p:spPr>
            <a:xfrm>
              <a:off x="882182" y="440278"/>
              <a:ext cx="2305050" cy="4932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8" name="TextBox 177">
              <a:extLst>
                <a:ext uri="{FF2B5EF4-FFF2-40B4-BE49-F238E27FC236}">
                  <a16:creationId xmlns:a16="http://schemas.microsoft.com/office/drawing/2014/main" id="{F4051454-EE8A-443D-A430-843AA1179C88}"/>
                </a:ext>
              </a:extLst>
            </p:cNvPr>
            <p:cNvSpPr txBox="1"/>
            <p:nvPr/>
          </p:nvSpPr>
          <p:spPr>
            <a:xfrm>
              <a:off x="1427828" y="945439"/>
              <a:ext cx="2774952" cy="3772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d-ID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www.zanasyra.com</a:t>
              </a:r>
            </a:p>
          </p:txBody>
        </p:sp>
        <p:sp>
          <p:nvSpPr>
            <p:cNvPr id="179" name="Freeform: Shape 178">
              <a:extLst>
                <a:ext uri="{FF2B5EF4-FFF2-40B4-BE49-F238E27FC236}">
                  <a16:creationId xmlns:a16="http://schemas.microsoft.com/office/drawing/2014/main" id="{70A30641-184E-4D2C-AC56-275B3895700B}"/>
                </a:ext>
              </a:extLst>
            </p:cNvPr>
            <p:cNvSpPr/>
            <p:nvPr/>
          </p:nvSpPr>
          <p:spPr>
            <a:xfrm>
              <a:off x="639096" y="457199"/>
              <a:ext cx="10913807" cy="5720141"/>
            </a:xfrm>
            <a:custGeom>
              <a:avLst/>
              <a:gdLst>
                <a:gd name="connsiteX0" fmla="*/ 2729252 w 10913807"/>
                <a:gd name="connsiteY0" fmla="*/ 0 h 5720141"/>
                <a:gd name="connsiteX1" fmla="*/ 5080364 w 10913807"/>
                <a:gd name="connsiteY1" fmla="*/ 7706 h 5720141"/>
                <a:gd name="connsiteX2" fmla="*/ 5319272 w 10913807"/>
                <a:gd name="connsiteY2" fmla="*/ 381767 h 5720141"/>
                <a:gd name="connsiteX3" fmla="*/ 5350148 w 10913807"/>
                <a:gd name="connsiteY3" fmla="*/ 440218 h 5720141"/>
                <a:gd name="connsiteX4" fmla="*/ 10913807 w 10913807"/>
                <a:gd name="connsiteY4" fmla="*/ 440218 h 5720141"/>
                <a:gd name="connsiteX5" fmla="*/ 10913807 w 10913807"/>
                <a:gd name="connsiteY5" fmla="*/ 5720141 h 5720141"/>
                <a:gd name="connsiteX6" fmla="*/ 0 w 10913807"/>
                <a:gd name="connsiteY6" fmla="*/ 5720141 h 5720141"/>
                <a:gd name="connsiteX7" fmla="*/ 0 w 10913807"/>
                <a:gd name="connsiteY7" fmla="*/ 440218 h 5720141"/>
                <a:gd name="connsiteX8" fmla="*/ 2440951 w 10913807"/>
                <a:gd name="connsiteY8" fmla="*/ 440218 h 5720141"/>
                <a:gd name="connsiteX9" fmla="*/ 2477602 w 10913807"/>
                <a:gd name="connsiteY9" fmla="*/ 381232 h 5720141"/>
                <a:gd name="connsiteX10" fmla="*/ 2729252 w 10913807"/>
                <a:gd name="connsiteY10" fmla="*/ 0 h 57201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913807" h="5720141">
                  <a:moveTo>
                    <a:pt x="2729252" y="0"/>
                  </a:moveTo>
                  <a:lnTo>
                    <a:pt x="5080364" y="7706"/>
                  </a:lnTo>
                  <a:cubicBezTo>
                    <a:pt x="5281847" y="14955"/>
                    <a:pt x="5258573" y="229453"/>
                    <a:pt x="5319272" y="381767"/>
                  </a:cubicBezTo>
                  <a:lnTo>
                    <a:pt x="5350148" y="440218"/>
                  </a:lnTo>
                  <a:lnTo>
                    <a:pt x="10913807" y="440218"/>
                  </a:lnTo>
                  <a:lnTo>
                    <a:pt x="10913807" y="5720141"/>
                  </a:lnTo>
                  <a:lnTo>
                    <a:pt x="0" y="5720141"/>
                  </a:lnTo>
                  <a:lnTo>
                    <a:pt x="0" y="440218"/>
                  </a:lnTo>
                  <a:lnTo>
                    <a:pt x="2440951" y="440218"/>
                  </a:lnTo>
                  <a:lnTo>
                    <a:pt x="2477602" y="381232"/>
                  </a:lnTo>
                  <a:cubicBezTo>
                    <a:pt x="2549164" y="226560"/>
                    <a:pt x="2516937" y="2900"/>
                    <a:pt x="2729252" y="0"/>
                  </a:cubicBezTo>
                  <a:close/>
                </a:path>
              </a:pathLst>
            </a:custGeom>
            <a:solidFill>
              <a:srgbClr val="99CAEC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grpSp>
          <p:nvGrpSpPr>
            <p:cNvPr id="180" name="Group 179">
              <a:extLst>
                <a:ext uri="{FF2B5EF4-FFF2-40B4-BE49-F238E27FC236}">
                  <a16:creationId xmlns:a16="http://schemas.microsoft.com/office/drawing/2014/main" id="{2D015D8F-06C0-41BB-884C-02A50ADC2581}"/>
                </a:ext>
              </a:extLst>
            </p:cNvPr>
            <p:cNvGrpSpPr/>
            <p:nvPr/>
          </p:nvGrpSpPr>
          <p:grpSpPr>
            <a:xfrm>
              <a:off x="639095" y="1020971"/>
              <a:ext cx="10913807" cy="4821275"/>
              <a:chOff x="639096" y="1013468"/>
              <a:chExt cx="10913807" cy="4821275"/>
            </a:xfrm>
          </p:grpSpPr>
          <p:sp>
            <p:nvSpPr>
              <p:cNvPr id="186" name="Rectangle 185">
                <a:extLst>
                  <a:ext uri="{FF2B5EF4-FFF2-40B4-BE49-F238E27FC236}">
                    <a16:creationId xmlns:a16="http://schemas.microsoft.com/office/drawing/2014/main" id="{EB3B3C22-9CD3-4152-B1E2-F0172FEBE653}"/>
                  </a:ext>
                </a:extLst>
              </p:cNvPr>
              <p:cNvSpPr/>
              <p:nvPr/>
            </p:nvSpPr>
            <p:spPr>
              <a:xfrm>
                <a:off x="639096" y="1436914"/>
                <a:ext cx="10913807" cy="4397829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7" name="Rectangle: Rounded Corners 186">
                <a:extLst>
                  <a:ext uri="{FF2B5EF4-FFF2-40B4-BE49-F238E27FC236}">
                    <a16:creationId xmlns:a16="http://schemas.microsoft.com/office/drawing/2014/main" id="{513060E5-803A-40FA-8D35-4B9F49A46993}"/>
                  </a:ext>
                </a:extLst>
              </p:cNvPr>
              <p:cNvSpPr/>
              <p:nvPr/>
            </p:nvSpPr>
            <p:spPr>
              <a:xfrm>
                <a:off x="1809750" y="1016000"/>
                <a:ext cx="9055100" cy="307266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8" name="Freeform: Shape 187">
                <a:extLst>
                  <a:ext uri="{FF2B5EF4-FFF2-40B4-BE49-F238E27FC236}">
                    <a16:creationId xmlns:a16="http://schemas.microsoft.com/office/drawing/2014/main" id="{29360E42-5AE8-4421-9235-27AA52BA5C69}"/>
                  </a:ext>
                </a:extLst>
              </p:cNvPr>
              <p:cNvSpPr/>
              <p:nvPr/>
            </p:nvSpPr>
            <p:spPr>
              <a:xfrm rot="8099516">
                <a:off x="1382240" y="1036292"/>
                <a:ext cx="267646" cy="266683"/>
              </a:xfrm>
              <a:custGeom>
                <a:avLst/>
                <a:gdLst>
                  <a:gd name="connsiteX0" fmla="*/ 196871 w 1483741"/>
                  <a:gd name="connsiteY0" fmla="*/ 196871 h 1493861"/>
                  <a:gd name="connsiteX1" fmla="*/ 196871 w 1483741"/>
                  <a:gd name="connsiteY1" fmla="*/ 201482 h 1493861"/>
                  <a:gd name="connsiteX2" fmla="*/ 201453 w 1483741"/>
                  <a:gd name="connsiteY2" fmla="*/ 196871 h 1493861"/>
                  <a:gd name="connsiteX3" fmla="*/ 0 w 1483741"/>
                  <a:gd name="connsiteY3" fmla="*/ 0 h 1493861"/>
                  <a:gd name="connsiteX4" fmla="*/ 1352973 w 1483741"/>
                  <a:gd name="connsiteY4" fmla="*/ 0 h 1493861"/>
                  <a:gd name="connsiteX5" fmla="*/ 1161010 w 1483741"/>
                  <a:gd name="connsiteY5" fmla="*/ 196871 h 1493861"/>
                  <a:gd name="connsiteX6" fmla="*/ 341678 w 1483741"/>
                  <a:gd name="connsiteY6" fmla="*/ 196871 h 1493861"/>
                  <a:gd name="connsiteX7" fmla="*/ 1483741 w 1483741"/>
                  <a:gd name="connsiteY7" fmla="*/ 1331704 h 1493861"/>
                  <a:gd name="connsiteX8" fmla="*/ 1322611 w 1483741"/>
                  <a:gd name="connsiteY8" fmla="*/ 1493861 h 1493861"/>
                  <a:gd name="connsiteX9" fmla="*/ 196871 w 1483741"/>
                  <a:gd name="connsiteY9" fmla="*/ 375248 h 1493861"/>
                  <a:gd name="connsiteX10" fmla="*/ 196871 w 1483741"/>
                  <a:gd name="connsiteY10" fmla="*/ 1185661 h 1493861"/>
                  <a:gd name="connsiteX11" fmla="*/ 0 w 1483741"/>
                  <a:gd name="connsiteY11" fmla="*/ 1387566 h 1493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83741" h="1493861">
                    <a:moveTo>
                      <a:pt x="196871" y="196871"/>
                    </a:moveTo>
                    <a:lnTo>
                      <a:pt x="196871" y="201482"/>
                    </a:lnTo>
                    <a:lnTo>
                      <a:pt x="201453" y="196871"/>
                    </a:lnTo>
                    <a:close/>
                    <a:moveTo>
                      <a:pt x="0" y="0"/>
                    </a:moveTo>
                    <a:lnTo>
                      <a:pt x="1352973" y="0"/>
                    </a:lnTo>
                    <a:lnTo>
                      <a:pt x="1161010" y="196871"/>
                    </a:lnTo>
                    <a:lnTo>
                      <a:pt x="341678" y="196871"/>
                    </a:lnTo>
                    <a:lnTo>
                      <a:pt x="1483741" y="1331704"/>
                    </a:lnTo>
                    <a:lnTo>
                      <a:pt x="1322611" y="1493861"/>
                    </a:lnTo>
                    <a:lnTo>
                      <a:pt x="196871" y="375248"/>
                    </a:lnTo>
                    <a:lnTo>
                      <a:pt x="196871" y="1185661"/>
                    </a:lnTo>
                    <a:lnTo>
                      <a:pt x="0" y="1387566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9" name="Freeform: Shape 188">
                <a:extLst>
                  <a:ext uri="{FF2B5EF4-FFF2-40B4-BE49-F238E27FC236}">
                    <a16:creationId xmlns:a16="http://schemas.microsoft.com/office/drawing/2014/main" id="{E25BD25E-9646-468B-929C-F338D37A1825}"/>
                  </a:ext>
                </a:extLst>
              </p:cNvPr>
              <p:cNvSpPr/>
              <p:nvPr/>
            </p:nvSpPr>
            <p:spPr>
              <a:xfrm rot="13500484" flipH="1">
                <a:off x="899639" y="1036292"/>
                <a:ext cx="267646" cy="266683"/>
              </a:xfrm>
              <a:custGeom>
                <a:avLst/>
                <a:gdLst>
                  <a:gd name="connsiteX0" fmla="*/ 196871 w 1483741"/>
                  <a:gd name="connsiteY0" fmla="*/ 196871 h 1493861"/>
                  <a:gd name="connsiteX1" fmla="*/ 196871 w 1483741"/>
                  <a:gd name="connsiteY1" fmla="*/ 201482 h 1493861"/>
                  <a:gd name="connsiteX2" fmla="*/ 201453 w 1483741"/>
                  <a:gd name="connsiteY2" fmla="*/ 196871 h 1493861"/>
                  <a:gd name="connsiteX3" fmla="*/ 0 w 1483741"/>
                  <a:gd name="connsiteY3" fmla="*/ 0 h 1493861"/>
                  <a:gd name="connsiteX4" fmla="*/ 1352973 w 1483741"/>
                  <a:gd name="connsiteY4" fmla="*/ 0 h 1493861"/>
                  <a:gd name="connsiteX5" fmla="*/ 1161010 w 1483741"/>
                  <a:gd name="connsiteY5" fmla="*/ 196871 h 1493861"/>
                  <a:gd name="connsiteX6" fmla="*/ 341678 w 1483741"/>
                  <a:gd name="connsiteY6" fmla="*/ 196871 h 1493861"/>
                  <a:gd name="connsiteX7" fmla="*/ 1483741 w 1483741"/>
                  <a:gd name="connsiteY7" fmla="*/ 1331704 h 1493861"/>
                  <a:gd name="connsiteX8" fmla="*/ 1322611 w 1483741"/>
                  <a:gd name="connsiteY8" fmla="*/ 1493861 h 1493861"/>
                  <a:gd name="connsiteX9" fmla="*/ 196871 w 1483741"/>
                  <a:gd name="connsiteY9" fmla="*/ 375248 h 1493861"/>
                  <a:gd name="connsiteX10" fmla="*/ 196871 w 1483741"/>
                  <a:gd name="connsiteY10" fmla="*/ 1185661 h 1493861"/>
                  <a:gd name="connsiteX11" fmla="*/ 0 w 1483741"/>
                  <a:gd name="connsiteY11" fmla="*/ 1387566 h 1493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83741" h="1493861">
                    <a:moveTo>
                      <a:pt x="196871" y="196871"/>
                    </a:moveTo>
                    <a:lnTo>
                      <a:pt x="196871" y="201482"/>
                    </a:lnTo>
                    <a:lnTo>
                      <a:pt x="201453" y="196871"/>
                    </a:lnTo>
                    <a:close/>
                    <a:moveTo>
                      <a:pt x="0" y="0"/>
                    </a:moveTo>
                    <a:lnTo>
                      <a:pt x="1352973" y="0"/>
                    </a:lnTo>
                    <a:lnTo>
                      <a:pt x="1161010" y="196871"/>
                    </a:lnTo>
                    <a:lnTo>
                      <a:pt x="341678" y="196871"/>
                    </a:lnTo>
                    <a:lnTo>
                      <a:pt x="1483741" y="1331704"/>
                    </a:lnTo>
                    <a:lnTo>
                      <a:pt x="1322611" y="1493861"/>
                    </a:lnTo>
                    <a:lnTo>
                      <a:pt x="196871" y="375248"/>
                    </a:lnTo>
                    <a:lnTo>
                      <a:pt x="196871" y="1185661"/>
                    </a:lnTo>
                    <a:lnTo>
                      <a:pt x="0" y="1387566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0" name="Heart 189">
                <a:extLst>
                  <a:ext uri="{FF2B5EF4-FFF2-40B4-BE49-F238E27FC236}">
                    <a16:creationId xmlns:a16="http://schemas.microsoft.com/office/drawing/2014/main" id="{19892B64-300F-4ECB-A074-17AC98CA90A5}"/>
                  </a:ext>
                </a:extLst>
              </p:cNvPr>
              <p:cNvSpPr/>
              <p:nvPr/>
            </p:nvSpPr>
            <p:spPr>
              <a:xfrm>
                <a:off x="11015867" y="1013468"/>
                <a:ext cx="377828" cy="307266"/>
              </a:xfrm>
              <a:prstGeom prst="heart">
                <a:avLst/>
              </a:prstGeom>
              <a:solidFill>
                <a:srgbClr val="00B0F0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82" name="TextBox 181">
              <a:extLst>
                <a:ext uri="{FF2B5EF4-FFF2-40B4-BE49-F238E27FC236}">
                  <a16:creationId xmlns:a16="http://schemas.microsoft.com/office/drawing/2014/main" id="{2750232E-19BA-4187-861F-9F9A270A560C}"/>
                </a:ext>
              </a:extLst>
            </p:cNvPr>
            <p:cNvSpPr txBox="1"/>
            <p:nvPr/>
          </p:nvSpPr>
          <p:spPr>
            <a:xfrm>
              <a:off x="1427827" y="952942"/>
              <a:ext cx="2774952" cy="3772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d-ID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www.zanasyra.com</a:t>
              </a:r>
            </a:p>
          </p:txBody>
        </p:sp>
        <p:pic>
          <p:nvPicPr>
            <p:cNvPr id="183" name="Graphic 182" descr="Close">
              <a:extLst>
                <a:ext uri="{FF2B5EF4-FFF2-40B4-BE49-F238E27FC236}">
                  <a16:creationId xmlns:a16="http://schemas.microsoft.com/office/drawing/2014/main" id="{FEE910B4-227B-42C1-A9F3-92E0F3BFD7D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516894" y="610736"/>
              <a:ext cx="266374" cy="266374"/>
            </a:xfrm>
            <a:prstGeom prst="rect">
              <a:avLst/>
            </a:prstGeom>
          </p:spPr>
        </p:pic>
        <p:graphicFrame>
          <p:nvGraphicFramePr>
            <p:cNvPr id="184" name="Chart 183">
              <a:extLst>
                <a:ext uri="{FF2B5EF4-FFF2-40B4-BE49-F238E27FC236}">
                  <a16:creationId xmlns:a16="http://schemas.microsoft.com/office/drawing/2014/main" id="{0ECE1107-2643-4D2F-BBE4-C3665FC732C8}"/>
                </a:ext>
              </a:extLst>
            </p:cNvPr>
            <p:cNvGraphicFramePr/>
            <p:nvPr/>
          </p:nvGraphicFramePr>
          <p:xfrm>
            <a:off x="1222375" y="1837411"/>
            <a:ext cx="4921250" cy="3753822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6"/>
            </a:graphicData>
          </a:graphic>
        </p:graphicFrame>
        <p:sp>
          <p:nvSpPr>
            <p:cNvPr id="185" name="Rectangle: Rounded Corners 184">
              <a:extLst>
                <a:ext uri="{FF2B5EF4-FFF2-40B4-BE49-F238E27FC236}">
                  <a16:creationId xmlns:a16="http://schemas.microsoft.com/office/drawing/2014/main" id="{7237DA25-C335-4269-AD03-C3AB3CF54595}"/>
                </a:ext>
              </a:extLst>
            </p:cNvPr>
            <p:cNvSpPr/>
            <p:nvPr/>
          </p:nvSpPr>
          <p:spPr>
            <a:xfrm>
              <a:off x="5650081" y="2804499"/>
              <a:ext cx="6010275" cy="1025540"/>
            </a:xfrm>
            <a:prstGeom prst="roundRect">
              <a:avLst>
                <a:gd name="adj" fmla="val 50000"/>
              </a:avLst>
            </a:prstGeom>
            <a:no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d-ID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F3F1A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S</a:t>
              </a:r>
              <a:r>
                <a:rPr kumimoji="0" lang="id-ID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F6D19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U</a:t>
              </a:r>
              <a:r>
                <a:rPr kumimoji="0" lang="id-ID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F8B1A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</a:t>
              </a:r>
              <a:r>
                <a:rPr kumimoji="0" lang="id-ID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B6B4D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</a:t>
              </a:r>
              <a:r>
                <a:rPr kumimoji="0" lang="id-ID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99CAE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I</a:t>
              </a:r>
              <a:r>
                <a:rPr kumimoji="0" lang="id-ID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D4E48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</a:t>
              </a:r>
              <a:r>
                <a:rPr kumimoji="0" lang="id-ID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F3F1A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</a:t>
              </a:r>
              <a:r>
                <a:rPr kumimoji="0" lang="id-ID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FDCC8B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L</a:t>
              </a:r>
              <a:r>
                <a:rPr kumimoji="0" lang="id-ID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F8B1A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E</a:t>
              </a:r>
              <a:endParaRPr kumimoji="0" lang="id-ID" sz="1600" b="0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F8B1A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196" name="Freeform: Shape 195">
            <a:extLst>
              <a:ext uri="{FF2B5EF4-FFF2-40B4-BE49-F238E27FC236}">
                <a16:creationId xmlns:a16="http://schemas.microsoft.com/office/drawing/2014/main" id="{CED0B899-9A8C-42B1-B1D7-DDB533CA8BAF}"/>
              </a:ext>
            </a:extLst>
          </p:cNvPr>
          <p:cNvSpPr/>
          <p:nvPr/>
        </p:nvSpPr>
        <p:spPr>
          <a:xfrm>
            <a:off x="337565" y="454257"/>
            <a:ext cx="11575192" cy="6074617"/>
          </a:xfrm>
          <a:custGeom>
            <a:avLst/>
            <a:gdLst>
              <a:gd name="connsiteX0" fmla="*/ 5094846 w 10913807"/>
              <a:gd name="connsiteY0" fmla="*/ 0 h 5726835"/>
              <a:gd name="connsiteX1" fmla="*/ 7445958 w 10913807"/>
              <a:gd name="connsiteY1" fmla="*/ 7706 h 5726835"/>
              <a:gd name="connsiteX2" fmla="*/ 7684866 w 10913807"/>
              <a:gd name="connsiteY2" fmla="*/ 381767 h 5726835"/>
              <a:gd name="connsiteX3" fmla="*/ 7708551 w 10913807"/>
              <a:gd name="connsiteY3" fmla="*/ 426605 h 5726835"/>
              <a:gd name="connsiteX4" fmla="*/ 10913807 w 10913807"/>
              <a:gd name="connsiteY4" fmla="*/ 426605 h 5726835"/>
              <a:gd name="connsiteX5" fmla="*/ 10913807 w 10913807"/>
              <a:gd name="connsiteY5" fmla="*/ 5726835 h 5726835"/>
              <a:gd name="connsiteX6" fmla="*/ 0 w 10913807"/>
              <a:gd name="connsiteY6" fmla="*/ 5726835 h 5726835"/>
              <a:gd name="connsiteX7" fmla="*/ 0 w 10913807"/>
              <a:gd name="connsiteY7" fmla="*/ 426605 h 5726835"/>
              <a:gd name="connsiteX8" fmla="*/ 4815003 w 10913807"/>
              <a:gd name="connsiteY8" fmla="*/ 426605 h 5726835"/>
              <a:gd name="connsiteX9" fmla="*/ 4843197 w 10913807"/>
              <a:gd name="connsiteY9" fmla="*/ 381232 h 5726835"/>
              <a:gd name="connsiteX10" fmla="*/ 5094846 w 10913807"/>
              <a:gd name="connsiteY10" fmla="*/ 0 h 5726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913807" h="5726835">
                <a:moveTo>
                  <a:pt x="5094846" y="0"/>
                </a:moveTo>
                <a:lnTo>
                  <a:pt x="7445958" y="7706"/>
                </a:lnTo>
                <a:cubicBezTo>
                  <a:pt x="7647441" y="14955"/>
                  <a:pt x="7624167" y="229453"/>
                  <a:pt x="7684866" y="381767"/>
                </a:cubicBezTo>
                <a:lnTo>
                  <a:pt x="7708551" y="426605"/>
                </a:lnTo>
                <a:lnTo>
                  <a:pt x="10913807" y="426605"/>
                </a:lnTo>
                <a:lnTo>
                  <a:pt x="10913807" y="5726835"/>
                </a:lnTo>
                <a:lnTo>
                  <a:pt x="0" y="5726835"/>
                </a:lnTo>
                <a:lnTo>
                  <a:pt x="0" y="426605"/>
                </a:lnTo>
                <a:lnTo>
                  <a:pt x="4815003" y="426605"/>
                </a:lnTo>
                <a:lnTo>
                  <a:pt x="4843197" y="381232"/>
                </a:lnTo>
                <a:cubicBezTo>
                  <a:pt x="4914758" y="226559"/>
                  <a:pt x="4882531" y="2900"/>
                  <a:pt x="5094846" y="0"/>
                </a:cubicBezTo>
                <a:close/>
              </a:path>
            </a:pathLst>
          </a:custGeom>
          <a:solidFill>
            <a:srgbClr val="F3F1A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+mn-ea"/>
              <a:cs typeface="+mn-cs"/>
            </a:endParaRPr>
          </a:p>
        </p:txBody>
      </p:sp>
      <p:pic>
        <p:nvPicPr>
          <p:cNvPr id="198" name="Graphic 197" descr="Close">
            <a:extLst>
              <a:ext uri="{FF2B5EF4-FFF2-40B4-BE49-F238E27FC236}">
                <a16:creationId xmlns:a16="http://schemas.microsoft.com/office/drawing/2014/main" id="{7B2462E4-8F5D-42CE-A374-B67635C5741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814586" y="610736"/>
            <a:ext cx="282516" cy="282550"/>
          </a:xfrm>
          <a:prstGeom prst="rect">
            <a:avLst/>
          </a:prstGeom>
        </p:spPr>
      </p:pic>
      <p:grpSp>
        <p:nvGrpSpPr>
          <p:cNvPr id="200" name="Group 199">
            <a:extLst>
              <a:ext uri="{FF2B5EF4-FFF2-40B4-BE49-F238E27FC236}">
                <a16:creationId xmlns:a16="http://schemas.microsoft.com/office/drawing/2014/main" id="{08D69E72-D141-4A41-98A3-68CCC9AF3B59}"/>
              </a:ext>
            </a:extLst>
          </p:cNvPr>
          <p:cNvGrpSpPr/>
          <p:nvPr/>
        </p:nvGrpSpPr>
        <p:grpSpPr>
          <a:xfrm>
            <a:off x="308404" y="991972"/>
            <a:ext cx="11575192" cy="5114064"/>
            <a:chOff x="639096" y="1013468"/>
            <a:chExt cx="10913807" cy="4821275"/>
          </a:xfrm>
        </p:grpSpPr>
        <p:sp>
          <p:nvSpPr>
            <p:cNvPr id="202" name="Rectangle 201">
              <a:extLst>
                <a:ext uri="{FF2B5EF4-FFF2-40B4-BE49-F238E27FC236}">
                  <a16:creationId xmlns:a16="http://schemas.microsoft.com/office/drawing/2014/main" id="{B260C82C-3B0E-4F32-B5EC-78378105BFC4}"/>
                </a:ext>
              </a:extLst>
            </p:cNvPr>
            <p:cNvSpPr/>
            <p:nvPr/>
          </p:nvSpPr>
          <p:spPr>
            <a:xfrm>
              <a:off x="639096" y="1436914"/>
              <a:ext cx="10913807" cy="439782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  <p:sp>
          <p:nvSpPr>
            <p:cNvPr id="203" name="Rectangle: Rounded Corners 202">
              <a:extLst>
                <a:ext uri="{FF2B5EF4-FFF2-40B4-BE49-F238E27FC236}">
                  <a16:creationId xmlns:a16="http://schemas.microsoft.com/office/drawing/2014/main" id="{81199D02-084D-4698-9146-502F6DC96196}"/>
                </a:ext>
              </a:extLst>
            </p:cNvPr>
            <p:cNvSpPr/>
            <p:nvPr/>
          </p:nvSpPr>
          <p:spPr>
            <a:xfrm>
              <a:off x="1809750" y="1016000"/>
              <a:ext cx="9055100" cy="307266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  <p:sp>
          <p:nvSpPr>
            <p:cNvPr id="204" name="Freeform: Shape 203">
              <a:extLst>
                <a:ext uri="{FF2B5EF4-FFF2-40B4-BE49-F238E27FC236}">
                  <a16:creationId xmlns:a16="http://schemas.microsoft.com/office/drawing/2014/main" id="{9647A23D-DCAD-47D4-89ED-7350CA2B9AFB}"/>
                </a:ext>
              </a:extLst>
            </p:cNvPr>
            <p:cNvSpPr/>
            <p:nvPr/>
          </p:nvSpPr>
          <p:spPr>
            <a:xfrm rot="8099516">
              <a:off x="1382240" y="1036292"/>
              <a:ext cx="267646" cy="266683"/>
            </a:xfrm>
            <a:custGeom>
              <a:avLst/>
              <a:gdLst>
                <a:gd name="connsiteX0" fmla="*/ 196871 w 1483741"/>
                <a:gd name="connsiteY0" fmla="*/ 196871 h 1493861"/>
                <a:gd name="connsiteX1" fmla="*/ 196871 w 1483741"/>
                <a:gd name="connsiteY1" fmla="*/ 201482 h 1493861"/>
                <a:gd name="connsiteX2" fmla="*/ 201453 w 1483741"/>
                <a:gd name="connsiteY2" fmla="*/ 196871 h 1493861"/>
                <a:gd name="connsiteX3" fmla="*/ 0 w 1483741"/>
                <a:gd name="connsiteY3" fmla="*/ 0 h 1493861"/>
                <a:gd name="connsiteX4" fmla="*/ 1352973 w 1483741"/>
                <a:gd name="connsiteY4" fmla="*/ 0 h 1493861"/>
                <a:gd name="connsiteX5" fmla="*/ 1161010 w 1483741"/>
                <a:gd name="connsiteY5" fmla="*/ 196871 h 1493861"/>
                <a:gd name="connsiteX6" fmla="*/ 341678 w 1483741"/>
                <a:gd name="connsiteY6" fmla="*/ 196871 h 1493861"/>
                <a:gd name="connsiteX7" fmla="*/ 1483741 w 1483741"/>
                <a:gd name="connsiteY7" fmla="*/ 1331704 h 1493861"/>
                <a:gd name="connsiteX8" fmla="*/ 1322611 w 1483741"/>
                <a:gd name="connsiteY8" fmla="*/ 1493861 h 1493861"/>
                <a:gd name="connsiteX9" fmla="*/ 196871 w 1483741"/>
                <a:gd name="connsiteY9" fmla="*/ 375248 h 1493861"/>
                <a:gd name="connsiteX10" fmla="*/ 196871 w 1483741"/>
                <a:gd name="connsiteY10" fmla="*/ 1185661 h 1493861"/>
                <a:gd name="connsiteX11" fmla="*/ 0 w 1483741"/>
                <a:gd name="connsiteY11" fmla="*/ 1387566 h 14938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83741" h="1493861">
                  <a:moveTo>
                    <a:pt x="196871" y="196871"/>
                  </a:moveTo>
                  <a:lnTo>
                    <a:pt x="196871" y="201482"/>
                  </a:lnTo>
                  <a:lnTo>
                    <a:pt x="201453" y="196871"/>
                  </a:lnTo>
                  <a:close/>
                  <a:moveTo>
                    <a:pt x="0" y="0"/>
                  </a:moveTo>
                  <a:lnTo>
                    <a:pt x="1352973" y="0"/>
                  </a:lnTo>
                  <a:lnTo>
                    <a:pt x="1161010" y="196871"/>
                  </a:lnTo>
                  <a:lnTo>
                    <a:pt x="341678" y="196871"/>
                  </a:lnTo>
                  <a:lnTo>
                    <a:pt x="1483741" y="1331704"/>
                  </a:lnTo>
                  <a:lnTo>
                    <a:pt x="1322611" y="1493861"/>
                  </a:lnTo>
                  <a:lnTo>
                    <a:pt x="196871" y="375248"/>
                  </a:lnTo>
                  <a:lnTo>
                    <a:pt x="196871" y="1185661"/>
                  </a:lnTo>
                  <a:lnTo>
                    <a:pt x="0" y="138756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  <p:sp>
          <p:nvSpPr>
            <p:cNvPr id="205" name="Freeform: Shape 204">
              <a:extLst>
                <a:ext uri="{FF2B5EF4-FFF2-40B4-BE49-F238E27FC236}">
                  <a16:creationId xmlns:a16="http://schemas.microsoft.com/office/drawing/2014/main" id="{29B9CD62-4B3C-4B38-BDEF-46A5CAC9C41E}"/>
                </a:ext>
              </a:extLst>
            </p:cNvPr>
            <p:cNvSpPr/>
            <p:nvPr/>
          </p:nvSpPr>
          <p:spPr>
            <a:xfrm rot="13500484" flipH="1">
              <a:off x="899639" y="1036292"/>
              <a:ext cx="267646" cy="266683"/>
            </a:xfrm>
            <a:custGeom>
              <a:avLst/>
              <a:gdLst>
                <a:gd name="connsiteX0" fmla="*/ 196871 w 1483741"/>
                <a:gd name="connsiteY0" fmla="*/ 196871 h 1493861"/>
                <a:gd name="connsiteX1" fmla="*/ 196871 w 1483741"/>
                <a:gd name="connsiteY1" fmla="*/ 201482 h 1493861"/>
                <a:gd name="connsiteX2" fmla="*/ 201453 w 1483741"/>
                <a:gd name="connsiteY2" fmla="*/ 196871 h 1493861"/>
                <a:gd name="connsiteX3" fmla="*/ 0 w 1483741"/>
                <a:gd name="connsiteY3" fmla="*/ 0 h 1493861"/>
                <a:gd name="connsiteX4" fmla="*/ 1352973 w 1483741"/>
                <a:gd name="connsiteY4" fmla="*/ 0 h 1493861"/>
                <a:gd name="connsiteX5" fmla="*/ 1161010 w 1483741"/>
                <a:gd name="connsiteY5" fmla="*/ 196871 h 1493861"/>
                <a:gd name="connsiteX6" fmla="*/ 341678 w 1483741"/>
                <a:gd name="connsiteY6" fmla="*/ 196871 h 1493861"/>
                <a:gd name="connsiteX7" fmla="*/ 1483741 w 1483741"/>
                <a:gd name="connsiteY7" fmla="*/ 1331704 h 1493861"/>
                <a:gd name="connsiteX8" fmla="*/ 1322611 w 1483741"/>
                <a:gd name="connsiteY8" fmla="*/ 1493861 h 1493861"/>
                <a:gd name="connsiteX9" fmla="*/ 196871 w 1483741"/>
                <a:gd name="connsiteY9" fmla="*/ 375248 h 1493861"/>
                <a:gd name="connsiteX10" fmla="*/ 196871 w 1483741"/>
                <a:gd name="connsiteY10" fmla="*/ 1185661 h 1493861"/>
                <a:gd name="connsiteX11" fmla="*/ 0 w 1483741"/>
                <a:gd name="connsiteY11" fmla="*/ 1387566 h 14938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83741" h="1493861">
                  <a:moveTo>
                    <a:pt x="196871" y="196871"/>
                  </a:moveTo>
                  <a:lnTo>
                    <a:pt x="196871" y="201482"/>
                  </a:lnTo>
                  <a:lnTo>
                    <a:pt x="201453" y="196871"/>
                  </a:lnTo>
                  <a:close/>
                  <a:moveTo>
                    <a:pt x="0" y="0"/>
                  </a:moveTo>
                  <a:lnTo>
                    <a:pt x="1352973" y="0"/>
                  </a:lnTo>
                  <a:lnTo>
                    <a:pt x="1161010" y="196871"/>
                  </a:lnTo>
                  <a:lnTo>
                    <a:pt x="341678" y="196871"/>
                  </a:lnTo>
                  <a:lnTo>
                    <a:pt x="1483741" y="1331704"/>
                  </a:lnTo>
                  <a:lnTo>
                    <a:pt x="1322611" y="1493861"/>
                  </a:lnTo>
                  <a:lnTo>
                    <a:pt x="196871" y="375248"/>
                  </a:lnTo>
                  <a:lnTo>
                    <a:pt x="196871" y="1185661"/>
                  </a:lnTo>
                  <a:lnTo>
                    <a:pt x="0" y="138756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  <p:sp>
          <p:nvSpPr>
            <p:cNvPr id="206" name="Heart 205">
              <a:extLst>
                <a:ext uri="{FF2B5EF4-FFF2-40B4-BE49-F238E27FC236}">
                  <a16:creationId xmlns:a16="http://schemas.microsoft.com/office/drawing/2014/main" id="{A52F9976-9FEB-40D1-AB58-342A4D1616FE}"/>
                </a:ext>
              </a:extLst>
            </p:cNvPr>
            <p:cNvSpPr/>
            <p:nvPr/>
          </p:nvSpPr>
          <p:spPr>
            <a:xfrm>
              <a:off x="11015867" y="1013468"/>
              <a:ext cx="377828" cy="307266"/>
            </a:xfrm>
            <a:prstGeom prst="heart">
              <a:avLst/>
            </a:prstGeom>
            <a:solidFill>
              <a:srgbClr val="F6D19A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</p:grpSp>
      <p:pic>
        <p:nvPicPr>
          <p:cNvPr id="3" name="Picture 2" descr="A cartoon of a person holding a sword&#10;&#10;Description automatically generated with low confidence">
            <a:extLst>
              <a:ext uri="{FF2B5EF4-FFF2-40B4-BE49-F238E27FC236}">
                <a16:creationId xmlns:a16="http://schemas.microsoft.com/office/drawing/2014/main" id="{2D9412C3-9293-6E1E-6E92-87627086408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045" y="2865120"/>
            <a:ext cx="5122486" cy="3840664"/>
          </a:xfrm>
          <a:prstGeom prst="rect">
            <a:avLst/>
          </a:prstGeom>
        </p:spPr>
      </p:pic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BE0F5BCD-275D-E49B-576A-60D12E327E79}"/>
              </a:ext>
            </a:extLst>
          </p:cNvPr>
          <p:cNvSpPr/>
          <p:nvPr/>
        </p:nvSpPr>
        <p:spPr>
          <a:xfrm>
            <a:off x="1960880" y="1645920"/>
            <a:ext cx="8487938" cy="1381760"/>
          </a:xfrm>
          <a:prstGeom prst="wedgeRoundRectCallout">
            <a:avLst>
              <a:gd name="adj1" fmla="val -34298"/>
              <a:gd name="adj2" fmla="val 88055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Đặt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vị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g</a:t>
            </a:r>
            <a:r>
              <a:rPr lang="vi-VN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iới thiệu về đối tượng được nói ở chủ ngữ.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CC4A984-6891-91F0-2B43-15B8D50951E6}"/>
              </a:ext>
            </a:extLst>
          </p:cNvPr>
          <p:cNvSpPr/>
          <p:nvPr/>
        </p:nvSpPr>
        <p:spPr>
          <a:xfrm>
            <a:off x="4815611" y="4143682"/>
            <a:ext cx="7000240" cy="100367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Ví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dụ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 Hà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Nội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thủ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đô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của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nước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Việt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Nam.</a:t>
            </a:r>
            <a:endParaRPr kumimoji="0" lang="en-US" sz="36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65366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CA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椭圆 36"/>
          <p:cNvSpPr/>
          <p:nvPr/>
        </p:nvSpPr>
        <p:spPr>
          <a:xfrm>
            <a:off x="5099650" y="-2330616"/>
            <a:ext cx="7390029" cy="7390095"/>
          </a:xfrm>
          <a:prstGeom prst="ellipse">
            <a:avLst/>
          </a:prstGeom>
          <a:solidFill>
            <a:srgbClr val="FFB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9" name="椭圆 38"/>
          <p:cNvSpPr/>
          <p:nvPr/>
        </p:nvSpPr>
        <p:spPr>
          <a:xfrm>
            <a:off x="-191155" y="2094841"/>
            <a:ext cx="7390029" cy="7390095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2DECEC0D-5699-4169-AC39-F6185B22328D}"/>
              </a:ext>
            </a:extLst>
          </p:cNvPr>
          <p:cNvGrpSpPr/>
          <p:nvPr/>
        </p:nvGrpSpPr>
        <p:grpSpPr>
          <a:xfrm>
            <a:off x="8336813" y="493521"/>
            <a:ext cx="737177" cy="469320"/>
            <a:chOff x="8356016" y="493521"/>
            <a:chExt cx="695056" cy="442451"/>
          </a:xfrm>
        </p:grpSpPr>
        <p:sp>
          <p:nvSpPr>
            <p:cNvPr id="112" name="Parallelogram 111">
              <a:extLst>
                <a:ext uri="{FF2B5EF4-FFF2-40B4-BE49-F238E27FC236}">
                  <a16:creationId xmlns:a16="http://schemas.microsoft.com/office/drawing/2014/main" id="{3CA02E21-BF7C-4193-9656-AFD74A1BA543}"/>
                </a:ext>
              </a:extLst>
            </p:cNvPr>
            <p:cNvSpPr/>
            <p:nvPr/>
          </p:nvSpPr>
          <p:spPr>
            <a:xfrm flipH="1">
              <a:off x="8356016" y="493521"/>
              <a:ext cx="695056" cy="442451"/>
            </a:xfrm>
            <a:prstGeom prst="parallelogram">
              <a:avLst>
                <a:gd name="adj" fmla="val 33612"/>
              </a:avLst>
            </a:prstGeom>
            <a:solidFill>
              <a:srgbClr val="F3F1A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  <p:pic>
          <p:nvPicPr>
            <p:cNvPr id="114" name="Graphic 113" descr="Add">
              <a:extLst>
                <a:ext uri="{FF2B5EF4-FFF2-40B4-BE49-F238E27FC236}">
                  <a16:creationId xmlns:a16="http://schemas.microsoft.com/office/drawing/2014/main" id="{1885F42C-341F-4FD2-B380-AF6BD1D2B48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8586175" y="588555"/>
              <a:ext cx="244176" cy="244176"/>
            </a:xfrm>
            <a:prstGeom prst="rect">
              <a:avLst/>
            </a:prstGeom>
          </p:spPr>
        </p:pic>
      </p:grpSp>
      <p:sp>
        <p:nvSpPr>
          <p:cNvPr id="115" name="Parallelogram 114">
            <a:extLst>
              <a:ext uri="{FF2B5EF4-FFF2-40B4-BE49-F238E27FC236}">
                <a16:creationId xmlns:a16="http://schemas.microsoft.com/office/drawing/2014/main" id="{E3CCE704-2A26-4D07-8F21-36448DACAD30}"/>
              </a:ext>
            </a:extLst>
          </p:cNvPr>
          <p:cNvSpPr/>
          <p:nvPr/>
        </p:nvSpPr>
        <p:spPr>
          <a:xfrm>
            <a:off x="5947650" y="473661"/>
            <a:ext cx="737177" cy="469320"/>
          </a:xfrm>
          <a:prstGeom prst="parallelogram">
            <a:avLst>
              <a:gd name="adj" fmla="val 33612"/>
            </a:avLst>
          </a:prstGeom>
          <a:solidFill>
            <a:srgbClr val="99CAEC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+mn-ea"/>
              <a:cs typeface="+mn-cs"/>
            </a:endParaRPr>
          </a:p>
        </p:txBody>
      </p:sp>
      <p:pic>
        <p:nvPicPr>
          <p:cNvPr id="122" name="Graphic 121" descr="Add">
            <a:extLst>
              <a:ext uri="{FF2B5EF4-FFF2-40B4-BE49-F238E27FC236}">
                <a16:creationId xmlns:a16="http://schemas.microsoft.com/office/drawing/2014/main" id="{9E172D17-52FA-427F-84D3-E07748650D0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13184" y="568695"/>
            <a:ext cx="258973" cy="259004"/>
          </a:xfrm>
          <a:prstGeom prst="rect">
            <a:avLst/>
          </a:prstGeom>
        </p:spPr>
      </p:pic>
      <p:grpSp>
        <p:nvGrpSpPr>
          <p:cNvPr id="123" name="Group 122">
            <a:extLst>
              <a:ext uri="{FF2B5EF4-FFF2-40B4-BE49-F238E27FC236}">
                <a16:creationId xmlns:a16="http://schemas.microsoft.com/office/drawing/2014/main" id="{6F4FF50C-235D-43F3-AA72-CF529760D3C7}"/>
              </a:ext>
            </a:extLst>
          </p:cNvPr>
          <p:cNvGrpSpPr/>
          <p:nvPr/>
        </p:nvGrpSpPr>
        <p:grpSpPr>
          <a:xfrm>
            <a:off x="334597" y="439250"/>
            <a:ext cx="11689158" cy="6087834"/>
            <a:chOff x="639095" y="440278"/>
            <a:chExt cx="11021261" cy="5739295"/>
          </a:xfrm>
        </p:grpSpPr>
        <p:sp>
          <p:nvSpPr>
            <p:cNvPr id="175" name="Freeform: Shape 174">
              <a:extLst>
                <a:ext uri="{FF2B5EF4-FFF2-40B4-BE49-F238E27FC236}">
                  <a16:creationId xmlns:a16="http://schemas.microsoft.com/office/drawing/2014/main" id="{34772A8D-16B1-4AEC-94BF-01AD128E74C6}"/>
                </a:ext>
              </a:extLst>
            </p:cNvPr>
            <p:cNvSpPr/>
            <p:nvPr/>
          </p:nvSpPr>
          <p:spPr>
            <a:xfrm>
              <a:off x="639096" y="457199"/>
              <a:ext cx="10913807" cy="5722374"/>
            </a:xfrm>
            <a:custGeom>
              <a:avLst/>
              <a:gdLst>
                <a:gd name="connsiteX0" fmla="*/ 289689 w 10913807"/>
                <a:gd name="connsiteY0" fmla="*/ 0 h 5722374"/>
                <a:gd name="connsiteX1" fmla="*/ 2640801 w 10913807"/>
                <a:gd name="connsiteY1" fmla="*/ 7706 h 5722374"/>
                <a:gd name="connsiteX2" fmla="*/ 2911764 w 10913807"/>
                <a:gd name="connsiteY2" fmla="*/ 442451 h 5722374"/>
                <a:gd name="connsiteX3" fmla="*/ 10913807 w 10913807"/>
                <a:gd name="connsiteY3" fmla="*/ 442451 h 5722374"/>
                <a:gd name="connsiteX4" fmla="*/ 10913807 w 10913807"/>
                <a:gd name="connsiteY4" fmla="*/ 5722374 h 5722374"/>
                <a:gd name="connsiteX5" fmla="*/ 0 w 10913807"/>
                <a:gd name="connsiteY5" fmla="*/ 5722374 h 5722374"/>
                <a:gd name="connsiteX6" fmla="*/ 0 w 10913807"/>
                <a:gd name="connsiteY6" fmla="*/ 442451 h 5722374"/>
                <a:gd name="connsiteX7" fmla="*/ 289689 w 10913807"/>
                <a:gd name="connsiteY7" fmla="*/ 0 h 5722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913807" h="5722374">
                  <a:moveTo>
                    <a:pt x="289689" y="0"/>
                  </a:moveTo>
                  <a:lnTo>
                    <a:pt x="2640801" y="7706"/>
                  </a:lnTo>
                  <a:cubicBezTo>
                    <a:pt x="2871067" y="15991"/>
                    <a:pt x="2807773" y="294967"/>
                    <a:pt x="2911764" y="442451"/>
                  </a:cubicBezTo>
                  <a:lnTo>
                    <a:pt x="10913807" y="442451"/>
                  </a:lnTo>
                  <a:lnTo>
                    <a:pt x="10913807" y="5722374"/>
                  </a:lnTo>
                  <a:lnTo>
                    <a:pt x="0" y="5722374"/>
                  </a:lnTo>
                  <a:lnTo>
                    <a:pt x="0" y="442451"/>
                  </a:lnTo>
                  <a:cubicBezTo>
                    <a:pt x="123799" y="294967"/>
                    <a:pt x="47043" y="3314"/>
                    <a:pt x="289689" y="0"/>
                  </a:cubicBezTo>
                  <a:close/>
                </a:path>
              </a:pathLst>
            </a:custGeom>
            <a:solidFill>
              <a:srgbClr val="DABDDB"/>
            </a:solidFill>
            <a:ln w="28575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grpSp>
          <p:nvGrpSpPr>
            <p:cNvPr id="176" name="Group 175">
              <a:extLst>
                <a:ext uri="{FF2B5EF4-FFF2-40B4-BE49-F238E27FC236}">
                  <a16:creationId xmlns:a16="http://schemas.microsoft.com/office/drawing/2014/main" id="{399BA34A-E3EC-4D82-B24D-FC9AB5E4FB7D}"/>
                </a:ext>
              </a:extLst>
            </p:cNvPr>
            <p:cNvGrpSpPr/>
            <p:nvPr/>
          </p:nvGrpSpPr>
          <p:grpSpPr>
            <a:xfrm>
              <a:off x="639096" y="1013468"/>
              <a:ext cx="10913807" cy="4821275"/>
              <a:chOff x="639096" y="1013468"/>
              <a:chExt cx="10913807" cy="4821275"/>
            </a:xfrm>
          </p:grpSpPr>
          <p:sp>
            <p:nvSpPr>
              <p:cNvPr id="191" name="Rectangle 190">
                <a:extLst>
                  <a:ext uri="{FF2B5EF4-FFF2-40B4-BE49-F238E27FC236}">
                    <a16:creationId xmlns:a16="http://schemas.microsoft.com/office/drawing/2014/main" id="{022A3245-749B-474B-BF4A-06FE7784C400}"/>
                  </a:ext>
                </a:extLst>
              </p:cNvPr>
              <p:cNvSpPr/>
              <p:nvPr/>
            </p:nvSpPr>
            <p:spPr>
              <a:xfrm>
                <a:off x="639096" y="1436914"/>
                <a:ext cx="10913807" cy="4397829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2" name="Rectangle: Rounded Corners 191">
                <a:extLst>
                  <a:ext uri="{FF2B5EF4-FFF2-40B4-BE49-F238E27FC236}">
                    <a16:creationId xmlns:a16="http://schemas.microsoft.com/office/drawing/2014/main" id="{617C1248-0363-46F2-BE56-48C522E5E515}"/>
                  </a:ext>
                </a:extLst>
              </p:cNvPr>
              <p:cNvSpPr/>
              <p:nvPr/>
            </p:nvSpPr>
            <p:spPr>
              <a:xfrm>
                <a:off x="1809750" y="1016000"/>
                <a:ext cx="9055100" cy="307266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3" name="Freeform: Shape 192">
                <a:extLst>
                  <a:ext uri="{FF2B5EF4-FFF2-40B4-BE49-F238E27FC236}">
                    <a16:creationId xmlns:a16="http://schemas.microsoft.com/office/drawing/2014/main" id="{7ABCBD0F-66AD-4961-A8B2-3983B5F6C78F}"/>
                  </a:ext>
                </a:extLst>
              </p:cNvPr>
              <p:cNvSpPr/>
              <p:nvPr/>
            </p:nvSpPr>
            <p:spPr>
              <a:xfrm rot="8099516">
                <a:off x="1382240" y="1036292"/>
                <a:ext cx="267646" cy="266683"/>
              </a:xfrm>
              <a:custGeom>
                <a:avLst/>
                <a:gdLst>
                  <a:gd name="connsiteX0" fmla="*/ 196871 w 1483741"/>
                  <a:gd name="connsiteY0" fmla="*/ 196871 h 1493861"/>
                  <a:gd name="connsiteX1" fmla="*/ 196871 w 1483741"/>
                  <a:gd name="connsiteY1" fmla="*/ 201482 h 1493861"/>
                  <a:gd name="connsiteX2" fmla="*/ 201453 w 1483741"/>
                  <a:gd name="connsiteY2" fmla="*/ 196871 h 1493861"/>
                  <a:gd name="connsiteX3" fmla="*/ 0 w 1483741"/>
                  <a:gd name="connsiteY3" fmla="*/ 0 h 1493861"/>
                  <a:gd name="connsiteX4" fmla="*/ 1352973 w 1483741"/>
                  <a:gd name="connsiteY4" fmla="*/ 0 h 1493861"/>
                  <a:gd name="connsiteX5" fmla="*/ 1161010 w 1483741"/>
                  <a:gd name="connsiteY5" fmla="*/ 196871 h 1493861"/>
                  <a:gd name="connsiteX6" fmla="*/ 341678 w 1483741"/>
                  <a:gd name="connsiteY6" fmla="*/ 196871 h 1493861"/>
                  <a:gd name="connsiteX7" fmla="*/ 1483741 w 1483741"/>
                  <a:gd name="connsiteY7" fmla="*/ 1331704 h 1493861"/>
                  <a:gd name="connsiteX8" fmla="*/ 1322611 w 1483741"/>
                  <a:gd name="connsiteY8" fmla="*/ 1493861 h 1493861"/>
                  <a:gd name="connsiteX9" fmla="*/ 196871 w 1483741"/>
                  <a:gd name="connsiteY9" fmla="*/ 375248 h 1493861"/>
                  <a:gd name="connsiteX10" fmla="*/ 196871 w 1483741"/>
                  <a:gd name="connsiteY10" fmla="*/ 1185661 h 1493861"/>
                  <a:gd name="connsiteX11" fmla="*/ 0 w 1483741"/>
                  <a:gd name="connsiteY11" fmla="*/ 1387566 h 1493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83741" h="1493861">
                    <a:moveTo>
                      <a:pt x="196871" y="196871"/>
                    </a:moveTo>
                    <a:lnTo>
                      <a:pt x="196871" y="201482"/>
                    </a:lnTo>
                    <a:lnTo>
                      <a:pt x="201453" y="196871"/>
                    </a:lnTo>
                    <a:close/>
                    <a:moveTo>
                      <a:pt x="0" y="0"/>
                    </a:moveTo>
                    <a:lnTo>
                      <a:pt x="1352973" y="0"/>
                    </a:lnTo>
                    <a:lnTo>
                      <a:pt x="1161010" y="196871"/>
                    </a:lnTo>
                    <a:lnTo>
                      <a:pt x="341678" y="196871"/>
                    </a:lnTo>
                    <a:lnTo>
                      <a:pt x="1483741" y="1331704"/>
                    </a:lnTo>
                    <a:lnTo>
                      <a:pt x="1322611" y="1493861"/>
                    </a:lnTo>
                    <a:lnTo>
                      <a:pt x="196871" y="375248"/>
                    </a:lnTo>
                    <a:lnTo>
                      <a:pt x="196871" y="1185661"/>
                    </a:lnTo>
                    <a:lnTo>
                      <a:pt x="0" y="1387566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4" name="Freeform: Shape 193">
                <a:extLst>
                  <a:ext uri="{FF2B5EF4-FFF2-40B4-BE49-F238E27FC236}">
                    <a16:creationId xmlns:a16="http://schemas.microsoft.com/office/drawing/2014/main" id="{C4CD2724-991C-498E-AE85-92C4E5C926AC}"/>
                  </a:ext>
                </a:extLst>
              </p:cNvPr>
              <p:cNvSpPr/>
              <p:nvPr/>
            </p:nvSpPr>
            <p:spPr>
              <a:xfrm rot="13500484" flipH="1">
                <a:off x="899639" y="1036292"/>
                <a:ext cx="267646" cy="266683"/>
              </a:xfrm>
              <a:custGeom>
                <a:avLst/>
                <a:gdLst>
                  <a:gd name="connsiteX0" fmla="*/ 196871 w 1483741"/>
                  <a:gd name="connsiteY0" fmla="*/ 196871 h 1493861"/>
                  <a:gd name="connsiteX1" fmla="*/ 196871 w 1483741"/>
                  <a:gd name="connsiteY1" fmla="*/ 201482 h 1493861"/>
                  <a:gd name="connsiteX2" fmla="*/ 201453 w 1483741"/>
                  <a:gd name="connsiteY2" fmla="*/ 196871 h 1493861"/>
                  <a:gd name="connsiteX3" fmla="*/ 0 w 1483741"/>
                  <a:gd name="connsiteY3" fmla="*/ 0 h 1493861"/>
                  <a:gd name="connsiteX4" fmla="*/ 1352973 w 1483741"/>
                  <a:gd name="connsiteY4" fmla="*/ 0 h 1493861"/>
                  <a:gd name="connsiteX5" fmla="*/ 1161010 w 1483741"/>
                  <a:gd name="connsiteY5" fmla="*/ 196871 h 1493861"/>
                  <a:gd name="connsiteX6" fmla="*/ 341678 w 1483741"/>
                  <a:gd name="connsiteY6" fmla="*/ 196871 h 1493861"/>
                  <a:gd name="connsiteX7" fmla="*/ 1483741 w 1483741"/>
                  <a:gd name="connsiteY7" fmla="*/ 1331704 h 1493861"/>
                  <a:gd name="connsiteX8" fmla="*/ 1322611 w 1483741"/>
                  <a:gd name="connsiteY8" fmla="*/ 1493861 h 1493861"/>
                  <a:gd name="connsiteX9" fmla="*/ 196871 w 1483741"/>
                  <a:gd name="connsiteY9" fmla="*/ 375248 h 1493861"/>
                  <a:gd name="connsiteX10" fmla="*/ 196871 w 1483741"/>
                  <a:gd name="connsiteY10" fmla="*/ 1185661 h 1493861"/>
                  <a:gd name="connsiteX11" fmla="*/ 0 w 1483741"/>
                  <a:gd name="connsiteY11" fmla="*/ 1387566 h 1493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83741" h="1493861">
                    <a:moveTo>
                      <a:pt x="196871" y="196871"/>
                    </a:moveTo>
                    <a:lnTo>
                      <a:pt x="196871" y="201482"/>
                    </a:lnTo>
                    <a:lnTo>
                      <a:pt x="201453" y="196871"/>
                    </a:lnTo>
                    <a:close/>
                    <a:moveTo>
                      <a:pt x="0" y="0"/>
                    </a:moveTo>
                    <a:lnTo>
                      <a:pt x="1352973" y="0"/>
                    </a:lnTo>
                    <a:lnTo>
                      <a:pt x="1161010" y="196871"/>
                    </a:lnTo>
                    <a:lnTo>
                      <a:pt x="341678" y="196871"/>
                    </a:lnTo>
                    <a:lnTo>
                      <a:pt x="1483741" y="1331704"/>
                    </a:lnTo>
                    <a:lnTo>
                      <a:pt x="1322611" y="1493861"/>
                    </a:lnTo>
                    <a:lnTo>
                      <a:pt x="196871" y="375248"/>
                    </a:lnTo>
                    <a:lnTo>
                      <a:pt x="196871" y="1185661"/>
                    </a:lnTo>
                    <a:lnTo>
                      <a:pt x="0" y="1387566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5" name="Heart 194">
                <a:extLst>
                  <a:ext uri="{FF2B5EF4-FFF2-40B4-BE49-F238E27FC236}">
                    <a16:creationId xmlns:a16="http://schemas.microsoft.com/office/drawing/2014/main" id="{34ABF727-FF5F-4327-B74D-983030236680}"/>
                  </a:ext>
                </a:extLst>
              </p:cNvPr>
              <p:cNvSpPr/>
              <p:nvPr/>
            </p:nvSpPr>
            <p:spPr>
              <a:xfrm>
                <a:off x="11015867" y="1013468"/>
                <a:ext cx="377828" cy="307266"/>
              </a:xfrm>
              <a:prstGeom prst="heart">
                <a:avLst/>
              </a:prstGeom>
              <a:solidFill>
                <a:srgbClr val="7030A0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77" name="TextBox 176">
              <a:extLst>
                <a:ext uri="{FF2B5EF4-FFF2-40B4-BE49-F238E27FC236}">
                  <a16:creationId xmlns:a16="http://schemas.microsoft.com/office/drawing/2014/main" id="{361A29D9-1FB7-4663-943D-8927FE483D88}"/>
                </a:ext>
              </a:extLst>
            </p:cNvPr>
            <p:cNvSpPr txBox="1"/>
            <p:nvPr/>
          </p:nvSpPr>
          <p:spPr>
            <a:xfrm>
              <a:off x="882182" y="440278"/>
              <a:ext cx="2305050" cy="4932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8" name="TextBox 177">
              <a:extLst>
                <a:ext uri="{FF2B5EF4-FFF2-40B4-BE49-F238E27FC236}">
                  <a16:creationId xmlns:a16="http://schemas.microsoft.com/office/drawing/2014/main" id="{F4051454-EE8A-443D-A430-843AA1179C88}"/>
                </a:ext>
              </a:extLst>
            </p:cNvPr>
            <p:cNvSpPr txBox="1"/>
            <p:nvPr/>
          </p:nvSpPr>
          <p:spPr>
            <a:xfrm>
              <a:off x="1427828" y="945439"/>
              <a:ext cx="2774952" cy="3772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d-ID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www.zanasyra.com</a:t>
              </a:r>
            </a:p>
          </p:txBody>
        </p:sp>
        <p:sp>
          <p:nvSpPr>
            <p:cNvPr id="179" name="Freeform: Shape 178">
              <a:extLst>
                <a:ext uri="{FF2B5EF4-FFF2-40B4-BE49-F238E27FC236}">
                  <a16:creationId xmlns:a16="http://schemas.microsoft.com/office/drawing/2014/main" id="{70A30641-184E-4D2C-AC56-275B3895700B}"/>
                </a:ext>
              </a:extLst>
            </p:cNvPr>
            <p:cNvSpPr/>
            <p:nvPr/>
          </p:nvSpPr>
          <p:spPr>
            <a:xfrm>
              <a:off x="639096" y="457199"/>
              <a:ext cx="10913807" cy="5720141"/>
            </a:xfrm>
            <a:custGeom>
              <a:avLst/>
              <a:gdLst>
                <a:gd name="connsiteX0" fmla="*/ 2729252 w 10913807"/>
                <a:gd name="connsiteY0" fmla="*/ 0 h 5720141"/>
                <a:gd name="connsiteX1" fmla="*/ 5080364 w 10913807"/>
                <a:gd name="connsiteY1" fmla="*/ 7706 h 5720141"/>
                <a:gd name="connsiteX2" fmla="*/ 5319272 w 10913807"/>
                <a:gd name="connsiteY2" fmla="*/ 381767 h 5720141"/>
                <a:gd name="connsiteX3" fmla="*/ 5350148 w 10913807"/>
                <a:gd name="connsiteY3" fmla="*/ 440218 h 5720141"/>
                <a:gd name="connsiteX4" fmla="*/ 10913807 w 10913807"/>
                <a:gd name="connsiteY4" fmla="*/ 440218 h 5720141"/>
                <a:gd name="connsiteX5" fmla="*/ 10913807 w 10913807"/>
                <a:gd name="connsiteY5" fmla="*/ 5720141 h 5720141"/>
                <a:gd name="connsiteX6" fmla="*/ 0 w 10913807"/>
                <a:gd name="connsiteY6" fmla="*/ 5720141 h 5720141"/>
                <a:gd name="connsiteX7" fmla="*/ 0 w 10913807"/>
                <a:gd name="connsiteY7" fmla="*/ 440218 h 5720141"/>
                <a:gd name="connsiteX8" fmla="*/ 2440951 w 10913807"/>
                <a:gd name="connsiteY8" fmla="*/ 440218 h 5720141"/>
                <a:gd name="connsiteX9" fmla="*/ 2477602 w 10913807"/>
                <a:gd name="connsiteY9" fmla="*/ 381232 h 5720141"/>
                <a:gd name="connsiteX10" fmla="*/ 2729252 w 10913807"/>
                <a:gd name="connsiteY10" fmla="*/ 0 h 57201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913807" h="5720141">
                  <a:moveTo>
                    <a:pt x="2729252" y="0"/>
                  </a:moveTo>
                  <a:lnTo>
                    <a:pt x="5080364" y="7706"/>
                  </a:lnTo>
                  <a:cubicBezTo>
                    <a:pt x="5281847" y="14955"/>
                    <a:pt x="5258573" y="229453"/>
                    <a:pt x="5319272" y="381767"/>
                  </a:cubicBezTo>
                  <a:lnTo>
                    <a:pt x="5350148" y="440218"/>
                  </a:lnTo>
                  <a:lnTo>
                    <a:pt x="10913807" y="440218"/>
                  </a:lnTo>
                  <a:lnTo>
                    <a:pt x="10913807" y="5720141"/>
                  </a:lnTo>
                  <a:lnTo>
                    <a:pt x="0" y="5720141"/>
                  </a:lnTo>
                  <a:lnTo>
                    <a:pt x="0" y="440218"/>
                  </a:lnTo>
                  <a:lnTo>
                    <a:pt x="2440951" y="440218"/>
                  </a:lnTo>
                  <a:lnTo>
                    <a:pt x="2477602" y="381232"/>
                  </a:lnTo>
                  <a:cubicBezTo>
                    <a:pt x="2549164" y="226560"/>
                    <a:pt x="2516937" y="2900"/>
                    <a:pt x="2729252" y="0"/>
                  </a:cubicBezTo>
                  <a:close/>
                </a:path>
              </a:pathLst>
            </a:custGeom>
            <a:solidFill>
              <a:srgbClr val="99CAEC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grpSp>
          <p:nvGrpSpPr>
            <p:cNvPr id="180" name="Group 179">
              <a:extLst>
                <a:ext uri="{FF2B5EF4-FFF2-40B4-BE49-F238E27FC236}">
                  <a16:creationId xmlns:a16="http://schemas.microsoft.com/office/drawing/2014/main" id="{2D015D8F-06C0-41BB-884C-02A50ADC2581}"/>
                </a:ext>
              </a:extLst>
            </p:cNvPr>
            <p:cNvGrpSpPr/>
            <p:nvPr/>
          </p:nvGrpSpPr>
          <p:grpSpPr>
            <a:xfrm>
              <a:off x="639095" y="1020971"/>
              <a:ext cx="10913807" cy="4821275"/>
              <a:chOff x="639096" y="1013468"/>
              <a:chExt cx="10913807" cy="4821275"/>
            </a:xfrm>
          </p:grpSpPr>
          <p:sp>
            <p:nvSpPr>
              <p:cNvPr id="186" name="Rectangle 185">
                <a:extLst>
                  <a:ext uri="{FF2B5EF4-FFF2-40B4-BE49-F238E27FC236}">
                    <a16:creationId xmlns:a16="http://schemas.microsoft.com/office/drawing/2014/main" id="{EB3B3C22-9CD3-4152-B1E2-F0172FEBE653}"/>
                  </a:ext>
                </a:extLst>
              </p:cNvPr>
              <p:cNvSpPr/>
              <p:nvPr/>
            </p:nvSpPr>
            <p:spPr>
              <a:xfrm>
                <a:off x="639096" y="1436914"/>
                <a:ext cx="10913807" cy="4397829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7" name="Rectangle: Rounded Corners 186">
                <a:extLst>
                  <a:ext uri="{FF2B5EF4-FFF2-40B4-BE49-F238E27FC236}">
                    <a16:creationId xmlns:a16="http://schemas.microsoft.com/office/drawing/2014/main" id="{513060E5-803A-40FA-8D35-4B9F49A46993}"/>
                  </a:ext>
                </a:extLst>
              </p:cNvPr>
              <p:cNvSpPr/>
              <p:nvPr/>
            </p:nvSpPr>
            <p:spPr>
              <a:xfrm>
                <a:off x="1809750" y="1016000"/>
                <a:ext cx="9055100" cy="307266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8" name="Freeform: Shape 187">
                <a:extLst>
                  <a:ext uri="{FF2B5EF4-FFF2-40B4-BE49-F238E27FC236}">
                    <a16:creationId xmlns:a16="http://schemas.microsoft.com/office/drawing/2014/main" id="{29360E42-5AE8-4421-9235-27AA52BA5C69}"/>
                  </a:ext>
                </a:extLst>
              </p:cNvPr>
              <p:cNvSpPr/>
              <p:nvPr/>
            </p:nvSpPr>
            <p:spPr>
              <a:xfrm rot="8099516">
                <a:off x="1382240" y="1036292"/>
                <a:ext cx="267646" cy="266683"/>
              </a:xfrm>
              <a:custGeom>
                <a:avLst/>
                <a:gdLst>
                  <a:gd name="connsiteX0" fmla="*/ 196871 w 1483741"/>
                  <a:gd name="connsiteY0" fmla="*/ 196871 h 1493861"/>
                  <a:gd name="connsiteX1" fmla="*/ 196871 w 1483741"/>
                  <a:gd name="connsiteY1" fmla="*/ 201482 h 1493861"/>
                  <a:gd name="connsiteX2" fmla="*/ 201453 w 1483741"/>
                  <a:gd name="connsiteY2" fmla="*/ 196871 h 1493861"/>
                  <a:gd name="connsiteX3" fmla="*/ 0 w 1483741"/>
                  <a:gd name="connsiteY3" fmla="*/ 0 h 1493861"/>
                  <a:gd name="connsiteX4" fmla="*/ 1352973 w 1483741"/>
                  <a:gd name="connsiteY4" fmla="*/ 0 h 1493861"/>
                  <a:gd name="connsiteX5" fmla="*/ 1161010 w 1483741"/>
                  <a:gd name="connsiteY5" fmla="*/ 196871 h 1493861"/>
                  <a:gd name="connsiteX6" fmla="*/ 341678 w 1483741"/>
                  <a:gd name="connsiteY6" fmla="*/ 196871 h 1493861"/>
                  <a:gd name="connsiteX7" fmla="*/ 1483741 w 1483741"/>
                  <a:gd name="connsiteY7" fmla="*/ 1331704 h 1493861"/>
                  <a:gd name="connsiteX8" fmla="*/ 1322611 w 1483741"/>
                  <a:gd name="connsiteY8" fmla="*/ 1493861 h 1493861"/>
                  <a:gd name="connsiteX9" fmla="*/ 196871 w 1483741"/>
                  <a:gd name="connsiteY9" fmla="*/ 375248 h 1493861"/>
                  <a:gd name="connsiteX10" fmla="*/ 196871 w 1483741"/>
                  <a:gd name="connsiteY10" fmla="*/ 1185661 h 1493861"/>
                  <a:gd name="connsiteX11" fmla="*/ 0 w 1483741"/>
                  <a:gd name="connsiteY11" fmla="*/ 1387566 h 1493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83741" h="1493861">
                    <a:moveTo>
                      <a:pt x="196871" y="196871"/>
                    </a:moveTo>
                    <a:lnTo>
                      <a:pt x="196871" y="201482"/>
                    </a:lnTo>
                    <a:lnTo>
                      <a:pt x="201453" y="196871"/>
                    </a:lnTo>
                    <a:close/>
                    <a:moveTo>
                      <a:pt x="0" y="0"/>
                    </a:moveTo>
                    <a:lnTo>
                      <a:pt x="1352973" y="0"/>
                    </a:lnTo>
                    <a:lnTo>
                      <a:pt x="1161010" y="196871"/>
                    </a:lnTo>
                    <a:lnTo>
                      <a:pt x="341678" y="196871"/>
                    </a:lnTo>
                    <a:lnTo>
                      <a:pt x="1483741" y="1331704"/>
                    </a:lnTo>
                    <a:lnTo>
                      <a:pt x="1322611" y="1493861"/>
                    </a:lnTo>
                    <a:lnTo>
                      <a:pt x="196871" y="375248"/>
                    </a:lnTo>
                    <a:lnTo>
                      <a:pt x="196871" y="1185661"/>
                    </a:lnTo>
                    <a:lnTo>
                      <a:pt x="0" y="1387566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9" name="Freeform: Shape 188">
                <a:extLst>
                  <a:ext uri="{FF2B5EF4-FFF2-40B4-BE49-F238E27FC236}">
                    <a16:creationId xmlns:a16="http://schemas.microsoft.com/office/drawing/2014/main" id="{E25BD25E-9646-468B-929C-F338D37A1825}"/>
                  </a:ext>
                </a:extLst>
              </p:cNvPr>
              <p:cNvSpPr/>
              <p:nvPr/>
            </p:nvSpPr>
            <p:spPr>
              <a:xfrm rot="13500484" flipH="1">
                <a:off x="899639" y="1036292"/>
                <a:ext cx="267646" cy="266683"/>
              </a:xfrm>
              <a:custGeom>
                <a:avLst/>
                <a:gdLst>
                  <a:gd name="connsiteX0" fmla="*/ 196871 w 1483741"/>
                  <a:gd name="connsiteY0" fmla="*/ 196871 h 1493861"/>
                  <a:gd name="connsiteX1" fmla="*/ 196871 w 1483741"/>
                  <a:gd name="connsiteY1" fmla="*/ 201482 h 1493861"/>
                  <a:gd name="connsiteX2" fmla="*/ 201453 w 1483741"/>
                  <a:gd name="connsiteY2" fmla="*/ 196871 h 1493861"/>
                  <a:gd name="connsiteX3" fmla="*/ 0 w 1483741"/>
                  <a:gd name="connsiteY3" fmla="*/ 0 h 1493861"/>
                  <a:gd name="connsiteX4" fmla="*/ 1352973 w 1483741"/>
                  <a:gd name="connsiteY4" fmla="*/ 0 h 1493861"/>
                  <a:gd name="connsiteX5" fmla="*/ 1161010 w 1483741"/>
                  <a:gd name="connsiteY5" fmla="*/ 196871 h 1493861"/>
                  <a:gd name="connsiteX6" fmla="*/ 341678 w 1483741"/>
                  <a:gd name="connsiteY6" fmla="*/ 196871 h 1493861"/>
                  <a:gd name="connsiteX7" fmla="*/ 1483741 w 1483741"/>
                  <a:gd name="connsiteY7" fmla="*/ 1331704 h 1493861"/>
                  <a:gd name="connsiteX8" fmla="*/ 1322611 w 1483741"/>
                  <a:gd name="connsiteY8" fmla="*/ 1493861 h 1493861"/>
                  <a:gd name="connsiteX9" fmla="*/ 196871 w 1483741"/>
                  <a:gd name="connsiteY9" fmla="*/ 375248 h 1493861"/>
                  <a:gd name="connsiteX10" fmla="*/ 196871 w 1483741"/>
                  <a:gd name="connsiteY10" fmla="*/ 1185661 h 1493861"/>
                  <a:gd name="connsiteX11" fmla="*/ 0 w 1483741"/>
                  <a:gd name="connsiteY11" fmla="*/ 1387566 h 1493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83741" h="1493861">
                    <a:moveTo>
                      <a:pt x="196871" y="196871"/>
                    </a:moveTo>
                    <a:lnTo>
                      <a:pt x="196871" y="201482"/>
                    </a:lnTo>
                    <a:lnTo>
                      <a:pt x="201453" y="196871"/>
                    </a:lnTo>
                    <a:close/>
                    <a:moveTo>
                      <a:pt x="0" y="0"/>
                    </a:moveTo>
                    <a:lnTo>
                      <a:pt x="1352973" y="0"/>
                    </a:lnTo>
                    <a:lnTo>
                      <a:pt x="1161010" y="196871"/>
                    </a:lnTo>
                    <a:lnTo>
                      <a:pt x="341678" y="196871"/>
                    </a:lnTo>
                    <a:lnTo>
                      <a:pt x="1483741" y="1331704"/>
                    </a:lnTo>
                    <a:lnTo>
                      <a:pt x="1322611" y="1493861"/>
                    </a:lnTo>
                    <a:lnTo>
                      <a:pt x="196871" y="375248"/>
                    </a:lnTo>
                    <a:lnTo>
                      <a:pt x="196871" y="1185661"/>
                    </a:lnTo>
                    <a:lnTo>
                      <a:pt x="0" y="1387566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0" name="Heart 189">
                <a:extLst>
                  <a:ext uri="{FF2B5EF4-FFF2-40B4-BE49-F238E27FC236}">
                    <a16:creationId xmlns:a16="http://schemas.microsoft.com/office/drawing/2014/main" id="{19892B64-300F-4ECB-A074-17AC98CA90A5}"/>
                  </a:ext>
                </a:extLst>
              </p:cNvPr>
              <p:cNvSpPr/>
              <p:nvPr/>
            </p:nvSpPr>
            <p:spPr>
              <a:xfrm>
                <a:off x="11015867" y="1013468"/>
                <a:ext cx="377828" cy="307266"/>
              </a:xfrm>
              <a:prstGeom prst="heart">
                <a:avLst/>
              </a:prstGeom>
              <a:solidFill>
                <a:srgbClr val="00B0F0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82" name="TextBox 181">
              <a:extLst>
                <a:ext uri="{FF2B5EF4-FFF2-40B4-BE49-F238E27FC236}">
                  <a16:creationId xmlns:a16="http://schemas.microsoft.com/office/drawing/2014/main" id="{2750232E-19BA-4187-861F-9F9A270A560C}"/>
                </a:ext>
              </a:extLst>
            </p:cNvPr>
            <p:cNvSpPr txBox="1"/>
            <p:nvPr/>
          </p:nvSpPr>
          <p:spPr>
            <a:xfrm>
              <a:off x="1427827" y="952942"/>
              <a:ext cx="2774952" cy="3772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d-ID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www.zanasyra.com</a:t>
              </a:r>
            </a:p>
          </p:txBody>
        </p:sp>
        <p:pic>
          <p:nvPicPr>
            <p:cNvPr id="183" name="Graphic 182" descr="Close">
              <a:extLst>
                <a:ext uri="{FF2B5EF4-FFF2-40B4-BE49-F238E27FC236}">
                  <a16:creationId xmlns:a16="http://schemas.microsoft.com/office/drawing/2014/main" id="{FEE910B4-227B-42C1-A9F3-92E0F3BFD7D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516894" y="610736"/>
              <a:ext cx="266374" cy="266374"/>
            </a:xfrm>
            <a:prstGeom prst="rect">
              <a:avLst/>
            </a:prstGeom>
          </p:spPr>
        </p:pic>
        <p:graphicFrame>
          <p:nvGraphicFramePr>
            <p:cNvPr id="184" name="Chart 183">
              <a:extLst>
                <a:ext uri="{FF2B5EF4-FFF2-40B4-BE49-F238E27FC236}">
                  <a16:creationId xmlns:a16="http://schemas.microsoft.com/office/drawing/2014/main" id="{0ECE1107-2643-4D2F-BBE4-C3665FC732C8}"/>
                </a:ext>
              </a:extLst>
            </p:cNvPr>
            <p:cNvGraphicFramePr/>
            <p:nvPr/>
          </p:nvGraphicFramePr>
          <p:xfrm>
            <a:off x="1222375" y="1837411"/>
            <a:ext cx="4921250" cy="3753822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6"/>
            </a:graphicData>
          </a:graphic>
        </p:graphicFrame>
        <p:sp>
          <p:nvSpPr>
            <p:cNvPr id="185" name="Rectangle: Rounded Corners 184">
              <a:extLst>
                <a:ext uri="{FF2B5EF4-FFF2-40B4-BE49-F238E27FC236}">
                  <a16:creationId xmlns:a16="http://schemas.microsoft.com/office/drawing/2014/main" id="{7237DA25-C335-4269-AD03-C3AB3CF54595}"/>
                </a:ext>
              </a:extLst>
            </p:cNvPr>
            <p:cNvSpPr/>
            <p:nvPr/>
          </p:nvSpPr>
          <p:spPr>
            <a:xfrm>
              <a:off x="5650081" y="2804499"/>
              <a:ext cx="6010275" cy="1025540"/>
            </a:xfrm>
            <a:prstGeom prst="roundRect">
              <a:avLst>
                <a:gd name="adj" fmla="val 50000"/>
              </a:avLst>
            </a:prstGeom>
            <a:no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d-ID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F3F1A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S</a:t>
              </a:r>
              <a:r>
                <a:rPr kumimoji="0" lang="id-ID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F6D19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U</a:t>
              </a:r>
              <a:r>
                <a:rPr kumimoji="0" lang="id-ID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F8B1A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</a:t>
              </a:r>
              <a:r>
                <a:rPr kumimoji="0" lang="id-ID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B6B4D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</a:t>
              </a:r>
              <a:r>
                <a:rPr kumimoji="0" lang="id-ID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99CAE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I</a:t>
              </a:r>
              <a:r>
                <a:rPr kumimoji="0" lang="id-ID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D4E48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</a:t>
              </a:r>
              <a:r>
                <a:rPr kumimoji="0" lang="id-ID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F3F1A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</a:t>
              </a:r>
              <a:r>
                <a:rPr kumimoji="0" lang="id-ID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FDCC8B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L</a:t>
              </a:r>
              <a:r>
                <a:rPr kumimoji="0" lang="id-ID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F8B1A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E</a:t>
              </a:r>
              <a:endParaRPr kumimoji="0" lang="id-ID" sz="1600" b="0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F8B1A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196" name="Freeform: Shape 195">
            <a:extLst>
              <a:ext uri="{FF2B5EF4-FFF2-40B4-BE49-F238E27FC236}">
                <a16:creationId xmlns:a16="http://schemas.microsoft.com/office/drawing/2014/main" id="{CED0B899-9A8C-42B1-B1D7-DDB533CA8BAF}"/>
              </a:ext>
            </a:extLst>
          </p:cNvPr>
          <p:cNvSpPr/>
          <p:nvPr/>
        </p:nvSpPr>
        <p:spPr>
          <a:xfrm>
            <a:off x="337565" y="454257"/>
            <a:ext cx="11575192" cy="6074617"/>
          </a:xfrm>
          <a:custGeom>
            <a:avLst/>
            <a:gdLst>
              <a:gd name="connsiteX0" fmla="*/ 5094846 w 10913807"/>
              <a:gd name="connsiteY0" fmla="*/ 0 h 5726835"/>
              <a:gd name="connsiteX1" fmla="*/ 7445958 w 10913807"/>
              <a:gd name="connsiteY1" fmla="*/ 7706 h 5726835"/>
              <a:gd name="connsiteX2" fmla="*/ 7684866 w 10913807"/>
              <a:gd name="connsiteY2" fmla="*/ 381767 h 5726835"/>
              <a:gd name="connsiteX3" fmla="*/ 7708551 w 10913807"/>
              <a:gd name="connsiteY3" fmla="*/ 426605 h 5726835"/>
              <a:gd name="connsiteX4" fmla="*/ 10913807 w 10913807"/>
              <a:gd name="connsiteY4" fmla="*/ 426605 h 5726835"/>
              <a:gd name="connsiteX5" fmla="*/ 10913807 w 10913807"/>
              <a:gd name="connsiteY5" fmla="*/ 5726835 h 5726835"/>
              <a:gd name="connsiteX6" fmla="*/ 0 w 10913807"/>
              <a:gd name="connsiteY6" fmla="*/ 5726835 h 5726835"/>
              <a:gd name="connsiteX7" fmla="*/ 0 w 10913807"/>
              <a:gd name="connsiteY7" fmla="*/ 426605 h 5726835"/>
              <a:gd name="connsiteX8" fmla="*/ 4815003 w 10913807"/>
              <a:gd name="connsiteY8" fmla="*/ 426605 h 5726835"/>
              <a:gd name="connsiteX9" fmla="*/ 4843197 w 10913807"/>
              <a:gd name="connsiteY9" fmla="*/ 381232 h 5726835"/>
              <a:gd name="connsiteX10" fmla="*/ 5094846 w 10913807"/>
              <a:gd name="connsiteY10" fmla="*/ 0 h 5726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913807" h="5726835">
                <a:moveTo>
                  <a:pt x="5094846" y="0"/>
                </a:moveTo>
                <a:lnTo>
                  <a:pt x="7445958" y="7706"/>
                </a:lnTo>
                <a:cubicBezTo>
                  <a:pt x="7647441" y="14955"/>
                  <a:pt x="7624167" y="229453"/>
                  <a:pt x="7684866" y="381767"/>
                </a:cubicBezTo>
                <a:lnTo>
                  <a:pt x="7708551" y="426605"/>
                </a:lnTo>
                <a:lnTo>
                  <a:pt x="10913807" y="426605"/>
                </a:lnTo>
                <a:lnTo>
                  <a:pt x="10913807" y="5726835"/>
                </a:lnTo>
                <a:lnTo>
                  <a:pt x="0" y="5726835"/>
                </a:lnTo>
                <a:lnTo>
                  <a:pt x="0" y="426605"/>
                </a:lnTo>
                <a:lnTo>
                  <a:pt x="4815003" y="426605"/>
                </a:lnTo>
                <a:lnTo>
                  <a:pt x="4843197" y="381232"/>
                </a:lnTo>
                <a:cubicBezTo>
                  <a:pt x="4914758" y="226559"/>
                  <a:pt x="4882531" y="2900"/>
                  <a:pt x="5094846" y="0"/>
                </a:cubicBezTo>
                <a:close/>
              </a:path>
            </a:pathLst>
          </a:custGeom>
          <a:solidFill>
            <a:srgbClr val="F3F1A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+mn-ea"/>
              <a:cs typeface="+mn-cs"/>
            </a:endParaRPr>
          </a:p>
        </p:txBody>
      </p:sp>
      <p:pic>
        <p:nvPicPr>
          <p:cNvPr id="198" name="Graphic 197" descr="Close">
            <a:extLst>
              <a:ext uri="{FF2B5EF4-FFF2-40B4-BE49-F238E27FC236}">
                <a16:creationId xmlns:a16="http://schemas.microsoft.com/office/drawing/2014/main" id="{7B2462E4-8F5D-42CE-A374-B67635C5741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814586" y="610736"/>
            <a:ext cx="282516" cy="282550"/>
          </a:xfrm>
          <a:prstGeom prst="rect">
            <a:avLst/>
          </a:prstGeom>
        </p:spPr>
      </p:pic>
      <p:grpSp>
        <p:nvGrpSpPr>
          <p:cNvPr id="200" name="Group 199">
            <a:extLst>
              <a:ext uri="{FF2B5EF4-FFF2-40B4-BE49-F238E27FC236}">
                <a16:creationId xmlns:a16="http://schemas.microsoft.com/office/drawing/2014/main" id="{08D69E72-D141-4A41-98A3-68CCC9AF3B59}"/>
              </a:ext>
            </a:extLst>
          </p:cNvPr>
          <p:cNvGrpSpPr/>
          <p:nvPr/>
        </p:nvGrpSpPr>
        <p:grpSpPr>
          <a:xfrm>
            <a:off x="308404" y="991972"/>
            <a:ext cx="11575192" cy="5114064"/>
            <a:chOff x="639096" y="1013468"/>
            <a:chExt cx="10913807" cy="4821275"/>
          </a:xfrm>
        </p:grpSpPr>
        <p:sp>
          <p:nvSpPr>
            <p:cNvPr id="202" name="Rectangle 201">
              <a:extLst>
                <a:ext uri="{FF2B5EF4-FFF2-40B4-BE49-F238E27FC236}">
                  <a16:creationId xmlns:a16="http://schemas.microsoft.com/office/drawing/2014/main" id="{B260C82C-3B0E-4F32-B5EC-78378105BFC4}"/>
                </a:ext>
              </a:extLst>
            </p:cNvPr>
            <p:cNvSpPr/>
            <p:nvPr/>
          </p:nvSpPr>
          <p:spPr>
            <a:xfrm>
              <a:off x="639096" y="1436914"/>
              <a:ext cx="10913807" cy="439782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  <p:sp>
          <p:nvSpPr>
            <p:cNvPr id="203" name="Rectangle: Rounded Corners 202">
              <a:extLst>
                <a:ext uri="{FF2B5EF4-FFF2-40B4-BE49-F238E27FC236}">
                  <a16:creationId xmlns:a16="http://schemas.microsoft.com/office/drawing/2014/main" id="{81199D02-084D-4698-9146-502F6DC96196}"/>
                </a:ext>
              </a:extLst>
            </p:cNvPr>
            <p:cNvSpPr/>
            <p:nvPr/>
          </p:nvSpPr>
          <p:spPr>
            <a:xfrm>
              <a:off x="1809750" y="1016000"/>
              <a:ext cx="9055100" cy="307266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  <p:sp>
          <p:nvSpPr>
            <p:cNvPr id="204" name="Freeform: Shape 203">
              <a:extLst>
                <a:ext uri="{FF2B5EF4-FFF2-40B4-BE49-F238E27FC236}">
                  <a16:creationId xmlns:a16="http://schemas.microsoft.com/office/drawing/2014/main" id="{9647A23D-DCAD-47D4-89ED-7350CA2B9AFB}"/>
                </a:ext>
              </a:extLst>
            </p:cNvPr>
            <p:cNvSpPr/>
            <p:nvPr/>
          </p:nvSpPr>
          <p:spPr>
            <a:xfrm rot="8099516">
              <a:off x="1382240" y="1036292"/>
              <a:ext cx="267646" cy="266683"/>
            </a:xfrm>
            <a:custGeom>
              <a:avLst/>
              <a:gdLst>
                <a:gd name="connsiteX0" fmla="*/ 196871 w 1483741"/>
                <a:gd name="connsiteY0" fmla="*/ 196871 h 1493861"/>
                <a:gd name="connsiteX1" fmla="*/ 196871 w 1483741"/>
                <a:gd name="connsiteY1" fmla="*/ 201482 h 1493861"/>
                <a:gd name="connsiteX2" fmla="*/ 201453 w 1483741"/>
                <a:gd name="connsiteY2" fmla="*/ 196871 h 1493861"/>
                <a:gd name="connsiteX3" fmla="*/ 0 w 1483741"/>
                <a:gd name="connsiteY3" fmla="*/ 0 h 1493861"/>
                <a:gd name="connsiteX4" fmla="*/ 1352973 w 1483741"/>
                <a:gd name="connsiteY4" fmla="*/ 0 h 1493861"/>
                <a:gd name="connsiteX5" fmla="*/ 1161010 w 1483741"/>
                <a:gd name="connsiteY5" fmla="*/ 196871 h 1493861"/>
                <a:gd name="connsiteX6" fmla="*/ 341678 w 1483741"/>
                <a:gd name="connsiteY6" fmla="*/ 196871 h 1493861"/>
                <a:gd name="connsiteX7" fmla="*/ 1483741 w 1483741"/>
                <a:gd name="connsiteY7" fmla="*/ 1331704 h 1493861"/>
                <a:gd name="connsiteX8" fmla="*/ 1322611 w 1483741"/>
                <a:gd name="connsiteY8" fmla="*/ 1493861 h 1493861"/>
                <a:gd name="connsiteX9" fmla="*/ 196871 w 1483741"/>
                <a:gd name="connsiteY9" fmla="*/ 375248 h 1493861"/>
                <a:gd name="connsiteX10" fmla="*/ 196871 w 1483741"/>
                <a:gd name="connsiteY10" fmla="*/ 1185661 h 1493861"/>
                <a:gd name="connsiteX11" fmla="*/ 0 w 1483741"/>
                <a:gd name="connsiteY11" fmla="*/ 1387566 h 14938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83741" h="1493861">
                  <a:moveTo>
                    <a:pt x="196871" y="196871"/>
                  </a:moveTo>
                  <a:lnTo>
                    <a:pt x="196871" y="201482"/>
                  </a:lnTo>
                  <a:lnTo>
                    <a:pt x="201453" y="196871"/>
                  </a:lnTo>
                  <a:close/>
                  <a:moveTo>
                    <a:pt x="0" y="0"/>
                  </a:moveTo>
                  <a:lnTo>
                    <a:pt x="1352973" y="0"/>
                  </a:lnTo>
                  <a:lnTo>
                    <a:pt x="1161010" y="196871"/>
                  </a:lnTo>
                  <a:lnTo>
                    <a:pt x="341678" y="196871"/>
                  </a:lnTo>
                  <a:lnTo>
                    <a:pt x="1483741" y="1331704"/>
                  </a:lnTo>
                  <a:lnTo>
                    <a:pt x="1322611" y="1493861"/>
                  </a:lnTo>
                  <a:lnTo>
                    <a:pt x="196871" y="375248"/>
                  </a:lnTo>
                  <a:lnTo>
                    <a:pt x="196871" y="1185661"/>
                  </a:lnTo>
                  <a:lnTo>
                    <a:pt x="0" y="138756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  <p:sp>
          <p:nvSpPr>
            <p:cNvPr id="205" name="Freeform: Shape 204">
              <a:extLst>
                <a:ext uri="{FF2B5EF4-FFF2-40B4-BE49-F238E27FC236}">
                  <a16:creationId xmlns:a16="http://schemas.microsoft.com/office/drawing/2014/main" id="{29B9CD62-4B3C-4B38-BDEF-46A5CAC9C41E}"/>
                </a:ext>
              </a:extLst>
            </p:cNvPr>
            <p:cNvSpPr/>
            <p:nvPr/>
          </p:nvSpPr>
          <p:spPr>
            <a:xfrm rot="13500484" flipH="1">
              <a:off x="899639" y="1036292"/>
              <a:ext cx="267646" cy="266683"/>
            </a:xfrm>
            <a:custGeom>
              <a:avLst/>
              <a:gdLst>
                <a:gd name="connsiteX0" fmla="*/ 196871 w 1483741"/>
                <a:gd name="connsiteY0" fmla="*/ 196871 h 1493861"/>
                <a:gd name="connsiteX1" fmla="*/ 196871 w 1483741"/>
                <a:gd name="connsiteY1" fmla="*/ 201482 h 1493861"/>
                <a:gd name="connsiteX2" fmla="*/ 201453 w 1483741"/>
                <a:gd name="connsiteY2" fmla="*/ 196871 h 1493861"/>
                <a:gd name="connsiteX3" fmla="*/ 0 w 1483741"/>
                <a:gd name="connsiteY3" fmla="*/ 0 h 1493861"/>
                <a:gd name="connsiteX4" fmla="*/ 1352973 w 1483741"/>
                <a:gd name="connsiteY4" fmla="*/ 0 h 1493861"/>
                <a:gd name="connsiteX5" fmla="*/ 1161010 w 1483741"/>
                <a:gd name="connsiteY5" fmla="*/ 196871 h 1493861"/>
                <a:gd name="connsiteX6" fmla="*/ 341678 w 1483741"/>
                <a:gd name="connsiteY6" fmla="*/ 196871 h 1493861"/>
                <a:gd name="connsiteX7" fmla="*/ 1483741 w 1483741"/>
                <a:gd name="connsiteY7" fmla="*/ 1331704 h 1493861"/>
                <a:gd name="connsiteX8" fmla="*/ 1322611 w 1483741"/>
                <a:gd name="connsiteY8" fmla="*/ 1493861 h 1493861"/>
                <a:gd name="connsiteX9" fmla="*/ 196871 w 1483741"/>
                <a:gd name="connsiteY9" fmla="*/ 375248 h 1493861"/>
                <a:gd name="connsiteX10" fmla="*/ 196871 w 1483741"/>
                <a:gd name="connsiteY10" fmla="*/ 1185661 h 1493861"/>
                <a:gd name="connsiteX11" fmla="*/ 0 w 1483741"/>
                <a:gd name="connsiteY11" fmla="*/ 1387566 h 14938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83741" h="1493861">
                  <a:moveTo>
                    <a:pt x="196871" y="196871"/>
                  </a:moveTo>
                  <a:lnTo>
                    <a:pt x="196871" y="201482"/>
                  </a:lnTo>
                  <a:lnTo>
                    <a:pt x="201453" y="196871"/>
                  </a:lnTo>
                  <a:close/>
                  <a:moveTo>
                    <a:pt x="0" y="0"/>
                  </a:moveTo>
                  <a:lnTo>
                    <a:pt x="1352973" y="0"/>
                  </a:lnTo>
                  <a:lnTo>
                    <a:pt x="1161010" y="196871"/>
                  </a:lnTo>
                  <a:lnTo>
                    <a:pt x="341678" y="196871"/>
                  </a:lnTo>
                  <a:lnTo>
                    <a:pt x="1483741" y="1331704"/>
                  </a:lnTo>
                  <a:lnTo>
                    <a:pt x="1322611" y="1493861"/>
                  </a:lnTo>
                  <a:lnTo>
                    <a:pt x="196871" y="375248"/>
                  </a:lnTo>
                  <a:lnTo>
                    <a:pt x="196871" y="1185661"/>
                  </a:lnTo>
                  <a:lnTo>
                    <a:pt x="0" y="138756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  <p:sp>
          <p:nvSpPr>
            <p:cNvPr id="206" name="Heart 205">
              <a:extLst>
                <a:ext uri="{FF2B5EF4-FFF2-40B4-BE49-F238E27FC236}">
                  <a16:creationId xmlns:a16="http://schemas.microsoft.com/office/drawing/2014/main" id="{A52F9976-9FEB-40D1-AB58-342A4D1616FE}"/>
                </a:ext>
              </a:extLst>
            </p:cNvPr>
            <p:cNvSpPr/>
            <p:nvPr/>
          </p:nvSpPr>
          <p:spPr>
            <a:xfrm>
              <a:off x="11015867" y="1013468"/>
              <a:ext cx="377828" cy="307266"/>
            </a:xfrm>
            <a:prstGeom prst="heart">
              <a:avLst/>
            </a:prstGeom>
            <a:solidFill>
              <a:srgbClr val="F6D19A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</p:grpSp>
      <p:pic>
        <p:nvPicPr>
          <p:cNvPr id="3" name="Picture 2" descr="A cartoon of a person holding a sword&#10;&#10;Description automatically generated with low confidence">
            <a:extLst>
              <a:ext uri="{FF2B5EF4-FFF2-40B4-BE49-F238E27FC236}">
                <a16:creationId xmlns:a16="http://schemas.microsoft.com/office/drawing/2014/main" id="{2D9412C3-9293-6E1E-6E92-87627086408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045" y="2865120"/>
            <a:ext cx="5122486" cy="3840664"/>
          </a:xfrm>
          <a:prstGeom prst="rect">
            <a:avLst/>
          </a:prstGeom>
        </p:spPr>
      </p:pic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BE0F5BCD-275D-E49B-576A-60D12E327E79}"/>
              </a:ext>
            </a:extLst>
          </p:cNvPr>
          <p:cNvSpPr/>
          <p:nvPr/>
        </p:nvSpPr>
        <p:spPr>
          <a:xfrm>
            <a:off x="1960880" y="1645920"/>
            <a:ext cx="8487938" cy="1381760"/>
          </a:xfrm>
          <a:prstGeom prst="wedgeRoundRectCallout">
            <a:avLst>
              <a:gd name="adj1" fmla="val -34298"/>
              <a:gd name="adj2" fmla="val 88055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Đặt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1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có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vị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ngữ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n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êu đặc điểm của đối tượng được nói ở chủ ngữ.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CC4A984-6891-91F0-2B43-15B8D50951E6}"/>
              </a:ext>
            </a:extLst>
          </p:cNvPr>
          <p:cNvSpPr/>
          <p:nvPr/>
        </p:nvSpPr>
        <p:spPr>
          <a:xfrm>
            <a:off x="4815611" y="4143682"/>
            <a:ext cx="7000240" cy="118860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Ví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Tuấn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lớp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3600" b="1" i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17720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CA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椭圆 36"/>
          <p:cNvSpPr/>
          <p:nvPr/>
        </p:nvSpPr>
        <p:spPr>
          <a:xfrm>
            <a:off x="5099650" y="-2330616"/>
            <a:ext cx="7390029" cy="7390095"/>
          </a:xfrm>
          <a:prstGeom prst="ellipse">
            <a:avLst/>
          </a:prstGeom>
          <a:solidFill>
            <a:srgbClr val="FFB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9" name="椭圆 38"/>
          <p:cNvSpPr/>
          <p:nvPr/>
        </p:nvSpPr>
        <p:spPr>
          <a:xfrm>
            <a:off x="-191155" y="2094841"/>
            <a:ext cx="7390029" cy="7390095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2DECEC0D-5699-4169-AC39-F6185B22328D}"/>
              </a:ext>
            </a:extLst>
          </p:cNvPr>
          <p:cNvGrpSpPr/>
          <p:nvPr/>
        </p:nvGrpSpPr>
        <p:grpSpPr>
          <a:xfrm>
            <a:off x="8336813" y="493521"/>
            <a:ext cx="737177" cy="469320"/>
            <a:chOff x="8356016" y="493521"/>
            <a:chExt cx="695056" cy="442451"/>
          </a:xfrm>
        </p:grpSpPr>
        <p:sp>
          <p:nvSpPr>
            <p:cNvPr id="112" name="Parallelogram 111">
              <a:extLst>
                <a:ext uri="{FF2B5EF4-FFF2-40B4-BE49-F238E27FC236}">
                  <a16:creationId xmlns:a16="http://schemas.microsoft.com/office/drawing/2014/main" id="{3CA02E21-BF7C-4193-9656-AFD74A1BA543}"/>
                </a:ext>
              </a:extLst>
            </p:cNvPr>
            <p:cNvSpPr/>
            <p:nvPr/>
          </p:nvSpPr>
          <p:spPr>
            <a:xfrm flipH="1">
              <a:off x="8356016" y="493521"/>
              <a:ext cx="695056" cy="442451"/>
            </a:xfrm>
            <a:prstGeom prst="parallelogram">
              <a:avLst>
                <a:gd name="adj" fmla="val 33612"/>
              </a:avLst>
            </a:prstGeom>
            <a:solidFill>
              <a:srgbClr val="F3F1A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  <p:pic>
          <p:nvPicPr>
            <p:cNvPr id="114" name="Graphic 113" descr="Add">
              <a:extLst>
                <a:ext uri="{FF2B5EF4-FFF2-40B4-BE49-F238E27FC236}">
                  <a16:creationId xmlns:a16="http://schemas.microsoft.com/office/drawing/2014/main" id="{1885F42C-341F-4FD2-B380-AF6BD1D2B48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8586175" y="588555"/>
              <a:ext cx="244176" cy="244176"/>
            </a:xfrm>
            <a:prstGeom prst="rect">
              <a:avLst/>
            </a:prstGeom>
          </p:spPr>
        </p:pic>
      </p:grpSp>
      <p:sp>
        <p:nvSpPr>
          <p:cNvPr id="115" name="Parallelogram 114">
            <a:extLst>
              <a:ext uri="{FF2B5EF4-FFF2-40B4-BE49-F238E27FC236}">
                <a16:creationId xmlns:a16="http://schemas.microsoft.com/office/drawing/2014/main" id="{E3CCE704-2A26-4D07-8F21-36448DACAD30}"/>
              </a:ext>
            </a:extLst>
          </p:cNvPr>
          <p:cNvSpPr/>
          <p:nvPr/>
        </p:nvSpPr>
        <p:spPr>
          <a:xfrm>
            <a:off x="5947650" y="473661"/>
            <a:ext cx="737177" cy="469320"/>
          </a:xfrm>
          <a:prstGeom prst="parallelogram">
            <a:avLst>
              <a:gd name="adj" fmla="val 33612"/>
            </a:avLst>
          </a:prstGeom>
          <a:solidFill>
            <a:srgbClr val="99CAEC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+mn-ea"/>
              <a:cs typeface="+mn-cs"/>
            </a:endParaRPr>
          </a:p>
        </p:txBody>
      </p:sp>
      <p:pic>
        <p:nvPicPr>
          <p:cNvPr id="122" name="Graphic 121" descr="Add">
            <a:extLst>
              <a:ext uri="{FF2B5EF4-FFF2-40B4-BE49-F238E27FC236}">
                <a16:creationId xmlns:a16="http://schemas.microsoft.com/office/drawing/2014/main" id="{9E172D17-52FA-427F-84D3-E07748650D0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13184" y="568695"/>
            <a:ext cx="258973" cy="259004"/>
          </a:xfrm>
          <a:prstGeom prst="rect">
            <a:avLst/>
          </a:prstGeom>
        </p:spPr>
      </p:pic>
      <p:grpSp>
        <p:nvGrpSpPr>
          <p:cNvPr id="123" name="Group 122">
            <a:extLst>
              <a:ext uri="{FF2B5EF4-FFF2-40B4-BE49-F238E27FC236}">
                <a16:creationId xmlns:a16="http://schemas.microsoft.com/office/drawing/2014/main" id="{6F4FF50C-235D-43F3-AA72-CF529760D3C7}"/>
              </a:ext>
            </a:extLst>
          </p:cNvPr>
          <p:cNvGrpSpPr/>
          <p:nvPr/>
        </p:nvGrpSpPr>
        <p:grpSpPr>
          <a:xfrm>
            <a:off x="334597" y="439250"/>
            <a:ext cx="11689158" cy="6087834"/>
            <a:chOff x="639095" y="440278"/>
            <a:chExt cx="11021261" cy="5739295"/>
          </a:xfrm>
        </p:grpSpPr>
        <p:sp>
          <p:nvSpPr>
            <p:cNvPr id="175" name="Freeform: Shape 174">
              <a:extLst>
                <a:ext uri="{FF2B5EF4-FFF2-40B4-BE49-F238E27FC236}">
                  <a16:creationId xmlns:a16="http://schemas.microsoft.com/office/drawing/2014/main" id="{34772A8D-16B1-4AEC-94BF-01AD128E74C6}"/>
                </a:ext>
              </a:extLst>
            </p:cNvPr>
            <p:cNvSpPr/>
            <p:nvPr/>
          </p:nvSpPr>
          <p:spPr>
            <a:xfrm>
              <a:off x="639096" y="457199"/>
              <a:ext cx="10913807" cy="5722374"/>
            </a:xfrm>
            <a:custGeom>
              <a:avLst/>
              <a:gdLst>
                <a:gd name="connsiteX0" fmla="*/ 289689 w 10913807"/>
                <a:gd name="connsiteY0" fmla="*/ 0 h 5722374"/>
                <a:gd name="connsiteX1" fmla="*/ 2640801 w 10913807"/>
                <a:gd name="connsiteY1" fmla="*/ 7706 h 5722374"/>
                <a:gd name="connsiteX2" fmla="*/ 2911764 w 10913807"/>
                <a:gd name="connsiteY2" fmla="*/ 442451 h 5722374"/>
                <a:gd name="connsiteX3" fmla="*/ 10913807 w 10913807"/>
                <a:gd name="connsiteY3" fmla="*/ 442451 h 5722374"/>
                <a:gd name="connsiteX4" fmla="*/ 10913807 w 10913807"/>
                <a:gd name="connsiteY4" fmla="*/ 5722374 h 5722374"/>
                <a:gd name="connsiteX5" fmla="*/ 0 w 10913807"/>
                <a:gd name="connsiteY5" fmla="*/ 5722374 h 5722374"/>
                <a:gd name="connsiteX6" fmla="*/ 0 w 10913807"/>
                <a:gd name="connsiteY6" fmla="*/ 442451 h 5722374"/>
                <a:gd name="connsiteX7" fmla="*/ 289689 w 10913807"/>
                <a:gd name="connsiteY7" fmla="*/ 0 h 5722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913807" h="5722374">
                  <a:moveTo>
                    <a:pt x="289689" y="0"/>
                  </a:moveTo>
                  <a:lnTo>
                    <a:pt x="2640801" y="7706"/>
                  </a:lnTo>
                  <a:cubicBezTo>
                    <a:pt x="2871067" y="15991"/>
                    <a:pt x="2807773" y="294967"/>
                    <a:pt x="2911764" y="442451"/>
                  </a:cubicBezTo>
                  <a:lnTo>
                    <a:pt x="10913807" y="442451"/>
                  </a:lnTo>
                  <a:lnTo>
                    <a:pt x="10913807" y="5722374"/>
                  </a:lnTo>
                  <a:lnTo>
                    <a:pt x="0" y="5722374"/>
                  </a:lnTo>
                  <a:lnTo>
                    <a:pt x="0" y="442451"/>
                  </a:lnTo>
                  <a:cubicBezTo>
                    <a:pt x="123799" y="294967"/>
                    <a:pt x="47043" y="3314"/>
                    <a:pt x="289689" y="0"/>
                  </a:cubicBezTo>
                  <a:close/>
                </a:path>
              </a:pathLst>
            </a:custGeom>
            <a:solidFill>
              <a:srgbClr val="DABDDB"/>
            </a:solidFill>
            <a:ln w="28575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grpSp>
          <p:nvGrpSpPr>
            <p:cNvPr id="176" name="Group 175">
              <a:extLst>
                <a:ext uri="{FF2B5EF4-FFF2-40B4-BE49-F238E27FC236}">
                  <a16:creationId xmlns:a16="http://schemas.microsoft.com/office/drawing/2014/main" id="{399BA34A-E3EC-4D82-B24D-FC9AB5E4FB7D}"/>
                </a:ext>
              </a:extLst>
            </p:cNvPr>
            <p:cNvGrpSpPr/>
            <p:nvPr/>
          </p:nvGrpSpPr>
          <p:grpSpPr>
            <a:xfrm>
              <a:off x="639096" y="1013468"/>
              <a:ext cx="10913807" cy="4821275"/>
              <a:chOff x="639096" y="1013468"/>
              <a:chExt cx="10913807" cy="4821275"/>
            </a:xfrm>
          </p:grpSpPr>
          <p:sp>
            <p:nvSpPr>
              <p:cNvPr id="191" name="Rectangle 190">
                <a:extLst>
                  <a:ext uri="{FF2B5EF4-FFF2-40B4-BE49-F238E27FC236}">
                    <a16:creationId xmlns:a16="http://schemas.microsoft.com/office/drawing/2014/main" id="{022A3245-749B-474B-BF4A-06FE7784C400}"/>
                  </a:ext>
                </a:extLst>
              </p:cNvPr>
              <p:cNvSpPr/>
              <p:nvPr/>
            </p:nvSpPr>
            <p:spPr>
              <a:xfrm>
                <a:off x="639096" y="1436914"/>
                <a:ext cx="10913807" cy="4397829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2" name="Rectangle: Rounded Corners 191">
                <a:extLst>
                  <a:ext uri="{FF2B5EF4-FFF2-40B4-BE49-F238E27FC236}">
                    <a16:creationId xmlns:a16="http://schemas.microsoft.com/office/drawing/2014/main" id="{617C1248-0363-46F2-BE56-48C522E5E515}"/>
                  </a:ext>
                </a:extLst>
              </p:cNvPr>
              <p:cNvSpPr/>
              <p:nvPr/>
            </p:nvSpPr>
            <p:spPr>
              <a:xfrm>
                <a:off x="1809750" y="1016000"/>
                <a:ext cx="9055100" cy="307266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3" name="Freeform: Shape 192">
                <a:extLst>
                  <a:ext uri="{FF2B5EF4-FFF2-40B4-BE49-F238E27FC236}">
                    <a16:creationId xmlns:a16="http://schemas.microsoft.com/office/drawing/2014/main" id="{7ABCBD0F-66AD-4961-A8B2-3983B5F6C78F}"/>
                  </a:ext>
                </a:extLst>
              </p:cNvPr>
              <p:cNvSpPr/>
              <p:nvPr/>
            </p:nvSpPr>
            <p:spPr>
              <a:xfrm rot="8099516">
                <a:off x="1382240" y="1036292"/>
                <a:ext cx="267646" cy="266683"/>
              </a:xfrm>
              <a:custGeom>
                <a:avLst/>
                <a:gdLst>
                  <a:gd name="connsiteX0" fmla="*/ 196871 w 1483741"/>
                  <a:gd name="connsiteY0" fmla="*/ 196871 h 1493861"/>
                  <a:gd name="connsiteX1" fmla="*/ 196871 w 1483741"/>
                  <a:gd name="connsiteY1" fmla="*/ 201482 h 1493861"/>
                  <a:gd name="connsiteX2" fmla="*/ 201453 w 1483741"/>
                  <a:gd name="connsiteY2" fmla="*/ 196871 h 1493861"/>
                  <a:gd name="connsiteX3" fmla="*/ 0 w 1483741"/>
                  <a:gd name="connsiteY3" fmla="*/ 0 h 1493861"/>
                  <a:gd name="connsiteX4" fmla="*/ 1352973 w 1483741"/>
                  <a:gd name="connsiteY4" fmla="*/ 0 h 1493861"/>
                  <a:gd name="connsiteX5" fmla="*/ 1161010 w 1483741"/>
                  <a:gd name="connsiteY5" fmla="*/ 196871 h 1493861"/>
                  <a:gd name="connsiteX6" fmla="*/ 341678 w 1483741"/>
                  <a:gd name="connsiteY6" fmla="*/ 196871 h 1493861"/>
                  <a:gd name="connsiteX7" fmla="*/ 1483741 w 1483741"/>
                  <a:gd name="connsiteY7" fmla="*/ 1331704 h 1493861"/>
                  <a:gd name="connsiteX8" fmla="*/ 1322611 w 1483741"/>
                  <a:gd name="connsiteY8" fmla="*/ 1493861 h 1493861"/>
                  <a:gd name="connsiteX9" fmla="*/ 196871 w 1483741"/>
                  <a:gd name="connsiteY9" fmla="*/ 375248 h 1493861"/>
                  <a:gd name="connsiteX10" fmla="*/ 196871 w 1483741"/>
                  <a:gd name="connsiteY10" fmla="*/ 1185661 h 1493861"/>
                  <a:gd name="connsiteX11" fmla="*/ 0 w 1483741"/>
                  <a:gd name="connsiteY11" fmla="*/ 1387566 h 1493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83741" h="1493861">
                    <a:moveTo>
                      <a:pt x="196871" y="196871"/>
                    </a:moveTo>
                    <a:lnTo>
                      <a:pt x="196871" y="201482"/>
                    </a:lnTo>
                    <a:lnTo>
                      <a:pt x="201453" y="196871"/>
                    </a:lnTo>
                    <a:close/>
                    <a:moveTo>
                      <a:pt x="0" y="0"/>
                    </a:moveTo>
                    <a:lnTo>
                      <a:pt x="1352973" y="0"/>
                    </a:lnTo>
                    <a:lnTo>
                      <a:pt x="1161010" y="196871"/>
                    </a:lnTo>
                    <a:lnTo>
                      <a:pt x="341678" y="196871"/>
                    </a:lnTo>
                    <a:lnTo>
                      <a:pt x="1483741" y="1331704"/>
                    </a:lnTo>
                    <a:lnTo>
                      <a:pt x="1322611" y="1493861"/>
                    </a:lnTo>
                    <a:lnTo>
                      <a:pt x="196871" y="375248"/>
                    </a:lnTo>
                    <a:lnTo>
                      <a:pt x="196871" y="1185661"/>
                    </a:lnTo>
                    <a:lnTo>
                      <a:pt x="0" y="1387566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4" name="Freeform: Shape 193">
                <a:extLst>
                  <a:ext uri="{FF2B5EF4-FFF2-40B4-BE49-F238E27FC236}">
                    <a16:creationId xmlns:a16="http://schemas.microsoft.com/office/drawing/2014/main" id="{C4CD2724-991C-498E-AE85-92C4E5C926AC}"/>
                  </a:ext>
                </a:extLst>
              </p:cNvPr>
              <p:cNvSpPr/>
              <p:nvPr/>
            </p:nvSpPr>
            <p:spPr>
              <a:xfrm rot="13500484" flipH="1">
                <a:off x="899639" y="1036292"/>
                <a:ext cx="267646" cy="266683"/>
              </a:xfrm>
              <a:custGeom>
                <a:avLst/>
                <a:gdLst>
                  <a:gd name="connsiteX0" fmla="*/ 196871 w 1483741"/>
                  <a:gd name="connsiteY0" fmla="*/ 196871 h 1493861"/>
                  <a:gd name="connsiteX1" fmla="*/ 196871 w 1483741"/>
                  <a:gd name="connsiteY1" fmla="*/ 201482 h 1493861"/>
                  <a:gd name="connsiteX2" fmla="*/ 201453 w 1483741"/>
                  <a:gd name="connsiteY2" fmla="*/ 196871 h 1493861"/>
                  <a:gd name="connsiteX3" fmla="*/ 0 w 1483741"/>
                  <a:gd name="connsiteY3" fmla="*/ 0 h 1493861"/>
                  <a:gd name="connsiteX4" fmla="*/ 1352973 w 1483741"/>
                  <a:gd name="connsiteY4" fmla="*/ 0 h 1493861"/>
                  <a:gd name="connsiteX5" fmla="*/ 1161010 w 1483741"/>
                  <a:gd name="connsiteY5" fmla="*/ 196871 h 1493861"/>
                  <a:gd name="connsiteX6" fmla="*/ 341678 w 1483741"/>
                  <a:gd name="connsiteY6" fmla="*/ 196871 h 1493861"/>
                  <a:gd name="connsiteX7" fmla="*/ 1483741 w 1483741"/>
                  <a:gd name="connsiteY7" fmla="*/ 1331704 h 1493861"/>
                  <a:gd name="connsiteX8" fmla="*/ 1322611 w 1483741"/>
                  <a:gd name="connsiteY8" fmla="*/ 1493861 h 1493861"/>
                  <a:gd name="connsiteX9" fmla="*/ 196871 w 1483741"/>
                  <a:gd name="connsiteY9" fmla="*/ 375248 h 1493861"/>
                  <a:gd name="connsiteX10" fmla="*/ 196871 w 1483741"/>
                  <a:gd name="connsiteY10" fmla="*/ 1185661 h 1493861"/>
                  <a:gd name="connsiteX11" fmla="*/ 0 w 1483741"/>
                  <a:gd name="connsiteY11" fmla="*/ 1387566 h 1493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83741" h="1493861">
                    <a:moveTo>
                      <a:pt x="196871" y="196871"/>
                    </a:moveTo>
                    <a:lnTo>
                      <a:pt x="196871" y="201482"/>
                    </a:lnTo>
                    <a:lnTo>
                      <a:pt x="201453" y="196871"/>
                    </a:lnTo>
                    <a:close/>
                    <a:moveTo>
                      <a:pt x="0" y="0"/>
                    </a:moveTo>
                    <a:lnTo>
                      <a:pt x="1352973" y="0"/>
                    </a:lnTo>
                    <a:lnTo>
                      <a:pt x="1161010" y="196871"/>
                    </a:lnTo>
                    <a:lnTo>
                      <a:pt x="341678" y="196871"/>
                    </a:lnTo>
                    <a:lnTo>
                      <a:pt x="1483741" y="1331704"/>
                    </a:lnTo>
                    <a:lnTo>
                      <a:pt x="1322611" y="1493861"/>
                    </a:lnTo>
                    <a:lnTo>
                      <a:pt x="196871" y="375248"/>
                    </a:lnTo>
                    <a:lnTo>
                      <a:pt x="196871" y="1185661"/>
                    </a:lnTo>
                    <a:lnTo>
                      <a:pt x="0" y="1387566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5" name="Heart 194">
                <a:extLst>
                  <a:ext uri="{FF2B5EF4-FFF2-40B4-BE49-F238E27FC236}">
                    <a16:creationId xmlns:a16="http://schemas.microsoft.com/office/drawing/2014/main" id="{34ABF727-FF5F-4327-B74D-983030236680}"/>
                  </a:ext>
                </a:extLst>
              </p:cNvPr>
              <p:cNvSpPr/>
              <p:nvPr/>
            </p:nvSpPr>
            <p:spPr>
              <a:xfrm>
                <a:off x="11015867" y="1013468"/>
                <a:ext cx="377828" cy="307266"/>
              </a:xfrm>
              <a:prstGeom prst="heart">
                <a:avLst/>
              </a:prstGeom>
              <a:solidFill>
                <a:srgbClr val="7030A0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77" name="TextBox 176">
              <a:extLst>
                <a:ext uri="{FF2B5EF4-FFF2-40B4-BE49-F238E27FC236}">
                  <a16:creationId xmlns:a16="http://schemas.microsoft.com/office/drawing/2014/main" id="{361A29D9-1FB7-4663-943D-8927FE483D88}"/>
                </a:ext>
              </a:extLst>
            </p:cNvPr>
            <p:cNvSpPr txBox="1"/>
            <p:nvPr/>
          </p:nvSpPr>
          <p:spPr>
            <a:xfrm>
              <a:off x="882182" y="440278"/>
              <a:ext cx="2305050" cy="4932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8" name="TextBox 177">
              <a:extLst>
                <a:ext uri="{FF2B5EF4-FFF2-40B4-BE49-F238E27FC236}">
                  <a16:creationId xmlns:a16="http://schemas.microsoft.com/office/drawing/2014/main" id="{F4051454-EE8A-443D-A430-843AA1179C88}"/>
                </a:ext>
              </a:extLst>
            </p:cNvPr>
            <p:cNvSpPr txBox="1"/>
            <p:nvPr/>
          </p:nvSpPr>
          <p:spPr>
            <a:xfrm>
              <a:off x="1427828" y="945439"/>
              <a:ext cx="2774952" cy="3772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d-ID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www.zanasyra.com</a:t>
              </a:r>
            </a:p>
          </p:txBody>
        </p:sp>
        <p:sp>
          <p:nvSpPr>
            <p:cNvPr id="179" name="Freeform: Shape 178">
              <a:extLst>
                <a:ext uri="{FF2B5EF4-FFF2-40B4-BE49-F238E27FC236}">
                  <a16:creationId xmlns:a16="http://schemas.microsoft.com/office/drawing/2014/main" id="{70A30641-184E-4D2C-AC56-275B3895700B}"/>
                </a:ext>
              </a:extLst>
            </p:cNvPr>
            <p:cNvSpPr/>
            <p:nvPr/>
          </p:nvSpPr>
          <p:spPr>
            <a:xfrm>
              <a:off x="639096" y="457199"/>
              <a:ext cx="10913807" cy="5720141"/>
            </a:xfrm>
            <a:custGeom>
              <a:avLst/>
              <a:gdLst>
                <a:gd name="connsiteX0" fmla="*/ 2729252 w 10913807"/>
                <a:gd name="connsiteY0" fmla="*/ 0 h 5720141"/>
                <a:gd name="connsiteX1" fmla="*/ 5080364 w 10913807"/>
                <a:gd name="connsiteY1" fmla="*/ 7706 h 5720141"/>
                <a:gd name="connsiteX2" fmla="*/ 5319272 w 10913807"/>
                <a:gd name="connsiteY2" fmla="*/ 381767 h 5720141"/>
                <a:gd name="connsiteX3" fmla="*/ 5350148 w 10913807"/>
                <a:gd name="connsiteY3" fmla="*/ 440218 h 5720141"/>
                <a:gd name="connsiteX4" fmla="*/ 10913807 w 10913807"/>
                <a:gd name="connsiteY4" fmla="*/ 440218 h 5720141"/>
                <a:gd name="connsiteX5" fmla="*/ 10913807 w 10913807"/>
                <a:gd name="connsiteY5" fmla="*/ 5720141 h 5720141"/>
                <a:gd name="connsiteX6" fmla="*/ 0 w 10913807"/>
                <a:gd name="connsiteY6" fmla="*/ 5720141 h 5720141"/>
                <a:gd name="connsiteX7" fmla="*/ 0 w 10913807"/>
                <a:gd name="connsiteY7" fmla="*/ 440218 h 5720141"/>
                <a:gd name="connsiteX8" fmla="*/ 2440951 w 10913807"/>
                <a:gd name="connsiteY8" fmla="*/ 440218 h 5720141"/>
                <a:gd name="connsiteX9" fmla="*/ 2477602 w 10913807"/>
                <a:gd name="connsiteY9" fmla="*/ 381232 h 5720141"/>
                <a:gd name="connsiteX10" fmla="*/ 2729252 w 10913807"/>
                <a:gd name="connsiteY10" fmla="*/ 0 h 57201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913807" h="5720141">
                  <a:moveTo>
                    <a:pt x="2729252" y="0"/>
                  </a:moveTo>
                  <a:lnTo>
                    <a:pt x="5080364" y="7706"/>
                  </a:lnTo>
                  <a:cubicBezTo>
                    <a:pt x="5281847" y="14955"/>
                    <a:pt x="5258573" y="229453"/>
                    <a:pt x="5319272" y="381767"/>
                  </a:cubicBezTo>
                  <a:lnTo>
                    <a:pt x="5350148" y="440218"/>
                  </a:lnTo>
                  <a:lnTo>
                    <a:pt x="10913807" y="440218"/>
                  </a:lnTo>
                  <a:lnTo>
                    <a:pt x="10913807" y="5720141"/>
                  </a:lnTo>
                  <a:lnTo>
                    <a:pt x="0" y="5720141"/>
                  </a:lnTo>
                  <a:lnTo>
                    <a:pt x="0" y="440218"/>
                  </a:lnTo>
                  <a:lnTo>
                    <a:pt x="2440951" y="440218"/>
                  </a:lnTo>
                  <a:lnTo>
                    <a:pt x="2477602" y="381232"/>
                  </a:lnTo>
                  <a:cubicBezTo>
                    <a:pt x="2549164" y="226560"/>
                    <a:pt x="2516937" y="2900"/>
                    <a:pt x="2729252" y="0"/>
                  </a:cubicBezTo>
                  <a:close/>
                </a:path>
              </a:pathLst>
            </a:custGeom>
            <a:solidFill>
              <a:srgbClr val="99CAEC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grpSp>
          <p:nvGrpSpPr>
            <p:cNvPr id="180" name="Group 179">
              <a:extLst>
                <a:ext uri="{FF2B5EF4-FFF2-40B4-BE49-F238E27FC236}">
                  <a16:creationId xmlns:a16="http://schemas.microsoft.com/office/drawing/2014/main" id="{2D015D8F-06C0-41BB-884C-02A50ADC2581}"/>
                </a:ext>
              </a:extLst>
            </p:cNvPr>
            <p:cNvGrpSpPr/>
            <p:nvPr/>
          </p:nvGrpSpPr>
          <p:grpSpPr>
            <a:xfrm>
              <a:off x="639095" y="1020971"/>
              <a:ext cx="10913807" cy="4821275"/>
              <a:chOff x="639096" y="1013468"/>
              <a:chExt cx="10913807" cy="4821275"/>
            </a:xfrm>
          </p:grpSpPr>
          <p:sp>
            <p:nvSpPr>
              <p:cNvPr id="186" name="Rectangle 185">
                <a:extLst>
                  <a:ext uri="{FF2B5EF4-FFF2-40B4-BE49-F238E27FC236}">
                    <a16:creationId xmlns:a16="http://schemas.microsoft.com/office/drawing/2014/main" id="{EB3B3C22-9CD3-4152-B1E2-F0172FEBE653}"/>
                  </a:ext>
                </a:extLst>
              </p:cNvPr>
              <p:cNvSpPr/>
              <p:nvPr/>
            </p:nvSpPr>
            <p:spPr>
              <a:xfrm>
                <a:off x="639096" y="1436914"/>
                <a:ext cx="10913807" cy="4397829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7" name="Rectangle: Rounded Corners 186">
                <a:extLst>
                  <a:ext uri="{FF2B5EF4-FFF2-40B4-BE49-F238E27FC236}">
                    <a16:creationId xmlns:a16="http://schemas.microsoft.com/office/drawing/2014/main" id="{513060E5-803A-40FA-8D35-4B9F49A46993}"/>
                  </a:ext>
                </a:extLst>
              </p:cNvPr>
              <p:cNvSpPr/>
              <p:nvPr/>
            </p:nvSpPr>
            <p:spPr>
              <a:xfrm>
                <a:off x="1809750" y="1016000"/>
                <a:ext cx="9055100" cy="307266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8" name="Freeform: Shape 187">
                <a:extLst>
                  <a:ext uri="{FF2B5EF4-FFF2-40B4-BE49-F238E27FC236}">
                    <a16:creationId xmlns:a16="http://schemas.microsoft.com/office/drawing/2014/main" id="{29360E42-5AE8-4421-9235-27AA52BA5C69}"/>
                  </a:ext>
                </a:extLst>
              </p:cNvPr>
              <p:cNvSpPr/>
              <p:nvPr/>
            </p:nvSpPr>
            <p:spPr>
              <a:xfrm rot="8099516">
                <a:off x="1382240" y="1036292"/>
                <a:ext cx="267646" cy="266683"/>
              </a:xfrm>
              <a:custGeom>
                <a:avLst/>
                <a:gdLst>
                  <a:gd name="connsiteX0" fmla="*/ 196871 w 1483741"/>
                  <a:gd name="connsiteY0" fmla="*/ 196871 h 1493861"/>
                  <a:gd name="connsiteX1" fmla="*/ 196871 w 1483741"/>
                  <a:gd name="connsiteY1" fmla="*/ 201482 h 1493861"/>
                  <a:gd name="connsiteX2" fmla="*/ 201453 w 1483741"/>
                  <a:gd name="connsiteY2" fmla="*/ 196871 h 1493861"/>
                  <a:gd name="connsiteX3" fmla="*/ 0 w 1483741"/>
                  <a:gd name="connsiteY3" fmla="*/ 0 h 1493861"/>
                  <a:gd name="connsiteX4" fmla="*/ 1352973 w 1483741"/>
                  <a:gd name="connsiteY4" fmla="*/ 0 h 1493861"/>
                  <a:gd name="connsiteX5" fmla="*/ 1161010 w 1483741"/>
                  <a:gd name="connsiteY5" fmla="*/ 196871 h 1493861"/>
                  <a:gd name="connsiteX6" fmla="*/ 341678 w 1483741"/>
                  <a:gd name="connsiteY6" fmla="*/ 196871 h 1493861"/>
                  <a:gd name="connsiteX7" fmla="*/ 1483741 w 1483741"/>
                  <a:gd name="connsiteY7" fmla="*/ 1331704 h 1493861"/>
                  <a:gd name="connsiteX8" fmla="*/ 1322611 w 1483741"/>
                  <a:gd name="connsiteY8" fmla="*/ 1493861 h 1493861"/>
                  <a:gd name="connsiteX9" fmla="*/ 196871 w 1483741"/>
                  <a:gd name="connsiteY9" fmla="*/ 375248 h 1493861"/>
                  <a:gd name="connsiteX10" fmla="*/ 196871 w 1483741"/>
                  <a:gd name="connsiteY10" fmla="*/ 1185661 h 1493861"/>
                  <a:gd name="connsiteX11" fmla="*/ 0 w 1483741"/>
                  <a:gd name="connsiteY11" fmla="*/ 1387566 h 1493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83741" h="1493861">
                    <a:moveTo>
                      <a:pt x="196871" y="196871"/>
                    </a:moveTo>
                    <a:lnTo>
                      <a:pt x="196871" y="201482"/>
                    </a:lnTo>
                    <a:lnTo>
                      <a:pt x="201453" y="196871"/>
                    </a:lnTo>
                    <a:close/>
                    <a:moveTo>
                      <a:pt x="0" y="0"/>
                    </a:moveTo>
                    <a:lnTo>
                      <a:pt x="1352973" y="0"/>
                    </a:lnTo>
                    <a:lnTo>
                      <a:pt x="1161010" y="196871"/>
                    </a:lnTo>
                    <a:lnTo>
                      <a:pt x="341678" y="196871"/>
                    </a:lnTo>
                    <a:lnTo>
                      <a:pt x="1483741" y="1331704"/>
                    </a:lnTo>
                    <a:lnTo>
                      <a:pt x="1322611" y="1493861"/>
                    </a:lnTo>
                    <a:lnTo>
                      <a:pt x="196871" y="375248"/>
                    </a:lnTo>
                    <a:lnTo>
                      <a:pt x="196871" y="1185661"/>
                    </a:lnTo>
                    <a:lnTo>
                      <a:pt x="0" y="1387566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9" name="Freeform: Shape 188">
                <a:extLst>
                  <a:ext uri="{FF2B5EF4-FFF2-40B4-BE49-F238E27FC236}">
                    <a16:creationId xmlns:a16="http://schemas.microsoft.com/office/drawing/2014/main" id="{E25BD25E-9646-468B-929C-F338D37A1825}"/>
                  </a:ext>
                </a:extLst>
              </p:cNvPr>
              <p:cNvSpPr/>
              <p:nvPr/>
            </p:nvSpPr>
            <p:spPr>
              <a:xfrm rot="13500484" flipH="1">
                <a:off x="899639" y="1036292"/>
                <a:ext cx="267646" cy="266683"/>
              </a:xfrm>
              <a:custGeom>
                <a:avLst/>
                <a:gdLst>
                  <a:gd name="connsiteX0" fmla="*/ 196871 w 1483741"/>
                  <a:gd name="connsiteY0" fmla="*/ 196871 h 1493861"/>
                  <a:gd name="connsiteX1" fmla="*/ 196871 w 1483741"/>
                  <a:gd name="connsiteY1" fmla="*/ 201482 h 1493861"/>
                  <a:gd name="connsiteX2" fmla="*/ 201453 w 1483741"/>
                  <a:gd name="connsiteY2" fmla="*/ 196871 h 1493861"/>
                  <a:gd name="connsiteX3" fmla="*/ 0 w 1483741"/>
                  <a:gd name="connsiteY3" fmla="*/ 0 h 1493861"/>
                  <a:gd name="connsiteX4" fmla="*/ 1352973 w 1483741"/>
                  <a:gd name="connsiteY4" fmla="*/ 0 h 1493861"/>
                  <a:gd name="connsiteX5" fmla="*/ 1161010 w 1483741"/>
                  <a:gd name="connsiteY5" fmla="*/ 196871 h 1493861"/>
                  <a:gd name="connsiteX6" fmla="*/ 341678 w 1483741"/>
                  <a:gd name="connsiteY6" fmla="*/ 196871 h 1493861"/>
                  <a:gd name="connsiteX7" fmla="*/ 1483741 w 1483741"/>
                  <a:gd name="connsiteY7" fmla="*/ 1331704 h 1493861"/>
                  <a:gd name="connsiteX8" fmla="*/ 1322611 w 1483741"/>
                  <a:gd name="connsiteY8" fmla="*/ 1493861 h 1493861"/>
                  <a:gd name="connsiteX9" fmla="*/ 196871 w 1483741"/>
                  <a:gd name="connsiteY9" fmla="*/ 375248 h 1493861"/>
                  <a:gd name="connsiteX10" fmla="*/ 196871 w 1483741"/>
                  <a:gd name="connsiteY10" fmla="*/ 1185661 h 1493861"/>
                  <a:gd name="connsiteX11" fmla="*/ 0 w 1483741"/>
                  <a:gd name="connsiteY11" fmla="*/ 1387566 h 1493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83741" h="1493861">
                    <a:moveTo>
                      <a:pt x="196871" y="196871"/>
                    </a:moveTo>
                    <a:lnTo>
                      <a:pt x="196871" y="201482"/>
                    </a:lnTo>
                    <a:lnTo>
                      <a:pt x="201453" y="196871"/>
                    </a:lnTo>
                    <a:close/>
                    <a:moveTo>
                      <a:pt x="0" y="0"/>
                    </a:moveTo>
                    <a:lnTo>
                      <a:pt x="1352973" y="0"/>
                    </a:lnTo>
                    <a:lnTo>
                      <a:pt x="1161010" y="196871"/>
                    </a:lnTo>
                    <a:lnTo>
                      <a:pt x="341678" y="196871"/>
                    </a:lnTo>
                    <a:lnTo>
                      <a:pt x="1483741" y="1331704"/>
                    </a:lnTo>
                    <a:lnTo>
                      <a:pt x="1322611" y="1493861"/>
                    </a:lnTo>
                    <a:lnTo>
                      <a:pt x="196871" y="375248"/>
                    </a:lnTo>
                    <a:lnTo>
                      <a:pt x="196871" y="1185661"/>
                    </a:lnTo>
                    <a:lnTo>
                      <a:pt x="0" y="1387566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0" name="Heart 189">
                <a:extLst>
                  <a:ext uri="{FF2B5EF4-FFF2-40B4-BE49-F238E27FC236}">
                    <a16:creationId xmlns:a16="http://schemas.microsoft.com/office/drawing/2014/main" id="{19892B64-300F-4ECB-A074-17AC98CA90A5}"/>
                  </a:ext>
                </a:extLst>
              </p:cNvPr>
              <p:cNvSpPr/>
              <p:nvPr/>
            </p:nvSpPr>
            <p:spPr>
              <a:xfrm>
                <a:off x="11015867" y="1013468"/>
                <a:ext cx="377828" cy="307266"/>
              </a:xfrm>
              <a:prstGeom prst="heart">
                <a:avLst/>
              </a:prstGeom>
              <a:solidFill>
                <a:srgbClr val="00B0F0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82" name="TextBox 181">
              <a:extLst>
                <a:ext uri="{FF2B5EF4-FFF2-40B4-BE49-F238E27FC236}">
                  <a16:creationId xmlns:a16="http://schemas.microsoft.com/office/drawing/2014/main" id="{2750232E-19BA-4187-861F-9F9A270A560C}"/>
                </a:ext>
              </a:extLst>
            </p:cNvPr>
            <p:cNvSpPr txBox="1"/>
            <p:nvPr/>
          </p:nvSpPr>
          <p:spPr>
            <a:xfrm>
              <a:off x="1427827" y="952942"/>
              <a:ext cx="2774952" cy="3772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d-ID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www.zanasyra.com</a:t>
              </a:r>
            </a:p>
          </p:txBody>
        </p:sp>
        <p:pic>
          <p:nvPicPr>
            <p:cNvPr id="183" name="Graphic 182" descr="Close">
              <a:extLst>
                <a:ext uri="{FF2B5EF4-FFF2-40B4-BE49-F238E27FC236}">
                  <a16:creationId xmlns:a16="http://schemas.microsoft.com/office/drawing/2014/main" id="{FEE910B4-227B-42C1-A9F3-92E0F3BFD7D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516894" y="610736"/>
              <a:ext cx="266374" cy="266374"/>
            </a:xfrm>
            <a:prstGeom prst="rect">
              <a:avLst/>
            </a:prstGeom>
          </p:spPr>
        </p:pic>
        <p:graphicFrame>
          <p:nvGraphicFramePr>
            <p:cNvPr id="184" name="Chart 183">
              <a:extLst>
                <a:ext uri="{FF2B5EF4-FFF2-40B4-BE49-F238E27FC236}">
                  <a16:creationId xmlns:a16="http://schemas.microsoft.com/office/drawing/2014/main" id="{0ECE1107-2643-4D2F-BBE4-C3665FC732C8}"/>
                </a:ext>
              </a:extLst>
            </p:cNvPr>
            <p:cNvGraphicFramePr/>
            <p:nvPr/>
          </p:nvGraphicFramePr>
          <p:xfrm>
            <a:off x="1222375" y="1837411"/>
            <a:ext cx="4921250" cy="3753822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6"/>
            </a:graphicData>
          </a:graphic>
        </p:graphicFrame>
        <p:sp>
          <p:nvSpPr>
            <p:cNvPr id="185" name="Rectangle: Rounded Corners 184">
              <a:extLst>
                <a:ext uri="{FF2B5EF4-FFF2-40B4-BE49-F238E27FC236}">
                  <a16:creationId xmlns:a16="http://schemas.microsoft.com/office/drawing/2014/main" id="{7237DA25-C335-4269-AD03-C3AB3CF54595}"/>
                </a:ext>
              </a:extLst>
            </p:cNvPr>
            <p:cNvSpPr/>
            <p:nvPr/>
          </p:nvSpPr>
          <p:spPr>
            <a:xfrm>
              <a:off x="5650081" y="2804499"/>
              <a:ext cx="6010275" cy="1025540"/>
            </a:xfrm>
            <a:prstGeom prst="roundRect">
              <a:avLst>
                <a:gd name="adj" fmla="val 50000"/>
              </a:avLst>
            </a:prstGeom>
            <a:no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d-ID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F3F1A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S</a:t>
              </a:r>
              <a:r>
                <a:rPr kumimoji="0" lang="id-ID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F6D19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U</a:t>
              </a:r>
              <a:r>
                <a:rPr kumimoji="0" lang="id-ID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F8B1A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</a:t>
              </a:r>
              <a:r>
                <a:rPr kumimoji="0" lang="id-ID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B6B4D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</a:t>
              </a:r>
              <a:r>
                <a:rPr kumimoji="0" lang="id-ID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99CAE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I</a:t>
              </a:r>
              <a:r>
                <a:rPr kumimoji="0" lang="id-ID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D4E48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</a:t>
              </a:r>
              <a:r>
                <a:rPr kumimoji="0" lang="id-ID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F3F1A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</a:t>
              </a:r>
              <a:r>
                <a:rPr kumimoji="0" lang="id-ID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FDCC8B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L</a:t>
              </a:r>
              <a:r>
                <a:rPr kumimoji="0" lang="id-ID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F8B1A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E</a:t>
              </a:r>
              <a:endParaRPr kumimoji="0" lang="id-ID" sz="1600" b="0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F8B1A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196" name="Freeform: Shape 195">
            <a:extLst>
              <a:ext uri="{FF2B5EF4-FFF2-40B4-BE49-F238E27FC236}">
                <a16:creationId xmlns:a16="http://schemas.microsoft.com/office/drawing/2014/main" id="{CED0B899-9A8C-42B1-B1D7-DDB533CA8BAF}"/>
              </a:ext>
            </a:extLst>
          </p:cNvPr>
          <p:cNvSpPr/>
          <p:nvPr/>
        </p:nvSpPr>
        <p:spPr>
          <a:xfrm>
            <a:off x="337565" y="454257"/>
            <a:ext cx="11575192" cy="6074617"/>
          </a:xfrm>
          <a:custGeom>
            <a:avLst/>
            <a:gdLst>
              <a:gd name="connsiteX0" fmla="*/ 5094846 w 10913807"/>
              <a:gd name="connsiteY0" fmla="*/ 0 h 5726835"/>
              <a:gd name="connsiteX1" fmla="*/ 7445958 w 10913807"/>
              <a:gd name="connsiteY1" fmla="*/ 7706 h 5726835"/>
              <a:gd name="connsiteX2" fmla="*/ 7684866 w 10913807"/>
              <a:gd name="connsiteY2" fmla="*/ 381767 h 5726835"/>
              <a:gd name="connsiteX3" fmla="*/ 7708551 w 10913807"/>
              <a:gd name="connsiteY3" fmla="*/ 426605 h 5726835"/>
              <a:gd name="connsiteX4" fmla="*/ 10913807 w 10913807"/>
              <a:gd name="connsiteY4" fmla="*/ 426605 h 5726835"/>
              <a:gd name="connsiteX5" fmla="*/ 10913807 w 10913807"/>
              <a:gd name="connsiteY5" fmla="*/ 5726835 h 5726835"/>
              <a:gd name="connsiteX6" fmla="*/ 0 w 10913807"/>
              <a:gd name="connsiteY6" fmla="*/ 5726835 h 5726835"/>
              <a:gd name="connsiteX7" fmla="*/ 0 w 10913807"/>
              <a:gd name="connsiteY7" fmla="*/ 426605 h 5726835"/>
              <a:gd name="connsiteX8" fmla="*/ 4815003 w 10913807"/>
              <a:gd name="connsiteY8" fmla="*/ 426605 h 5726835"/>
              <a:gd name="connsiteX9" fmla="*/ 4843197 w 10913807"/>
              <a:gd name="connsiteY9" fmla="*/ 381232 h 5726835"/>
              <a:gd name="connsiteX10" fmla="*/ 5094846 w 10913807"/>
              <a:gd name="connsiteY10" fmla="*/ 0 h 5726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913807" h="5726835">
                <a:moveTo>
                  <a:pt x="5094846" y="0"/>
                </a:moveTo>
                <a:lnTo>
                  <a:pt x="7445958" y="7706"/>
                </a:lnTo>
                <a:cubicBezTo>
                  <a:pt x="7647441" y="14955"/>
                  <a:pt x="7624167" y="229453"/>
                  <a:pt x="7684866" y="381767"/>
                </a:cubicBezTo>
                <a:lnTo>
                  <a:pt x="7708551" y="426605"/>
                </a:lnTo>
                <a:lnTo>
                  <a:pt x="10913807" y="426605"/>
                </a:lnTo>
                <a:lnTo>
                  <a:pt x="10913807" y="5726835"/>
                </a:lnTo>
                <a:lnTo>
                  <a:pt x="0" y="5726835"/>
                </a:lnTo>
                <a:lnTo>
                  <a:pt x="0" y="426605"/>
                </a:lnTo>
                <a:lnTo>
                  <a:pt x="4815003" y="426605"/>
                </a:lnTo>
                <a:lnTo>
                  <a:pt x="4843197" y="381232"/>
                </a:lnTo>
                <a:cubicBezTo>
                  <a:pt x="4914758" y="226559"/>
                  <a:pt x="4882531" y="2900"/>
                  <a:pt x="5094846" y="0"/>
                </a:cubicBezTo>
                <a:close/>
              </a:path>
            </a:pathLst>
          </a:custGeom>
          <a:solidFill>
            <a:srgbClr val="F3F1A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+mn-ea"/>
              <a:cs typeface="+mn-cs"/>
            </a:endParaRPr>
          </a:p>
        </p:txBody>
      </p:sp>
      <p:pic>
        <p:nvPicPr>
          <p:cNvPr id="198" name="Graphic 197" descr="Close">
            <a:extLst>
              <a:ext uri="{FF2B5EF4-FFF2-40B4-BE49-F238E27FC236}">
                <a16:creationId xmlns:a16="http://schemas.microsoft.com/office/drawing/2014/main" id="{7B2462E4-8F5D-42CE-A374-B67635C5741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814586" y="610736"/>
            <a:ext cx="282516" cy="282550"/>
          </a:xfrm>
          <a:prstGeom prst="rect">
            <a:avLst/>
          </a:prstGeom>
        </p:spPr>
      </p:pic>
      <p:grpSp>
        <p:nvGrpSpPr>
          <p:cNvPr id="200" name="Group 199">
            <a:extLst>
              <a:ext uri="{FF2B5EF4-FFF2-40B4-BE49-F238E27FC236}">
                <a16:creationId xmlns:a16="http://schemas.microsoft.com/office/drawing/2014/main" id="{08D69E72-D141-4A41-98A3-68CCC9AF3B59}"/>
              </a:ext>
            </a:extLst>
          </p:cNvPr>
          <p:cNvGrpSpPr/>
          <p:nvPr/>
        </p:nvGrpSpPr>
        <p:grpSpPr>
          <a:xfrm>
            <a:off x="308404" y="991972"/>
            <a:ext cx="11575192" cy="5114064"/>
            <a:chOff x="639096" y="1013468"/>
            <a:chExt cx="10913807" cy="4821275"/>
          </a:xfrm>
        </p:grpSpPr>
        <p:sp>
          <p:nvSpPr>
            <p:cNvPr id="202" name="Rectangle 201">
              <a:extLst>
                <a:ext uri="{FF2B5EF4-FFF2-40B4-BE49-F238E27FC236}">
                  <a16:creationId xmlns:a16="http://schemas.microsoft.com/office/drawing/2014/main" id="{B260C82C-3B0E-4F32-B5EC-78378105BFC4}"/>
                </a:ext>
              </a:extLst>
            </p:cNvPr>
            <p:cNvSpPr/>
            <p:nvPr/>
          </p:nvSpPr>
          <p:spPr>
            <a:xfrm>
              <a:off x="639096" y="1436914"/>
              <a:ext cx="10913807" cy="439782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  <p:sp>
          <p:nvSpPr>
            <p:cNvPr id="203" name="Rectangle: Rounded Corners 202">
              <a:extLst>
                <a:ext uri="{FF2B5EF4-FFF2-40B4-BE49-F238E27FC236}">
                  <a16:creationId xmlns:a16="http://schemas.microsoft.com/office/drawing/2014/main" id="{81199D02-084D-4698-9146-502F6DC96196}"/>
                </a:ext>
              </a:extLst>
            </p:cNvPr>
            <p:cNvSpPr/>
            <p:nvPr/>
          </p:nvSpPr>
          <p:spPr>
            <a:xfrm>
              <a:off x="1809750" y="1016000"/>
              <a:ext cx="9055100" cy="307266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  <p:sp>
          <p:nvSpPr>
            <p:cNvPr id="204" name="Freeform: Shape 203">
              <a:extLst>
                <a:ext uri="{FF2B5EF4-FFF2-40B4-BE49-F238E27FC236}">
                  <a16:creationId xmlns:a16="http://schemas.microsoft.com/office/drawing/2014/main" id="{9647A23D-DCAD-47D4-89ED-7350CA2B9AFB}"/>
                </a:ext>
              </a:extLst>
            </p:cNvPr>
            <p:cNvSpPr/>
            <p:nvPr/>
          </p:nvSpPr>
          <p:spPr>
            <a:xfrm rot="8099516">
              <a:off x="1382240" y="1036292"/>
              <a:ext cx="267646" cy="266683"/>
            </a:xfrm>
            <a:custGeom>
              <a:avLst/>
              <a:gdLst>
                <a:gd name="connsiteX0" fmla="*/ 196871 w 1483741"/>
                <a:gd name="connsiteY0" fmla="*/ 196871 h 1493861"/>
                <a:gd name="connsiteX1" fmla="*/ 196871 w 1483741"/>
                <a:gd name="connsiteY1" fmla="*/ 201482 h 1493861"/>
                <a:gd name="connsiteX2" fmla="*/ 201453 w 1483741"/>
                <a:gd name="connsiteY2" fmla="*/ 196871 h 1493861"/>
                <a:gd name="connsiteX3" fmla="*/ 0 w 1483741"/>
                <a:gd name="connsiteY3" fmla="*/ 0 h 1493861"/>
                <a:gd name="connsiteX4" fmla="*/ 1352973 w 1483741"/>
                <a:gd name="connsiteY4" fmla="*/ 0 h 1493861"/>
                <a:gd name="connsiteX5" fmla="*/ 1161010 w 1483741"/>
                <a:gd name="connsiteY5" fmla="*/ 196871 h 1493861"/>
                <a:gd name="connsiteX6" fmla="*/ 341678 w 1483741"/>
                <a:gd name="connsiteY6" fmla="*/ 196871 h 1493861"/>
                <a:gd name="connsiteX7" fmla="*/ 1483741 w 1483741"/>
                <a:gd name="connsiteY7" fmla="*/ 1331704 h 1493861"/>
                <a:gd name="connsiteX8" fmla="*/ 1322611 w 1483741"/>
                <a:gd name="connsiteY8" fmla="*/ 1493861 h 1493861"/>
                <a:gd name="connsiteX9" fmla="*/ 196871 w 1483741"/>
                <a:gd name="connsiteY9" fmla="*/ 375248 h 1493861"/>
                <a:gd name="connsiteX10" fmla="*/ 196871 w 1483741"/>
                <a:gd name="connsiteY10" fmla="*/ 1185661 h 1493861"/>
                <a:gd name="connsiteX11" fmla="*/ 0 w 1483741"/>
                <a:gd name="connsiteY11" fmla="*/ 1387566 h 14938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83741" h="1493861">
                  <a:moveTo>
                    <a:pt x="196871" y="196871"/>
                  </a:moveTo>
                  <a:lnTo>
                    <a:pt x="196871" y="201482"/>
                  </a:lnTo>
                  <a:lnTo>
                    <a:pt x="201453" y="196871"/>
                  </a:lnTo>
                  <a:close/>
                  <a:moveTo>
                    <a:pt x="0" y="0"/>
                  </a:moveTo>
                  <a:lnTo>
                    <a:pt x="1352973" y="0"/>
                  </a:lnTo>
                  <a:lnTo>
                    <a:pt x="1161010" y="196871"/>
                  </a:lnTo>
                  <a:lnTo>
                    <a:pt x="341678" y="196871"/>
                  </a:lnTo>
                  <a:lnTo>
                    <a:pt x="1483741" y="1331704"/>
                  </a:lnTo>
                  <a:lnTo>
                    <a:pt x="1322611" y="1493861"/>
                  </a:lnTo>
                  <a:lnTo>
                    <a:pt x="196871" y="375248"/>
                  </a:lnTo>
                  <a:lnTo>
                    <a:pt x="196871" y="1185661"/>
                  </a:lnTo>
                  <a:lnTo>
                    <a:pt x="0" y="138756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  <p:sp>
          <p:nvSpPr>
            <p:cNvPr id="205" name="Freeform: Shape 204">
              <a:extLst>
                <a:ext uri="{FF2B5EF4-FFF2-40B4-BE49-F238E27FC236}">
                  <a16:creationId xmlns:a16="http://schemas.microsoft.com/office/drawing/2014/main" id="{29B9CD62-4B3C-4B38-BDEF-46A5CAC9C41E}"/>
                </a:ext>
              </a:extLst>
            </p:cNvPr>
            <p:cNvSpPr/>
            <p:nvPr/>
          </p:nvSpPr>
          <p:spPr>
            <a:xfrm rot="13500484" flipH="1">
              <a:off x="899639" y="1036292"/>
              <a:ext cx="267646" cy="266683"/>
            </a:xfrm>
            <a:custGeom>
              <a:avLst/>
              <a:gdLst>
                <a:gd name="connsiteX0" fmla="*/ 196871 w 1483741"/>
                <a:gd name="connsiteY0" fmla="*/ 196871 h 1493861"/>
                <a:gd name="connsiteX1" fmla="*/ 196871 w 1483741"/>
                <a:gd name="connsiteY1" fmla="*/ 201482 h 1493861"/>
                <a:gd name="connsiteX2" fmla="*/ 201453 w 1483741"/>
                <a:gd name="connsiteY2" fmla="*/ 196871 h 1493861"/>
                <a:gd name="connsiteX3" fmla="*/ 0 w 1483741"/>
                <a:gd name="connsiteY3" fmla="*/ 0 h 1493861"/>
                <a:gd name="connsiteX4" fmla="*/ 1352973 w 1483741"/>
                <a:gd name="connsiteY4" fmla="*/ 0 h 1493861"/>
                <a:gd name="connsiteX5" fmla="*/ 1161010 w 1483741"/>
                <a:gd name="connsiteY5" fmla="*/ 196871 h 1493861"/>
                <a:gd name="connsiteX6" fmla="*/ 341678 w 1483741"/>
                <a:gd name="connsiteY6" fmla="*/ 196871 h 1493861"/>
                <a:gd name="connsiteX7" fmla="*/ 1483741 w 1483741"/>
                <a:gd name="connsiteY7" fmla="*/ 1331704 h 1493861"/>
                <a:gd name="connsiteX8" fmla="*/ 1322611 w 1483741"/>
                <a:gd name="connsiteY8" fmla="*/ 1493861 h 1493861"/>
                <a:gd name="connsiteX9" fmla="*/ 196871 w 1483741"/>
                <a:gd name="connsiteY9" fmla="*/ 375248 h 1493861"/>
                <a:gd name="connsiteX10" fmla="*/ 196871 w 1483741"/>
                <a:gd name="connsiteY10" fmla="*/ 1185661 h 1493861"/>
                <a:gd name="connsiteX11" fmla="*/ 0 w 1483741"/>
                <a:gd name="connsiteY11" fmla="*/ 1387566 h 14938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83741" h="1493861">
                  <a:moveTo>
                    <a:pt x="196871" y="196871"/>
                  </a:moveTo>
                  <a:lnTo>
                    <a:pt x="196871" y="201482"/>
                  </a:lnTo>
                  <a:lnTo>
                    <a:pt x="201453" y="196871"/>
                  </a:lnTo>
                  <a:close/>
                  <a:moveTo>
                    <a:pt x="0" y="0"/>
                  </a:moveTo>
                  <a:lnTo>
                    <a:pt x="1352973" y="0"/>
                  </a:lnTo>
                  <a:lnTo>
                    <a:pt x="1161010" y="196871"/>
                  </a:lnTo>
                  <a:lnTo>
                    <a:pt x="341678" y="196871"/>
                  </a:lnTo>
                  <a:lnTo>
                    <a:pt x="1483741" y="1331704"/>
                  </a:lnTo>
                  <a:lnTo>
                    <a:pt x="1322611" y="1493861"/>
                  </a:lnTo>
                  <a:lnTo>
                    <a:pt x="196871" y="375248"/>
                  </a:lnTo>
                  <a:lnTo>
                    <a:pt x="196871" y="1185661"/>
                  </a:lnTo>
                  <a:lnTo>
                    <a:pt x="0" y="138756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  <p:sp>
          <p:nvSpPr>
            <p:cNvPr id="206" name="Heart 205">
              <a:extLst>
                <a:ext uri="{FF2B5EF4-FFF2-40B4-BE49-F238E27FC236}">
                  <a16:creationId xmlns:a16="http://schemas.microsoft.com/office/drawing/2014/main" id="{A52F9976-9FEB-40D1-AB58-342A4D1616FE}"/>
                </a:ext>
              </a:extLst>
            </p:cNvPr>
            <p:cNvSpPr/>
            <p:nvPr/>
          </p:nvSpPr>
          <p:spPr>
            <a:xfrm>
              <a:off x="11015867" y="1013468"/>
              <a:ext cx="377828" cy="307266"/>
            </a:xfrm>
            <a:prstGeom prst="heart">
              <a:avLst/>
            </a:prstGeom>
            <a:solidFill>
              <a:srgbClr val="F6D19A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</p:grpSp>
      <p:pic>
        <p:nvPicPr>
          <p:cNvPr id="3" name="Picture 2" descr="A cartoon of a person holding a sword&#10;&#10;Description automatically generated with low confidence">
            <a:extLst>
              <a:ext uri="{FF2B5EF4-FFF2-40B4-BE49-F238E27FC236}">
                <a16:creationId xmlns:a16="http://schemas.microsoft.com/office/drawing/2014/main" id="{2D9412C3-9293-6E1E-6E92-87627086408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045" y="2865120"/>
            <a:ext cx="5122486" cy="3840664"/>
          </a:xfrm>
          <a:prstGeom prst="rect">
            <a:avLst/>
          </a:prstGeom>
        </p:spPr>
      </p:pic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BE0F5BCD-275D-E49B-576A-60D12E327E79}"/>
              </a:ext>
            </a:extLst>
          </p:cNvPr>
          <p:cNvSpPr/>
          <p:nvPr/>
        </p:nvSpPr>
        <p:spPr>
          <a:xfrm>
            <a:off x="1960880" y="1387011"/>
            <a:ext cx="8878356" cy="1640669"/>
          </a:xfrm>
          <a:prstGeom prst="wedgeRoundRectCallout">
            <a:avLst>
              <a:gd name="adj1" fmla="val -34298"/>
              <a:gd name="adj2" fmla="val 88055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Đặt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1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vị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noProof="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</a:t>
            </a:r>
            <a:r>
              <a:rPr lang="vi-VN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êu hoạt động, trạng thái của đối tượng được nói ở chủ ngữ.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CC4A984-6891-91F0-2B43-15B8D50951E6}"/>
              </a:ext>
            </a:extLst>
          </p:cNvPr>
          <p:cNvSpPr/>
          <p:nvPr/>
        </p:nvSpPr>
        <p:spPr>
          <a:xfrm>
            <a:off x="4815611" y="4143682"/>
            <a:ext cx="7000240" cy="118860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Ví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yêu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trường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3600" b="1" i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76255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FCA8AFA0-FFE4-47EF-9CEE-5EB672250C5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9545" y="1251857"/>
            <a:ext cx="6068953" cy="6068953"/>
          </a:xfrm>
          <a:prstGeom prst="rect">
            <a:avLst/>
          </a:prstGeom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id="{B110D4E7-84EA-41F8-8C1B-05ADD5E16EDE}"/>
              </a:ext>
            </a:extLst>
          </p:cNvPr>
          <p:cNvGrpSpPr/>
          <p:nvPr/>
        </p:nvGrpSpPr>
        <p:grpSpPr>
          <a:xfrm>
            <a:off x="360196" y="1844505"/>
            <a:ext cx="4768511" cy="2048597"/>
            <a:chOff x="1337887" y="1677345"/>
            <a:chExt cx="4768511" cy="2048597"/>
          </a:xfrm>
        </p:grpSpPr>
        <p:sp>
          <p:nvSpPr>
            <p:cNvPr id="10" name="云形 9">
              <a:extLst>
                <a:ext uri="{FF2B5EF4-FFF2-40B4-BE49-F238E27FC236}">
                  <a16:creationId xmlns:a16="http://schemas.microsoft.com/office/drawing/2014/main" id="{F2B4DEC5-92AC-43CF-A330-8A06C17636A5}"/>
                </a:ext>
              </a:extLst>
            </p:cNvPr>
            <p:cNvSpPr/>
            <p:nvPr/>
          </p:nvSpPr>
          <p:spPr>
            <a:xfrm>
              <a:off x="1337887" y="1677345"/>
              <a:ext cx="4768511" cy="2048597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sx="101000" sy="101000" algn="ctr" rotWithShape="0">
                <a:srgbClr val="1F60B1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A6595591-CFC3-4391-B206-037F3A5DBFBE}"/>
                </a:ext>
              </a:extLst>
            </p:cNvPr>
            <p:cNvSpPr txBox="1"/>
            <p:nvPr/>
          </p:nvSpPr>
          <p:spPr>
            <a:xfrm>
              <a:off x="1767933" y="1849798"/>
              <a:ext cx="3908417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Hoàn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thành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 BT</a:t>
              </a:r>
            </a:p>
          </p:txBody>
        </p:sp>
      </p:grp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3A72D078-F9F4-4EAE-956A-A82A96D04E05}"/>
              </a:ext>
            </a:extLst>
          </p:cNvPr>
          <p:cNvGrpSpPr/>
          <p:nvPr/>
        </p:nvGrpSpPr>
        <p:grpSpPr>
          <a:xfrm>
            <a:off x="3165417" y="4065555"/>
            <a:ext cx="5157318" cy="1988967"/>
            <a:chOff x="3012022" y="3786237"/>
            <a:chExt cx="5157318" cy="1988967"/>
          </a:xfrm>
        </p:grpSpPr>
        <p:sp>
          <p:nvSpPr>
            <p:cNvPr id="16" name="云形 15">
              <a:extLst>
                <a:ext uri="{FF2B5EF4-FFF2-40B4-BE49-F238E27FC236}">
                  <a16:creationId xmlns:a16="http://schemas.microsoft.com/office/drawing/2014/main" id="{B69F1A03-CD3B-4C27-BA8B-E8084C116E76}"/>
                </a:ext>
              </a:extLst>
            </p:cNvPr>
            <p:cNvSpPr/>
            <p:nvPr/>
          </p:nvSpPr>
          <p:spPr>
            <a:xfrm>
              <a:off x="3012022" y="3810249"/>
              <a:ext cx="4866478" cy="1964955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sx="101000" sy="101000" algn="ctr" rotWithShape="0">
                <a:srgbClr val="1F60B1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7" name="文本框 16">
              <a:extLst>
                <a:ext uri="{FF2B5EF4-FFF2-40B4-BE49-F238E27FC236}">
                  <a16:creationId xmlns:a16="http://schemas.microsoft.com/office/drawing/2014/main" id="{8D891AD1-BFB0-461A-94B5-35CF806CB8D2}"/>
                </a:ext>
              </a:extLst>
            </p:cNvPr>
            <p:cNvSpPr txBox="1"/>
            <p:nvPr/>
          </p:nvSpPr>
          <p:spPr>
            <a:xfrm>
              <a:off x="3012022" y="3786237"/>
              <a:ext cx="5157318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Chuẩn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bị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bài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cho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tiết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tiếp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theo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100000">
                      <a:srgbClr val="5896D0"/>
                    </a:gs>
                    <a:gs pos="0">
                      <a:srgbClr val="2061B1"/>
                    </a:gs>
                  </a:gsLst>
                  <a:lin ang="5400000" scaled="1"/>
                </a:gra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Times New Roman" panose="02020603050405020304" pitchFamily="18" charset="0"/>
                <a:ea typeface="字魂27号-布丁体" panose="00000505000000000000" pitchFamily="2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20" name="Picture 19" descr="Icon&#10;&#10;Description automatically generated">
            <a:extLst>
              <a:ext uri="{FF2B5EF4-FFF2-40B4-BE49-F238E27FC236}">
                <a16:creationId xmlns:a16="http://schemas.microsoft.com/office/drawing/2014/main" id="{FDF47709-63AE-4194-9CDB-3CC8A363762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1428" y="484007"/>
            <a:ext cx="1233238" cy="1188045"/>
          </a:xfrm>
          <a:prstGeom prst="rect">
            <a:avLst/>
          </a:prstGeom>
        </p:spPr>
      </p:pic>
      <p:pic>
        <p:nvPicPr>
          <p:cNvPr id="21" name="Picture 20" descr="Icon&#10;&#10;Description automatically generated">
            <a:extLst>
              <a:ext uri="{FF2B5EF4-FFF2-40B4-BE49-F238E27FC236}">
                <a16:creationId xmlns:a16="http://schemas.microsoft.com/office/drawing/2014/main" id="{B99F4605-71C9-4A61-98C2-373EB20C45C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199" y="484006"/>
            <a:ext cx="1233238" cy="118804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8F84B61-C6C5-84A5-7C9E-0416DC20B1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41303" y="108799"/>
            <a:ext cx="4694327" cy="246909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73480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8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2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2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250"/>
                            </p:stCondLst>
                            <p:childTnLst>
                              <p:par>
                                <p:cTn id="35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820C470A-2885-4BFA-8E46-E59E4549EEA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2896" b="52104"/>
          <a:stretch/>
        </p:blipFill>
        <p:spPr>
          <a:xfrm>
            <a:off x="0" y="0"/>
            <a:ext cx="2565400" cy="359201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1D1747FF-CE6A-4CCC-A4BB-1B4D4FB72EB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33" r="4177"/>
          <a:stretch/>
        </p:blipFill>
        <p:spPr>
          <a:xfrm>
            <a:off x="6573757" y="-63254"/>
            <a:ext cx="5833920" cy="692125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" name="5c4daca3bbb30">
            <a:hlinkClick r:id="" action="ppaction://media"/>
            <a:extLst>
              <a:ext uri="{FF2B5EF4-FFF2-40B4-BE49-F238E27FC236}">
                <a16:creationId xmlns:a16="http://schemas.microsoft.com/office/drawing/2014/main" id="{63C6AC51-4001-4175-A69A-D266077C0D1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6200" y="-1892300"/>
            <a:ext cx="406400" cy="4064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F067E13-36E0-4795-0F81-1CB57CB3DCC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5919" y="2028158"/>
            <a:ext cx="6846401" cy="304826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15597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9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4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BC22E6D-16F4-C02A-54C7-9E7B860460A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67" b="19627"/>
          <a:stretch/>
        </p:blipFill>
        <p:spPr>
          <a:xfrm>
            <a:off x="2908250" y="447204"/>
            <a:ext cx="6675609" cy="112541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C93E3AC-55BB-D49B-030A-A182CDBF5D05}"/>
              </a:ext>
            </a:extLst>
          </p:cNvPr>
          <p:cNvSpPr txBox="1"/>
          <p:nvPr/>
        </p:nvSpPr>
        <p:spPr>
          <a:xfrm>
            <a:off x="912642" y="1567524"/>
            <a:ext cx="10377792" cy="18862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15000"/>
              </a:lnSpc>
              <a:spcAft>
                <a:spcPts val="1000"/>
              </a:spcAft>
              <a:defRPr/>
            </a:pPr>
            <a:r>
              <a:rPr lang="vi-VN" sz="32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Nhận diện được thành phần vị ngữ của câu.</a:t>
            </a:r>
          </a:p>
          <a:p>
            <a:pPr lvl="0" algn="just">
              <a:lnSpc>
                <a:spcPct val="115000"/>
              </a:lnSpc>
              <a:spcAft>
                <a:spcPts val="1000"/>
              </a:spcAft>
              <a:defRPr/>
            </a:pPr>
            <a:r>
              <a:rPr lang="vi-VN" sz="32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Hiểu được vị ngữ cho biết điều gì được nêu ở chủ ngữ, dựa vào ngữ cảnh, tìm được vị ngữ phù hợp với chủ ngữ.</a:t>
            </a:r>
          </a:p>
        </p:txBody>
      </p:sp>
    </p:spTree>
    <p:extLst>
      <p:ext uri="{BB962C8B-B14F-4D97-AF65-F5344CB8AC3E}">
        <p14:creationId xmlns:p14="http://schemas.microsoft.com/office/powerpoint/2010/main" val="31623983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9C6257E4-6968-47E4-ACBF-B6E057325C05}"/>
              </a:ext>
            </a:extLst>
          </p:cNvPr>
          <p:cNvGrpSpPr/>
          <p:nvPr/>
        </p:nvGrpSpPr>
        <p:grpSpPr>
          <a:xfrm>
            <a:off x="386305" y="256855"/>
            <a:ext cx="11439250" cy="883577"/>
            <a:chOff x="1869832" y="3985925"/>
            <a:chExt cx="9304774" cy="1573940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8314B1F-94AD-42FE-A7DE-143B10041AFC}"/>
                </a:ext>
              </a:extLst>
            </p:cNvPr>
            <p:cNvSpPr txBox="1"/>
            <p:nvPr/>
          </p:nvSpPr>
          <p:spPr>
            <a:xfrm>
              <a:off x="1869832" y="3990205"/>
              <a:ext cx="9304774" cy="1569660"/>
            </a:xfrm>
            <a:prstGeom prst="rect">
              <a:avLst/>
            </a:prstGeom>
            <a:gradFill flip="none" rotWithShape="1">
              <a:gsLst>
                <a:gs pos="0">
                  <a:srgbClr val="FF0000">
                    <a:tint val="66000"/>
                    <a:satMod val="160000"/>
                    <a:alpha val="60000"/>
                  </a:srgbClr>
                </a:gs>
                <a:gs pos="50000">
                  <a:srgbClr val="FF0000">
                    <a:tint val="44500"/>
                    <a:satMod val="160000"/>
                  </a:srgbClr>
                </a:gs>
                <a:gs pos="100000">
                  <a:srgbClr val="FF0000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A9852CA-9E68-4CB4-8282-F1A1CD8397CE}"/>
                </a:ext>
              </a:extLst>
            </p:cNvPr>
            <p:cNvSpPr txBox="1"/>
            <p:nvPr/>
          </p:nvSpPr>
          <p:spPr>
            <a:xfrm>
              <a:off x="1908130" y="3985925"/>
              <a:ext cx="9228178" cy="1370627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1. </a:t>
              </a:r>
              <a:r>
                <a:rPr lang="vi-VN" sz="44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Xác định vị ngữ của mỗi câu dưới đây: 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C4E04E75-045F-FDEF-41FB-9B95B3C901ED}"/>
              </a:ext>
            </a:extLst>
          </p:cNvPr>
          <p:cNvSpPr txBox="1"/>
          <p:nvPr/>
        </p:nvSpPr>
        <p:spPr>
          <a:xfrm>
            <a:off x="863028" y="1664414"/>
            <a:ext cx="938030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 algn="just" rtl="0" latinLnBrk="0">
              <a:buAutoNum type="alphaLcPeriod"/>
            </a:pP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Cầu Thê Húc đỏ thắm dưới ánh bình minh.</a:t>
            </a:r>
            <a:endParaRPr lang="en-US" sz="32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rtl="0" latinLnBrk="0"/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</a:p>
          <a:p>
            <a:pPr algn="just" rtl="0" latinLnBrk="0"/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b. Cà Mau là một tỉnh ở cực Nam của Tổ quốc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 rtl="0" latinLnBrk="0"/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</a:p>
          <a:p>
            <a:pPr algn="just" rtl="0" latinLnBrk="0"/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c. Chú bộ đội biên phòng đi tuần tra biên giới. </a:t>
            </a:r>
            <a:endParaRPr lang="en-US" sz="32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rtl="0" latinLnBrk="0"/>
            <a:endParaRPr lang="vi-VN" sz="32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rtl="0" latinLnBrk="0"/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d. Tôi yêu đội tuyển bóng đá quốc gia Việt Nam.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53E9849-BEF8-90A1-0E2C-8B7B47ACCFD9}"/>
              </a:ext>
            </a:extLst>
          </p:cNvPr>
          <p:cNvCxnSpPr>
            <a:cxnSpLocks/>
          </p:cNvCxnSpPr>
          <p:nvPr/>
        </p:nvCxnSpPr>
        <p:spPr>
          <a:xfrm>
            <a:off x="3729518" y="2208944"/>
            <a:ext cx="514735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A09D9103-6926-262E-0DE1-C5E93BB0F7F4}"/>
              </a:ext>
            </a:extLst>
          </p:cNvPr>
          <p:cNvSpPr txBox="1"/>
          <p:nvPr/>
        </p:nvSpPr>
        <p:spPr>
          <a:xfrm>
            <a:off x="5640512" y="2157574"/>
            <a:ext cx="14178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VN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6EA6053-B2A2-FCBC-12EA-88A55D4DDF7F}"/>
              </a:ext>
            </a:extLst>
          </p:cNvPr>
          <p:cNvCxnSpPr>
            <a:cxnSpLocks/>
          </p:cNvCxnSpPr>
          <p:nvPr/>
        </p:nvCxnSpPr>
        <p:spPr>
          <a:xfrm>
            <a:off x="2753473" y="3164441"/>
            <a:ext cx="600010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9D8595F0-9A9D-2461-1D41-94E89BA5AA3E}"/>
              </a:ext>
            </a:extLst>
          </p:cNvPr>
          <p:cNvSpPr txBox="1"/>
          <p:nvPr/>
        </p:nvSpPr>
        <p:spPr>
          <a:xfrm>
            <a:off x="5435029" y="3082248"/>
            <a:ext cx="14178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VN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A510D6E-8B53-A438-9E81-9DD3FA9A66BE}"/>
              </a:ext>
            </a:extLst>
          </p:cNvPr>
          <p:cNvCxnSpPr>
            <a:cxnSpLocks/>
          </p:cNvCxnSpPr>
          <p:nvPr/>
        </p:nvCxnSpPr>
        <p:spPr>
          <a:xfrm>
            <a:off x="5373383" y="4119937"/>
            <a:ext cx="3287732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ADDAEE8A-5791-6E01-4CC0-386FB0697276}"/>
              </a:ext>
            </a:extLst>
          </p:cNvPr>
          <p:cNvSpPr txBox="1"/>
          <p:nvPr/>
        </p:nvSpPr>
        <p:spPr>
          <a:xfrm>
            <a:off x="6791218" y="4078840"/>
            <a:ext cx="14178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VN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EC8FB3B-5229-ADBB-FEEC-A965903F62A5}"/>
              </a:ext>
            </a:extLst>
          </p:cNvPr>
          <p:cNvCxnSpPr>
            <a:cxnSpLocks/>
          </p:cNvCxnSpPr>
          <p:nvPr/>
        </p:nvCxnSpPr>
        <p:spPr>
          <a:xfrm>
            <a:off x="2034282" y="5106256"/>
            <a:ext cx="705834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A89367C4-4AFE-89CD-4A21-CA9F7353C077}"/>
              </a:ext>
            </a:extLst>
          </p:cNvPr>
          <p:cNvSpPr txBox="1"/>
          <p:nvPr/>
        </p:nvSpPr>
        <p:spPr>
          <a:xfrm>
            <a:off x="5239821" y="5106256"/>
            <a:ext cx="14178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VN</a:t>
            </a:r>
          </a:p>
        </p:txBody>
      </p:sp>
    </p:spTree>
    <p:extLst>
      <p:ext uri="{BB962C8B-B14F-4D97-AF65-F5344CB8AC3E}">
        <p14:creationId xmlns:p14="http://schemas.microsoft.com/office/powerpoint/2010/main" val="9727516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  <p:bldP spid="16" grpId="0"/>
      <p:bldP spid="1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9C6257E4-6968-47E4-ACBF-B6E057325C05}"/>
              </a:ext>
            </a:extLst>
          </p:cNvPr>
          <p:cNvGrpSpPr/>
          <p:nvPr/>
        </p:nvGrpSpPr>
        <p:grpSpPr>
          <a:xfrm>
            <a:off x="386305" y="256855"/>
            <a:ext cx="11439250" cy="2065105"/>
            <a:chOff x="1869832" y="3985925"/>
            <a:chExt cx="9304774" cy="2357478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8314B1F-94AD-42FE-A7DE-143B10041AFC}"/>
                </a:ext>
              </a:extLst>
            </p:cNvPr>
            <p:cNvSpPr txBox="1"/>
            <p:nvPr/>
          </p:nvSpPr>
          <p:spPr>
            <a:xfrm>
              <a:off x="1869832" y="3990205"/>
              <a:ext cx="9304774" cy="1569660"/>
            </a:xfrm>
            <a:prstGeom prst="rect">
              <a:avLst/>
            </a:prstGeom>
            <a:gradFill flip="none" rotWithShape="1">
              <a:gsLst>
                <a:gs pos="0">
                  <a:srgbClr val="FF0000">
                    <a:tint val="66000"/>
                    <a:satMod val="160000"/>
                    <a:alpha val="60000"/>
                  </a:srgbClr>
                </a:gs>
                <a:gs pos="50000">
                  <a:srgbClr val="FF0000">
                    <a:tint val="44500"/>
                    <a:satMod val="160000"/>
                  </a:srgbClr>
                </a:gs>
                <a:gs pos="100000">
                  <a:srgbClr val="FF0000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A9852CA-9E68-4CB4-8282-F1A1CD8397CE}"/>
                </a:ext>
              </a:extLst>
            </p:cNvPr>
            <p:cNvSpPr txBox="1"/>
            <p:nvPr/>
          </p:nvSpPr>
          <p:spPr>
            <a:xfrm>
              <a:off x="1908130" y="3985925"/>
              <a:ext cx="9228178" cy="2357478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2. </a:t>
              </a: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Vị ngữ của mỗi câu tìm được ở bài tập 1 cho biết điều gì về đối tượng nêu ở chủ ngữ? 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B3CA17E9-8434-8446-8592-A33727838C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1918" y="2118671"/>
            <a:ext cx="10216989" cy="2371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5739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9">
            <a:extLst>
              <a:ext uri="{FF2B5EF4-FFF2-40B4-BE49-F238E27FC236}">
                <a16:creationId xmlns:a16="http://schemas.microsoft.com/office/drawing/2014/main" id="{19252EE8-3524-C699-4FB3-A80EB46F321F}"/>
              </a:ext>
            </a:extLst>
          </p:cNvPr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-292100" y="2754630"/>
            <a:ext cx="3938270" cy="4103370"/>
          </a:xfrm>
          <a:prstGeom prst="rect">
            <a:avLst/>
          </a:prstGeom>
        </p:spPr>
      </p:pic>
      <p:sp>
        <p:nvSpPr>
          <p:cNvPr id="3" name="Text Box 14">
            <a:extLst>
              <a:ext uri="{FF2B5EF4-FFF2-40B4-BE49-F238E27FC236}">
                <a16:creationId xmlns:a16="http://schemas.microsoft.com/office/drawing/2014/main" id="{5F678A11-0727-EE58-7F8A-9E751F20548D}"/>
              </a:ext>
            </a:extLst>
          </p:cNvPr>
          <p:cNvSpPr txBox="1"/>
          <p:nvPr/>
        </p:nvSpPr>
        <p:spPr>
          <a:xfrm>
            <a:off x="2599362" y="1160019"/>
            <a:ext cx="8625584" cy="2677656"/>
          </a:xfrm>
          <a:prstGeom prst="rect">
            <a:avLst/>
          </a:prstGeom>
          <a:solidFill>
            <a:srgbClr val="F9A9CF"/>
          </a:solidFill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Nêu từ đứng ngay sau ngữ là tính từ thì vị ngữ cho biết đặc điểm của đối tượng nêu ở chủ ngữ.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Nếu từ đứng ngày sau chủ ngữ là động từ thì vị ngữ cho biết hoạt động, trạng thái của đối tượng.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Nếu có từ "là" đứng ngay sau chủ ngữ thì bộ phận vị ngữ làm nhiệm vụ giới thiệu về đối tượng…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02996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1" animBg="1"/>
      <p:bldP spid="3" grpId="2" build="p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09306E17-7B96-0FF6-6772-F2EB6FC03A5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48519612"/>
              </p:ext>
            </p:extLst>
          </p:nvPr>
        </p:nvGraphicFramePr>
        <p:xfrm>
          <a:off x="801384" y="719665"/>
          <a:ext cx="10654302" cy="534844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39128">
                  <a:extLst>
                    <a:ext uri="{9D8B030D-6E8A-4147-A177-3AD203B41FA5}">
                      <a16:colId xmlns:a16="http://schemas.microsoft.com/office/drawing/2014/main" val="1816475803"/>
                    </a:ext>
                  </a:extLst>
                </a:gridCol>
                <a:gridCol w="5815174">
                  <a:extLst>
                    <a:ext uri="{9D8B030D-6E8A-4147-A177-3AD203B41FA5}">
                      <a16:colId xmlns:a16="http://schemas.microsoft.com/office/drawing/2014/main" val="2282720947"/>
                    </a:ext>
                  </a:extLst>
                </a:gridCol>
              </a:tblGrid>
              <a:tr h="990334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Câu</a:t>
                      </a:r>
                      <a:endParaRPr lang="en-US" sz="40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Chức</a:t>
                      </a:r>
                      <a:r>
                        <a:rPr lang="en-US" sz="40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40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năng</a:t>
                      </a:r>
                      <a:r>
                        <a:rPr lang="en-US" sz="40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40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của</a:t>
                      </a:r>
                      <a:r>
                        <a:rPr lang="en-US" sz="40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40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vị</a:t>
                      </a:r>
                      <a:r>
                        <a:rPr lang="en-US" sz="40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40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ngữ</a:t>
                      </a:r>
                      <a:endParaRPr lang="en-US" sz="40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43848512"/>
                  </a:ext>
                </a:extLst>
              </a:tr>
              <a:tr h="990334">
                <a:tc>
                  <a:txBody>
                    <a:bodyPr/>
                    <a:lstStyle/>
                    <a:p>
                      <a:pPr marL="0" indent="0" algn="just" rtl="0" latinLnBrk="0">
                        <a:buNone/>
                      </a:pPr>
                      <a:r>
                        <a:rPr lang="en-US" sz="2400" b="0" i="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a. </a:t>
                      </a:r>
                      <a:r>
                        <a:rPr lang="vi-VN" sz="2400" b="0" i="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Cầu Thê Húc đỏ thắm dưới ánh bình minh.</a:t>
                      </a:r>
                      <a:endParaRPr lang="en-US" sz="2400" b="0" i="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9736029"/>
                  </a:ext>
                </a:extLst>
              </a:tr>
              <a:tr h="990334">
                <a:tc>
                  <a:txBody>
                    <a:bodyPr/>
                    <a:lstStyle/>
                    <a:p>
                      <a:pPr algn="just" rtl="0" latinLnBrk="0"/>
                      <a:r>
                        <a:rPr lang="vi-VN" sz="2400" b="0" i="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b. Cà Mau là một tỉnh ở cực Nam của Tổ quốc</a:t>
                      </a:r>
                      <a:r>
                        <a:rPr lang="en-US" sz="2400" b="0" i="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.</a:t>
                      </a:r>
                    </a:p>
                    <a:p>
                      <a:pPr algn="just" rtl="0" latinLnBrk="0"/>
                      <a:r>
                        <a:rPr lang="vi-VN" sz="2400" b="0" i="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12428115"/>
                  </a:ext>
                </a:extLst>
              </a:tr>
              <a:tr h="990334">
                <a:tc>
                  <a:txBody>
                    <a:bodyPr/>
                    <a:lstStyle/>
                    <a:p>
                      <a:pPr algn="just" rtl="0" latinLnBrk="0"/>
                      <a:r>
                        <a:rPr lang="vi-VN" sz="2400" b="0" i="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c. Chú bộ đội biên phòng đi tuần tra biên giới. </a:t>
                      </a:r>
                      <a:endParaRPr lang="en-US" sz="2400" b="0" i="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algn="just" rtl="0" latinLnBrk="0"/>
                      <a:endParaRPr lang="vi-VN" sz="2400" b="0" i="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8736258"/>
                  </a:ext>
                </a:extLst>
              </a:tr>
              <a:tr h="99033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2400" b="0" i="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d. Tôi yêu đội tuyển bóng đá quốc gia Việt Nam.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0909780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3CF63271-4530-55B9-BAAB-5F010CAFDD86}"/>
              </a:ext>
            </a:extLst>
          </p:cNvPr>
          <p:cNvSpPr txBox="1"/>
          <p:nvPr/>
        </p:nvSpPr>
        <p:spPr>
          <a:xfrm>
            <a:off x="5917914" y="1756880"/>
            <a:ext cx="547612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đặc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đối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tượng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chủ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A0D9947-68DB-B4E9-11C9-5076B7B45847}"/>
              </a:ext>
            </a:extLst>
          </p:cNvPr>
          <p:cNvSpPr txBox="1"/>
          <p:nvPr/>
        </p:nvSpPr>
        <p:spPr>
          <a:xfrm>
            <a:off x="5876817" y="2866489"/>
            <a:ext cx="547612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Giới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thiệu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đối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tượng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chủ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2356E8F-0B6D-886E-7AB5-9999987202C8}"/>
              </a:ext>
            </a:extLst>
          </p:cNvPr>
          <p:cNvSpPr txBox="1"/>
          <p:nvPr/>
        </p:nvSpPr>
        <p:spPr>
          <a:xfrm>
            <a:off x="5774075" y="4089114"/>
            <a:ext cx="547612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hoạt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trạng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thái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đối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tượng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chủ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A35A2EB-30FD-8A37-1535-009958A0B6D7}"/>
              </a:ext>
            </a:extLst>
          </p:cNvPr>
          <p:cNvSpPr txBox="1"/>
          <p:nvPr/>
        </p:nvSpPr>
        <p:spPr>
          <a:xfrm>
            <a:off x="5784349" y="5167900"/>
            <a:ext cx="547612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hoạt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trạng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thái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đối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tượng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chủ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666571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9C6257E4-6968-47E4-ACBF-B6E057325C05}"/>
              </a:ext>
            </a:extLst>
          </p:cNvPr>
          <p:cNvGrpSpPr/>
          <p:nvPr/>
        </p:nvGrpSpPr>
        <p:grpSpPr>
          <a:xfrm>
            <a:off x="386305" y="256856"/>
            <a:ext cx="11439250" cy="976044"/>
            <a:chOff x="1869832" y="3985925"/>
            <a:chExt cx="9304774" cy="1573940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8314B1F-94AD-42FE-A7DE-143B10041AFC}"/>
                </a:ext>
              </a:extLst>
            </p:cNvPr>
            <p:cNvSpPr txBox="1"/>
            <p:nvPr/>
          </p:nvSpPr>
          <p:spPr>
            <a:xfrm>
              <a:off x="1869832" y="3990205"/>
              <a:ext cx="9304774" cy="1569660"/>
            </a:xfrm>
            <a:prstGeom prst="rect">
              <a:avLst/>
            </a:prstGeom>
            <a:gradFill flip="none" rotWithShape="1">
              <a:gsLst>
                <a:gs pos="0">
                  <a:srgbClr val="FF0000">
                    <a:tint val="66000"/>
                    <a:satMod val="160000"/>
                    <a:alpha val="60000"/>
                  </a:srgbClr>
                </a:gs>
                <a:gs pos="50000">
                  <a:srgbClr val="FF0000">
                    <a:tint val="44500"/>
                    <a:satMod val="160000"/>
                  </a:srgbClr>
                </a:gs>
                <a:gs pos="100000">
                  <a:srgbClr val="FF0000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A9852CA-9E68-4CB4-8282-F1A1CD8397CE}"/>
                </a:ext>
              </a:extLst>
            </p:cNvPr>
            <p:cNvSpPr txBox="1"/>
            <p:nvPr/>
          </p:nvSpPr>
          <p:spPr>
            <a:xfrm>
              <a:off x="1908130" y="3985925"/>
              <a:ext cx="9228178" cy="1229728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3. 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Tìm vị ngữ thích hợp thay cho bông hoa trong đoạn văn dưới đây: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67925BF1-4E06-994D-33DE-3AB98B8DB647}"/>
              </a:ext>
            </a:extLst>
          </p:cNvPr>
          <p:cNvSpPr txBox="1"/>
          <p:nvPr/>
        </p:nvSpPr>
        <p:spPr>
          <a:xfrm>
            <a:off x="554804" y="2671281"/>
            <a:ext cx="1132212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Khi mùa lũ về, dòng sông chảy xiết. Nước sông </a:t>
            </a:r>
            <a:r>
              <a:rPr lang="vi-VN" sz="30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đỏ ngầu phù sa.</a:t>
            </a:r>
            <a:r>
              <a:rPr lang="vi-VN" sz="30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vi-VN" sz="3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Mặt sông như được trải rộng thêm. Tiếng sóng </a:t>
            </a:r>
            <a:r>
              <a:rPr lang="vi-VN" sz="30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ì oạp đêm ngày. </a:t>
            </a:r>
            <a:r>
              <a:rPr lang="vi-VN" sz="3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Chỗ khúc quanh của dòng chảy, những con sóng </a:t>
            </a:r>
            <a:r>
              <a:rPr lang="vi-VN" sz="30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chồm lên vỗ bờ</a:t>
            </a:r>
            <a:r>
              <a:rPr lang="vi-VN" sz="30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 </a:t>
            </a:r>
            <a:r>
              <a:rPr lang="vi-VN" sz="3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Hết mùa lũ, sông </a:t>
            </a:r>
            <a:r>
              <a:rPr lang="vi-VN" sz="30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chảy lững lờ</a:t>
            </a:r>
            <a:r>
              <a:rPr lang="vi-VN" sz="30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 </a:t>
            </a:r>
            <a:r>
              <a:rPr lang="vi-VN" sz="3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 lẽ sông lưu luyến với bờ bãi, xóm làng, những nơi nó đi qua. Lớp phù sa </a:t>
            </a:r>
            <a:r>
              <a:rPr lang="vi-VN" sz="30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 món quà sông trao cho đồng ruộng.</a:t>
            </a:r>
            <a:endParaRPr lang="en-US" sz="3000" b="1" i="1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r"/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(Theo Phan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Đức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Lộc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00BD90F-41DF-47FF-8A80-5AA1B3299D36}"/>
              </a:ext>
            </a:extLst>
          </p:cNvPr>
          <p:cNvSpPr txBox="1"/>
          <p:nvPr/>
        </p:nvSpPr>
        <p:spPr>
          <a:xfrm>
            <a:off x="678095" y="1335641"/>
            <a:ext cx="10972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(đỏ ngầu phù sa, ì oạp đêm ngày, là món quà sông trao cho đồng ruộng,chồm lên vỗ bờ, chảy lững lờ)</a:t>
            </a:r>
            <a:endParaRPr lang="en-US" sz="2800" i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FB959F6-553C-A308-37EA-A95A6BEFFE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69872" y="2468231"/>
            <a:ext cx="2826218" cy="7048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87FB051-976B-C32E-575A-BF962485C9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0682" y="3184989"/>
            <a:ext cx="2672105" cy="54289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18D9C0E-8A1D-CDB9-5503-EC0F997085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7249" y="3688421"/>
            <a:ext cx="2733749" cy="47261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C5C5FA3-A7B6-64DC-FF8D-DA013731A4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8931" y="4140484"/>
            <a:ext cx="2281686" cy="47261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A95C06E-EA7F-5A6E-5C71-BA633AB662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2760" y="4530261"/>
            <a:ext cx="6561280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5693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9C6257E4-6968-47E4-ACBF-B6E057325C05}"/>
              </a:ext>
            </a:extLst>
          </p:cNvPr>
          <p:cNvGrpSpPr/>
          <p:nvPr/>
        </p:nvGrpSpPr>
        <p:grpSpPr>
          <a:xfrm>
            <a:off x="386305" y="256856"/>
            <a:ext cx="11439250" cy="1520573"/>
            <a:chOff x="1869832" y="3985925"/>
            <a:chExt cx="9304774" cy="1935615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8314B1F-94AD-42FE-A7DE-143B10041AFC}"/>
                </a:ext>
              </a:extLst>
            </p:cNvPr>
            <p:cNvSpPr txBox="1"/>
            <p:nvPr/>
          </p:nvSpPr>
          <p:spPr>
            <a:xfrm>
              <a:off x="1869832" y="3990205"/>
              <a:ext cx="9304774" cy="1569660"/>
            </a:xfrm>
            <a:prstGeom prst="rect">
              <a:avLst/>
            </a:prstGeom>
            <a:gradFill flip="none" rotWithShape="1">
              <a:gsLst>
                <a:gs pos="0">
                  <a:srgbClr val="FF0000">
                    <a:tint val="66000"/>
                    <a:satMod val="160000"/>
                    <a:alpha val="60000"/>
                  </a:srgbClr>
                </a:gs>
                <a:gs pos="50000">
                  <a:srgbClr val="FF0000">
                    <a:tint val="44500"/>
                    <a:satMod val="160000"/>
                  </a:srgbClr>
                </a:gs>
                <a:gs pos="100000">
                  <a:srgbClr val="FF0000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A9852CA-9E68-4CB4-8282-F1A1CD8397CE}"/>
                </a:ext>
              </a:extLst>
            </p:cNvPr>
            <p:cNvSpPr txBox="1"/>
            <p:nvPr/>
          </p:nvSpPr>
          <p:spPr>
            <a:xfrm>
              <a:off x="1908130" y="3985925"/>
              <a:ext cx="9228178" cy="1935615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4.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Viết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2 – 3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câu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về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nội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dung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tranh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.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Xác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định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vị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ngữ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của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mỗi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câu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.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22DEE0E5-0B93-B388-58A7-E4C39B8512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1831" y="1993187"/>
            <a:ext cx="5667410" cy="377366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D34C16B-1745-82F8-8D9E-9AC28F0C4DDD}"/>
              </a:ext>
            </a:extLst>
          </p:cNvPr>
          <p:cNvSpPr txBox="1"/>
          <p:nvPr/>
        </p:nvSpPr>
        <p:spPr>
          <a:xfrm>
            <a:off x="513708" y="2178121"/>
            <a:ext cx="5619964" cy="28941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rtl="0" latinLnBrk="0">
              <a:lnSpc>
                <a:spcPct val="200000"/>
              </a:lnSpc>
            </a:pP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Ví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dụ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Mọi người đang hăng hái làm việc. Ai nấy đều bận rộn với công việc riêng của mình. 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6B2326D-3ED5-4C1D-B5D5-84FE544BA4BB}"/>
              </a:ext>
            </a:extLst>
          </p:cNvPr>
          <p:cNvCxnSpPr>
            <a:cxnSpLocks/>
          </p:cNvCxnSpPr>
          <p:nvPr/>
        </p:nvCxnSpPr>
        <p:spPr>
          <a:xfrm>
            <a:off x="3688421" y="3010328"/>
            <a:ext cx="247607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0B6A5E52-DCDC-B056-226A-367F1180441E}"/>
              </a:ext>
            </a:extLst>
          </p:cNvPr>
          <p:cNvSpPr txBox="1"/>
          <p:nvPr/>
        </p:nvSpPr>
        <p:spPr>
          <a:xfrm>
            <a:off x="4633644" y="2969232"/>
            <a:ext cx="14178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VN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EF057D0-7549-D509-532C-E368ACEAAB51}"/>
              </a:ext>
            </a:extLst>
          </p:cNvPr>
          <p:cNvCxnSpPr>
            <a:cxnSpLocks/>
          </p:cNvCxnSpPr>
          <p:nvPr/>
        </p:nvCxnSpPr>
        <p:spPr>
          <a:xfrm>
            <a:off x="616448" y="4017196"/>
            <a:ext cx="1582222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A0939318-65D6-0BE3-C4F3-4410E85B0B68}"/>
              </a:ext>
            </a:extLst>
          </p:cNvPr>
          <p:cNvCxnSpPr>
            <a:cxnSpLocks/>
          </p:cNvCxnSpPr>
          <p:nvPr/>
        </p:nvCxnSpPr>
        <p:spPr>
          <a:xfrm>
            <a:off x="3852807" y="4058292"/>
            <a:ext cx="221922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2F65551F-6FB3-107B-2D58-018691A4F3B4}"/>
              </a:ext>
            </a:extLst>
          </p:cNvPr>
          <p:cNvSpPr txBox="1"/>
          <p:nvPr/>
        </p:nvSpPr>
        <p:spPr>
          <a:xfrm>
            <a:off x="4798030" y="4017196"/>
            <a:ext cx="14178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VN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F1FDC8EE-4F0F-6B3D-A61C-0C8ACA52DF80}"/>
              </a:ext>
            </a:extLst>
          </p:cNvPr>
          <p:cNvCxnSpPr>
            <a:cxnSpLocks/>
          </p:cNvCxnSpPr>
          <p:nvPr/>
        </p:nvCxnSpPr>
        <p:spPr>
          <a:xfrm>
            <a:off x="698641" y="5003514"/>
            <a:ext cx="491104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097233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6" grpId="0"/>
      <p:bldP spid="2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图片 81" descr="D:\资料\图层 2.png图层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33705" y="452988"/>
            <a:ext cx="11231245" cy="6031230"/>
          </a:xfrm>
          <a:prstGeom prst="rect">
            <a:avLst/>
          </a:prstGeom>
        </p:spPr>
      </p:pic>
      <p:grpSp>
        <p:nvGrpSpPr>
          <p:cNvPr id="38" name="组合 37"/>
          <p:cNvGrpSpPr/>
          <p:nvPr/>
        </p:nvGrpSpPr>
        <p:grpSpPr>
          <a:xfrm>
            <a:off x="3901342" y="5714365"/>
            <a:ext cx="1082040" cy="189230"/>
            <a:chOff x="11167" y="8133"/>
            <a:chExt cx="1704" cy="298"/>
          </a:xfrm>
        </p:grpSpPr>
        <p:sp>
          <p:nvSpPr>
            <p:cNvPr id="18" name="椭圆 17"/>
            <p:cNvSpPr/>
            <p:nvPr/>
          </p:nvSpPr>
          <p:spPr>
            <a:xfrm>
              <a:off x="11167" y="8133"/>
              <a:ext cx="299" cy="299"/>
            </a:xfrm>
            <a:prstGeom prst="ellipse">
              <a:avLst/>
            </a:prstGeom>
            <a:solidFill>
              <a:srgbClr val="F4E418"/>
            </a:solidFill>
            <a:ln w="25400">
              <a:solidFill>
                <a:schemeClr val="tx1"/>
              </a:solidFill>
            </a:ln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19" name="椭圆 18"/>
            <p:cNvSpPr/>
            <p:nvPr/>
          </p:nvSpPr>
          <p:spPr>
            <a:xfrm>
              <a:off x="11834" y="8133"/>
              <a:ext cx="299" cy="299"/>
            </a:xfrm>
            <a:prstGeom prst="ellipse">
              <a:avLst/>
            </a:prstGeom>
            <a:solidFill>
              <a:srgbClr val="F4E418"/>
            </a:solidFill>
            <a:ln w="25400">
              <a:solidFill>
                <a:schemeClr val="tx1"/>
              </a:solidFill>
            </a:ln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20" name="椭圆 19"/>
            <p:cNvSpPr/>
            <p:nvPr/>
          </p:nvSpPr>
          <p:spPr>
            <a:xfrm>
              <a:off x="12573" y="8133"/>
              <a:ext cx="299" cy="299"/>
            </a:xfrm>
            <a:prstGeom prst="ellipse">
              <a:avLst/>
            </a:prstGeom>
            <a:solidFill>
              <a:srgbClr val="F4E418"/>
            </a:solidFill>
            <a:ln w="25400">
              <a:solidFill>
                <a:schemeClr val="tx1"/>
              </a:solidFill>
            </a:ln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ea"/>
                <a:sym typeface="+mn-lt"/>
              </a:endParaRPr>
            </a:p>
          </p:txBody>
        </p:sp>
      </p:grpSp>
      <p:grpSp>
        <p:nvGrpSpPr>
          <p:cNvPr id="65" name="组合 64"/>
          <p:cNvGrpSpPr/>
          <p:nvPr/>
        </p:nvGrpSpPr>
        <p:grpSpPr>
          <a:xfrm>
            <a:off x="988060" y="248920"/>
            <a:ext cx="10124614" cy="6156642"/>
            <a:chOff x="1556" y="392"/>
            <a:chExt cx="15362" cy="9499"/>
          </a:xfrm>
        </p:grpSpPr>
        <p:grpSp>
          <p:nvGrpSpPr>
            <p:cNvPr id="66" name="组合 65"/>
            <p:cNvGrpSpPr/>
            <p:nvPr/>
          </p:nvGrpSpPr>
          <p:grpSpPr>
            <a:xfrm>
              <a:off x="1556" y="431"/>
              <a:ext cx="15362" cy="8286"/>
              <a:chOff x="2107" y="864"/>
              <a:chExt cx="15362" cy="8286"/>
            </a:xfrm>
          </p:grpSpPr>
          <p:pic>
            <p:nvPicPr>
              <p:cNvPr id="67" name="图形 8"/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2400" y="2456"/>
                <a:ext cx="1010" cy="1250"/>
              </a:xfrm>
              <a:prstGeom prst="rect">
                <a:avLst/>
              </a:prstGeom>
            </p:spPr>
          </p:pic>
          <p:pic>
            <p:nvPicPr>
              <p:cNvPr id="68" name="图形 9"/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16578" y="4855"/>
                <a:ext cx="891" cy="1103"/>
              </a:xfrm>
              <a:prstGeom prst="rect">
                <a:avLst/>
              </a:prstGeom>
            </p:spPr>
          </p:pic>
          <p:pic>
            <p:nvPicPr>
              <p:cNvPr id="69" name="图形 10"/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2596" y="7609"/>
                <a:ext cx="1245" cy="1541"/>
              </a:xfrm>
              <a:prstGeom prst="rect">
                <a:avLst/>
              </a:prstGeom>
            </p:spPr>
          </p:pic>
          <p:pic>
            <p:nvPicPr>
              <p:cNvPr id="70" name="图形 15"/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5090" y="864"/>
                <a:ext cx="753" cy="1130"/>
              </a:xfrm>
              <a:prstGeom prst="rect">
                <a:avLst/>
              </a:prstGeom>
            </p:spPr>
          </p:pic>
          <p:pic>
            <p:nvPicPr>
              <p:cNvPr id="71" name="图形 16"/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2107" y="4841"/>
                <a:ext cx="722" cy="1084"/>
              </a:xfrm>
              <a:prstGeom prst="rect">
                <a:avLst/>
              </a:prstGeom>
            </p:spPr>
          </p:pic>
        </p:grpSp>
        <p:pic>
          <p:nvPicPr>
            <p:cNvPr id="73" name="图形 10"/>
            <p:cNvPicPr>
              <a:picLocks noChangeAspect="1"/>
            </p:cNvPicPr>
            <p:nvPr/>
          </p:nvPicPr>
          <p:blipFill>
            <a:blip r:embed="rId4" cstate="screen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3842" y="392"/>
              <a:ext cx="1245" cy="1541"/>
            </a:xfrm>
            <a:prstGeom prst="rect">
              <a:avLst/>
            </a:prstGeom>
          </p:spPr>
        </p:pic>
        <p:pic>
          <p:nvPicPr>
            <p:cNvPr id="74" name="图形 10"/>
            <p:cNvPicPr>
              <a:picLocks noChangeAspect="1"/>
            </p:cNvPicPr>
            <p:nvPr/>
          </p:nvPicPr>
          <p:blipFill>
            <a:blip r:embed="rId4" cstate="screen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4580" y="8350"/>
              <a:ext cx="1245" cy="1541"/>
            </a:xfrm>
            <a:prstGeom prst="rect">
              <a:avLst/>
            </a:prstGeom>
          </p:spPr>
        </p:pic>
      </p:grpSp>
      <p:pic>
        <p:nvPicPr>
          <p:cNvPr id="175" name="图片 17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07947" y="1286791"/>
            <a:ext cx="4550567" cy="4616804"/>
          </a:xfrm>
          <a:prstGeom prst="rect">
            <a:avLst/>
          </a:prstGeom>
        </p:spPr>
      </p:pic>
      <p:grpSp>
        <p:nvGrpSpPr>
          <p:cNvPr id="83" name="组合 82"/>
          <p:cNvGrpSpPr/>
          <p:nvPr/>
        </p:nvGrpSpPr>
        <p:grpSpPr>
          <a:xfrm>
            <a:off x="6985" y="15875"/>
            <a:ext cx="12418060" cy="7087870"/>
            <a:chOff x="-28" y="0"/>
            <a:chExt cx="19556" cy="11162"/>
          </a:xfrm>
        </p:grpSpPr>
        <p:pic>
          <p:nvPicPr>
            <p:cNvPr id="84" name="图片 83" descr="橡皮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6861" y="6232"/>
              <a:ext cx="2573" cy="2573"/>
            </a:xfrm>
            <a:prstGeom prst="rect">
              <a:avLst/>
            </a:prstGeom>
          </p:spPr>
        </p:pic>
        <p:pic>
          <p:nvPicPr>
            <p:cNvPr id="85" name="图片 84" descr="纸张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9813" y="7490"/>
              <a:ext cx="3672" cy="3672"/>
            </a:xfrm>
            <a:prstGeom prst="rect">
              <a:avLst/>
            </a:prstGeom>
          </p:spPr>
        </p:pic>
        <p:pic>
          <p:nvPicPr>
            <p:cNvPr id="87" name="图片 86" descr="书本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-28" y="0"/>
              <a:ext cx="3055" cy="3055"/>
            </a:xfrm>
            <a:prstGeom prst="rect">
              <a:avLst/>
            </a:prstGeom>
          </p:spPr>
        </p:pic>
        <p:pic>
          <p:nvPicPr>
            <p:cNvPr id="89" name="图片 88" descr="冰激凌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5830" y="431"/>
              <a:ext cx="3698" cy="3698"/>
            </a:xfrm>
            <a:prstGeom prst="rect">
              <a:avLst/>
            </a:prstGeom>
          </p:spPr>
        </p:pic>
        <p:pic>
          <p:nvPicPr>
            <p:cNvPr id="90" name="图片 89" descr="笔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8569" y="226"/>
              <a:ext cx="2467" cy="2467"/>
            </a:xfrm>
            <a:prstGeom prst="rect">
              <a:avLst/>
            </a:prstGeom>
          </p:spPr>
        </p:pic>
        <p:pic>
          <p:nvPicPr>
            <p:cNvPr id="91" name="图片 90" descr="草莓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791" y="7193"/>
              <a:ext cx="2698" cy="2698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4ADADBFD-BDA4-C17B-57BA-BEF43082BC7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350815" y="1075735"/>
            <a:ext cx="4828450" cy="4828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6291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2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0.2|0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0.3|0.3|0.7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81</TotalTime>
  <Words>634</Words>
  <Application>Microsoft Office PowerPoint</Application>
  <PresentationFormat>Widescreen</PresentationFormat>
  <Paragraphs>54</Paragraphs>
  <Slides>14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微软雅黑</vt:lpstr>
      <vt:lpstr>Arial</vt:lpstr>
      <vt:lpstr>Calibri</vt:lpstr>
      <vt:lpstr>Cambria</vt:lpstr>
      <vt:lpstr>Times New Roman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huong</dc:creator>
  <dc:description>9Slide.vn</dc:description>
  <cp:lastModifiedBy>SingPC</cp:lastModifiedBy>
  <cp:revision>39</cp:revision>
  <dcterms:created xsi:type="dcterms:W3CDTF">2023-12-07T13:08:37Z</dcterms:created>
  <dcterms:modified xsi:type="dcterms:W3CDTF">2025-02-03T06:06:02Z</dcterms:modified>
  <cp:category>9Slide.vn</cp:category>
</cp:coreProperties>
</file>