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3"/>
  </p:notesMasterIdLst>
  <p:sldIdLst>
    <p:sldId id="257" r:id="rId2"/>
    <p:sldId id="285" r:id="rId3"/>
    <p:sldId id="256" r:id="rId4"/>
    <p:sldId id="261" r:id="rId5"/>
    <p:sldId id="2007577195" r:id="rId6"/>
    <p:sldId id="2007577189" r:id="rId7"/>
    <p:sldId id="343" r:id="rId8"/>
    <p:sldId id="327" r:id="rId9"/>
    <p:sldId id="265" r:id="rId10"/>
    <p:sldId id="2007577191" r:id="rId11"/>
    <p:sldId id="344" r:id="rId12"/>
    <p:sldId id="345" r:id="rId13"/>
    <p:sldId id="346" r:id="rId14"/>
    <p:sldId id="2007577190" r:id="rId15"/>
    <p:sldId id="347" r:id="rId16"/>
    <p:sldId id="348" r:id="rId17"/>
    <p:sldId id="294" r:id="rId18"/>
    <p:sldId id="333" r:id="rId19"/>
    <p:sldId id="334" r:id="rId20"/>
    <p:sldId id="2007577192" r:id="rId21"/>
    <p:sldId id="335" r:id="rId22"/>
    <p:sldId id="336" r:id="rId23"/>
    <p:sldId id="349" r:id="rId24"/>
    <p:sldId id="2007577193" r:id="rId25"/>
    <p:sldId id="299" r:id="rId26"/>
    <p:sldId id="350" r:id="rId27"/>
    <p:sldId id="295" r:id="rId28"/>
    <p:sldId id="354" r:id="rId29"/>
    <p:sldId id="2007577194" r:id="rId30"/>
    <p:sldId id="277"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31</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2742-4C65-E2F6-FDF5-DB2E7581E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9E96D-66F2-5260-940C-3C6799185B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03D90-67C4-753F-7F85-262698D58152}"/>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5" name="Footer Placeholder 4">
            <a:extLst>
              <a:ext uri="{FF2B5EF4-FFF2-40B4-BE49-F238E27FC236}">
                <a16:creationId xmlns:a16="http://schemas.microsoft.com/office/drawing/2014/main" id="{2CD9EAAB-102A-F55A-6B7D-E0AE21FF4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2F27B-921E-830A-8B3D-5F3BBB5550EC}"/>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98434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B840-A858-E85A-EA07-D1B61D7774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4F5AA-37AC-2337-E491-99AC72886D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96C03-FC8C-0BAC-D96E-21F489F9AC3E}"/>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5" name="Footer Placeholder 4">
            <a:extLst>
              <a:ext uri="{FF2B5EF4-FFF2-40B4-BE49-F238E27FC236}">
                <a16:creationId xmlns:a16="http://schemas.microsoft.com/office/drawing/2014/main" id="{BE7F6375-1B5E-E932-E23E-06EEA21B0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CF0C7-FD66-D54D-1AA5-F6AD4831EBEE}"/>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97680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F5BF40-09E2-BFB6-DB74-F922B2CA3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3DE4E-3691-0C28-0317-0EB1A63E29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1A793-8061-71AB-1F15-7B5BE200DF54}"/>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5" name="Footer Placeholder 4">
            <a:extLst>
              <a:ext uri="{FF2B5EF4-FFF2-40B4-BE49-F238E27FC236}">
                <a16:creationId xmlns:a16="http://schemas.microsoft.com/office/drawing/2014/main" id="{78F08503-AEEC-D789-570B-916E6974C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232E5-610B-14FE-9BF2-6E7B86F0AA15}"/>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0007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973186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9094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264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1988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20831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D998-9C68-C605-10BC-406C576990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9EB5E-A48E-E09A-9829-396F9127C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33B76-3CEC-4517-3706-807CE2E28C2B}"/>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5" name="Footer Placeholder 4">
            <a:extLst>
              <a:ext uri="{FF2B5EF4-FFF2-40B4-BE49-F238E27FC236}">
                <a16:creationId xmlns:a16="http://schemas.microsoft.com/office/drawing/2014/main" id="{12E4C6E7-9C41-2A25-430B-C935F6C0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9CF82-64FE-4FFC-E1D2-D5B3E2A30D9A}"/>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189786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FA89-6F3E-D89E-ED35-EC2A863A22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1C67-2BFE-C8F7-0106-230081EC4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186C3B-9054-3957-E6F9-A73C529B6496}"/>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5" name="Footer Placeholder 4">
            <a:extLst>
              <a:ext uri="{FF2B5EF4-FFF2-40B4-BE49-F238E27FC236}">
                <a16:creationId xmlns:a16="http://schemas.microsoft.com/office/drawing/2014/main" id="{A9267AA6-D151-4578-BEAC-117F23340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48F14-D010-130D-5BCB-2382C03719BF}"/>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56609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AC06F-22EC-7225-21F3-70DC7E620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7C8F2-38C9-E5A0-3202-B352B2D695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DCEF5-C9D3-FDEC-1CAD-2A31367FBA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DA2B67-701E-B21A-36AA-3B124A3B8A92}"/>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6" name="Footer Placeholder 5">
            <a:extLst>
              <a:ext uri="{FF2B5EF4-FFF2-40B4-BE49-F238E27FC236}">
                <a16:creationId xmlns:a16="http://schemas.microsoft.com/office/drawing/2014/main" id="{645FE62A-0DD9-204D-0B20-48D835C76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35C67-EDB6-F56D-59F5-BCDEDB682A1A}"/>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33323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62DC-C40C-D961-CCD5-1D9C4E3453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568684-D0E2-0FED-CC48-4F0D5BC4D1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6E2936-5301-F5B1-9BF5-305E2D3398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BDB06-A26F-3942-3728-E09C54CC6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0FA59-0273-7BB6-369E-1B0E15E6A6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390AC2-A350-51F1-945B-8238D667A0D7}"/>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8" name="Footer Placeholder 7">
            <a:extLst>
              <a:ext uri="{FF2B5EF4-FFF2-40B4-BE49-F238E27FC236}">
                <a16:creationId xmlns:a16="http://schemas.microsoft.com/office/drawing/2014/main" id="{F414DE86-2D00-D632-3B5C-460824D0E3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FE11EA-9856-28CA-460B-68E2A641F419}"/>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21252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8B15-1B62-A634-C499-AFCE842EDB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D5D61-3A1B-9A24-8EB7-F20F9F16D888}"/>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4" name="Footer Placeholder 3">
            <a:extLst>
              <a:ext uri="{FF2B5EF4-FFF2-40B4-BE49-F238E27FC236}">
                <a16:creationId xmlns:a16="http://schemas.microsoft.com/office/drawing/2014/main" id="{5168CAB8-DD8B-DE04-8147-0B4C590592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0435F-2C84-93BF-1536-AE4AF3E0E080}"/>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116987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EDFDF-575C-4382-E09D-394585C7DE31}"/>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3" name="Footer Placeholder 2">
            <a:extLst>
              <a:ext uri="{FF2B5EF4-FFF2-40B4-BE49-F238E27FC236}">
                <a16:creationId xmlns:a16="http://schemas.microsoft.com/office/drawing/2014/main" id="{927D84FC-DDD1-6B02-1AEE-835A6D1046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6CD399-FDC6-EB6C-3551-A21F041A65C4}"/>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081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E7FA-0EE0-AC0B-D7AB-1BF7C0611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5845D6-7462-DD26-B09C-D901960D9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6C38FA-CFBC-17E3-2DA7-E719758E6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6A538-D5E3-A430-34A1-D988455DBE5E}"/>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6" name="Footer Placeholder 5">
            <a:extLst>
              <a:ext uri="{FF2B5EF4-FFF2-40B4-BE49-F238E27FC236}">
                <a16:creationId xmlns:a16="http://schemas.microsoft.com/office/drawing/2014/main" id="{37A41C86-2C79-53CF-87CB-D28428FF7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0F7B9-3EC5-1204-08CA-9ED75CEC4A16}"/>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323641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723-92E8-F687-D8A7-43178DE35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C74D3-C6B7-3994-19C4-C14414227E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459526-FBB5-9C1E-408F-CD31452F4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CD154-F8E5-C926-4375-8120C3B1E67B}"/>
              </a:ext>
            </a:extLst>
          </p:cNvPr>
          <p:cNvSpPr>
            <a:spLocks noGrp="1"/>
          </p:cNvSpPr>
          <p:nvPr>
            <p:ph type="dt" sz="half" idx="10"/>
          </p:nvPr>
        </p:nvSpPr>
        <p:spPr/>
        <p:txBody>
          <a:bodyPr/>
          <a:lstStyle/>
          <a:p>
            <a:fld id="{3F57F5AF-20FE-479A-9B94-56D378424B0A}" type="datetimeFigureOut">
              <a:rPr lang="en-US" smtClean="0"/>
              <a:t>2/3/2025</a:t>
            </a:fld>
            <a:endParaRPr lang="en-US"/>
          </a:p>
        </p:txBody>
      </p:sp>
      <p:sp>
        <p:nvSpPr>
          <p:cNvPr id="6" name="Footer Placeholder 5">
            <a:extLst>
              <a:ext uri="{FF2B5EF4-FFF2-40B4-BE49-F238E27FC236}">
                <a16:creationId xmlns:a16="http://schemas.microsoft.com/office/drawing/2014/main" id="{0C13A6F6-B48D-B487-6568-CACDF90010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E40E2-1E78-B183-7EA1-86FFBD633473}"/>
              </a:ext>
            </a:extLst>
          </p:cNvPr>
          <p:cNvSpPr>
            <a:spLocks noGrp="1"/>
          </p:cNvSpPr>
          <p:nvPr>
            <p:ph type="sldNum" sz="quarter" idx="12"/>
          </p:nvPr>
        </p:nvSpPr>
        <p:spPr/>
        <p:txBody>
          <a:bodyPr/>
          <a:lstStyle/>
          <a:p>
            <a:fld id="{55382662-442C-4FD7-BD5E-5AF71370A334}" type="slidenum">
              <a:rPr lang="en-US" smtClean="0"/>
              <a:t>‹#›</a:t>
            </a:fld>
            <a:endParaRPr lang="en-US"/>
          </a:p>
        </p:txBody>
      </p:sp>
    </p:spTree>
    <p:extLst>
      <p:ext uri="{BB962C8B-B14F-4D97-AF65-F5344CB8AC3E}">
        <p14:creationId xmlns:p14="http://schemas.microsoft.com/office/powerpoint/2010/main" val="246230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E2D786C-27D5-3BF3-AF06-90D049CA0E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8B5B8D8-945B-56CD-D043-09F82D139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2705C-3212-93BC-64F7-819A90F9F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759BF-661B-D9BD-DA84-CAEA20E91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7F5AF-20FE-479A-9B94-56D378424B0A}" type="datetimeFigureOut">
              <a:rPr lang="en-US" smtClean="0"/>
              <a:t>2/3/2025</a:t>
            </a:fld>
            <a:endParaRPr lang="en-US"/>
          </a:p>
        </p:txBody>
      </p:sp>
      <p:sp>
        <p:nvSpPr>
          <p:cNvPr id="5" name="Footer Placeholder 4">
            <a:extLst>
              <a:ext uri="{FF2B5EF4-FFF2-40B4-BE49-F238E27FC236}">
                <a16:creationId xmlns:a16="http://schemas.microsoft.com/office/drawing/2014/main" id="{BBF67700-51C7-4266-906D-FD720CBFE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677195-26FF-A4A1-0362-C4767586A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82662-442C-4FD7-BD5E-5AF71370A334}" type="slidenum">
              <a:rPr lang="en-US" smtClean="0"/>
              <a:t>‹#›</a:t>
            </a:fld>
            <a:endParaRPr lang="en-US"/>
          </a:p>
        </p:txBody>
      </p:sp>
    </p:spTree>
    <p:extLst>
      <p:ext uri="{BB962C8B-B14F-4D97-AF65-F5344CB8AC3E}">
        <p14:creationId xmlns:p14="http://schemas.microsoft.com/office/powerpoint/2010/main" val="16415221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38" r:id="rId15"/>
    <p:sldLayoutId id="2147483753" r:id="rId16"/>
    <p:sldLayoutId id="2147483723" r:id="rId17"/>
    <p:sldLayoutId id="214748366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gif"/><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13.xml"/><Relationship Id="rId1" Type="http://schemas.openxmlformats.org/officeDocument/2006/relationships/control" Target="../activeX/activeX1.xml"/></Relationships>
</file>

<file path=ppt/slides/_rels/slide1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13.xml"/><Relationship Id="rId1" Type="http://schemas.openxmlformats.org/officeDocument/2006/relationships/control" Target="../activeX/activeX2.xml"/></Relationships>
</file>

<file path=ppt/slides/_rels/slide1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13.xml"/><Relationship Id="rId1" Type="http://schemas.openxmlformats.org/officeDocument/2006/relationships/control" Target="../activeX/activeX3.xml"/></Relationships>
</file>

<file path=ppt/slides/_rels/slide1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13.xml"/><Relationship Id="rId1" Type="http://schemas.openxmlformats.org/officeDocument/2006/relationships/control" Target="../activeX/activeX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17.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jpe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id="{886C1F00-DBFB-B3CC-A04A-19C9D99CADF1}"/>
              </a:ext>
            </a:extLst>
          </p:cNvPr>
          <p:cNvSpPr txBox="1"/>
          <p:nvPr/>
        </p:nvSpPr>
        <p:spPr>
          <a:xfrm>
            <a:off x="1288191" y="1685319"/>
            <a:ext cx="9684301" cy="4154984"/>
          </a:xfrm>
          <a:prstGeom prst="rect">
            <a:avLst/>
          </a:prstGeom>
          <a:noFill/>
        </p:spPr>
        <p:txBody>
          <a:bodyPr wrap="square" rtlCol="0">
            <a:spAutoFit/>
          </a:bodyPr>
          <a:lstStyle/>
          <a:p>
            <a:pPr lvl="0" algn="just"/>
            <a:r>
              <a:rPr lang="vi-VN" sz="2200" dirty="0">
                <a:solidFill>
                  <a:prstClr val="black"/>
                </a:solidFill>
                <a:latin typeface="Cambria" panose="02040503050406030204" pitchFamily="18" charset="0"/>
                <a:ea typeface="Cambria" panose="02040503050406030204" pitchFamily="18" charset="0"/>
              </a:rPr>
              <a:t>- Đọc đúng từ ngữ, câu, đoạn và toàn bộ câu chuyện “Tờ báo tường của tôi”. Biết đọc diễn cảm phù hợp với lời đối thoại của các nhân vật trong câu chuyện.</a:t>
            </a:r>
          </a:p>
          <a:p>
            <a:pPr lvl="0" algn="just"/>
            <a:r>
              <a:rPr lang="vi-VN" sz="2200" dirty="0">
                <a:solidFill>
                  <a:prstClr val="black"/>
                </a:solidFill>
                <a:latin typeface="Cambria" panose="02040503050406030204" pitchFamily="18" charset="0"/>
                <a:ea typeface="Cambria" panose="02040503050406030204" pitchFamily="18" charset="0"/>
              </a:rPr>
              <a:t>- Nhận biết được đặc điểm của nhân vật thể hiện qua hình dáng, điệu bộ, hành động, lới nói, suy nghĩ,…</a:t>
            </a:r>
          </a:p>
          <a:p>
            <a:pPr lvl="0" algn="just"/>
            <a:r>
              <a:rPr lang="vi-VN" sz="2200" dirty="0">
                <a:solidFill>
                  <a:prstClr val="black"/>
                </a:solidFill>
                <a:latin typeface="Cambria" panose="02040503050406030204" pitchFamily="18" charset="0"/>
                <a:ea typeface="Cambria" panose="02040503050406030204" pitchFamily="18" charset="0"/>
              </a:rPr>
              <a:t>- Hiểu điều tác giả muốn nói qua câu chuyện: </a:t>
            </a:r>
            <a:r>
              <a:rPr lang="vi-VN" sz="2200" i="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với những khó khăn khi một mình phải chạy trên con đường rừng vắng vẻ vào lúc chiều muộn để báo tin cho các chú bộ đội kịp thời cứu giúp người bị nạn.</a:t>
            </a:r>
          </a:p>
          <a:p>
            <a:pPr lvl="0" algn="just"/>
            <a:r>
              <a:rPr lang="vi-VN" sz="2200" dirty="0">
                <a:solidFill>
                  <a:prstClr val="black"/>
                </a:solidFill>
                <a:latin typeface="Cambria" panose="02040503050406030204" pitchFamily="18" charset="0"/>
                <a:ea typeface="Cambria" panose="02040503050406030204" pitchFamily="18" charset="0"/>
              </a:rPr>
              <a:t>- Hiểu được giá trị và biết những việc thể hiện tình yêu thương và biết quan tâm đến người khác.</a:t>
            </a:r>
          </a:p>
          <a:p>
            <a:pPr lvl="0" algn="just"/>
            <a:r>
              <a:rPr lang="vi-VN" sz="2200" dirty="0">
                <a:solidFill>
                  <a:prstClr val="black"/>
                </a:solidFill>
                <a:latin typeface="Cambria" panose="02040503050406030204" pitchFamily="18" charset="0"/>
                <a:ea typeface="Cambria" panose="02040503050406030204" pitchFamily="18" charset="0"/>
              </a:rPr>
              <a:t>- Biết bày tỏ tình cảm, cảm xúc của mình bằng cách quan tâm, chăm sóc, giúp đỡ những người xung quanh trong cuộc sống hàng ngày ở mọi lúc, mọi nơi.</a:t>
            </a:r>
          </a:p>
        </p:txBody>
      </p:sp>
      <p:pic>
        <p:nvPicPr>
          <p:cNvPr id="2" name="Picture 1">
            <a:extLst>
              <a:ext uri="{FF2B5EF4-FFF2-40B4-BE49-F238E27FC236}">
                <a16:creationId xmlns:a16="http://schemas.microsoft.com/office/drawing/2014/main"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740F0-4B1C-CE30-6604-043CF8E77818}"/>
              </a:ext>
            </a:extLst>
          </p:cNvPr>
          <p:cNvGrpSpPr/>
          <p:nvPr/>
        </p:nvGrpSpPr>
        <p:grpSpPr>
          <a:xfrm>
            <a:off x="5708889" y="1686071"/>
            <a:ext cx="2379306" cy="1227071"/>
            <a:chOff x="139959" y="1387023"/>
            <a:chExt cx="3172408" cy="1636095"/>
          </a:xfrm>
        </p:grpSpPr>
        <p:sp>
          <p:nvSpPr>
            <p:cNvPr id="9" name="Rectangle: Rounded Corners 14">
              <a:extLst>
                <a:ext uri="{FF2B5EF4-FFF2-40B4-BE49-F238E27FC236}">
                  <a16:creationId xmlns:a16="http://schemas.microsoft.com/office/drawing/2014/main" id="{EA3B84AE-8991-E7CD-63C7-7ABCAFD75E5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0" name="Picture 5">
              <a:extLst>
                <a:ext uri="{FF2B5EF4-FFF2-40B4-BE49-F238E27FC236}">
                  <a16:creationId xmlns:a16="http://schemas.microsoft.com/office/drawing/2014/main" id="{63DD73B4-EC32-70F4-58D5-324D57EA484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153338D5-A0FE-61FB-EB12-DBEEBE928028}"/>
              </a:ext>
            </a:extLst>
          </p:cNvPr>
          <p:cNvGrpSpPr/>
          <p:nvPr/>
        </p:nvGrpSpPr>
        <p:grpSpPr>
          <a:xfrm>
            <a:off x="6198349" y="3119965"/>
            <a:ext cx="2548076" cy="1169594"/>
            <a:chOff x="4424729" y="3902060"/>
            <a:chExt cx="3397434" cy="1559458"/>
          </a:xfrm>
        </p:grpSpPr>
        <p:sp>
          <p:nvSpPr>
            <p:cNvPr id="13" name="Rectangle: Rounded Corners 20">
              <a:extLst>
                <a:ext uri="{FF2B5EF4-FFF2-40B4-BE49-F238E27FC236}">
                  <a16:creationId xmlns:a16="http://schemas.microsoft.com/office/drawing/2014/main" id="{EC26161A-1694-7C58-047F-2E9CFC19623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0" name="Picture 18">
              <a:extLst>
                <a:ext uri="{FF2B5EF4-FFF2-40B4-BE49-F238E27FC236}">
                  <a16:creationId xmlns:a16="http://schemas.microsoft.com/office/drawing/2014/main" id="{624AC1D9-B7A5-CCFA-D666-6E710BD05E5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1" name="Group 30">
            <a:extLst>
              <a:ext uri="{FF2B5EF4-FFF2-40B4-BE49-F238E27FC236}">
                <a16:creationId xmlns:a16="http://schemas.microsoft.com/office/drawing/2014/main" id="{740401A5-5E27-A08F-2E03-D5EE879C0835}"/>
              </a:ext>
            </a:extLst>
          </p:cNvPr>
          <p:cNvGrpSpPr/>
          <p:nvPr/>
        </p:nvGrpSpPr>
        <p:grpSpPr>
          <a:xfrm>
            <a:off x="7320415" y="4496382"/>
            <a:ext cx="2496873" cy="1028759"/>
            <a:chOff x="8110962" y="1828720"/>
            <a:chExt cx="3329164" cy="1371679"/>
          </a:xfrm>
        </p:grpSpPr>
        <p:sp>
          <p:nvSpPr>
            <p:cNvPr id="22" name="Rectangle: Rounded Corners 26">
              <a:extLst>
                <a:ext uri="{FF2B5EF4-FFF2-40B4-BE49-F238E27FC236}">
                  <a16:creationId xmlns:a16="http://schemas.microsoft.com/office/drawing/2014/main" id="{62C9C7B3-9D28-0824-E972-92147C7E8FB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3" name="Picture 29">
              <a:extLst>
                <a:ext uri="{FF2B5EF4-FFF2-40B4-BE49-F238E27FC236}">
                  <a16:creationId xmlns:a16="http://schemas.microsoft.com/office/drawing/2014/main" id="{21AF2993-A168-CA1E-A7E6-7C09E983582E}"/>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4" name="Hình ảnh 28" descr="Ảnh có chứa đầy màu sắc, được trang trí, đồ chơi, búp bê&#10;&#10;Mô tả được tạo tự động">
            <a:extLst>
              <a:ext uri="{FF2B5EF4-FFF2-40B4-BE49-F238E27FC236}">
                <a16:creationId xmlns:a16="http://schemas.microsoft.com/office/drawing/2014/main" id="{F22A1A60-6787-F6CF-60A7-88816100D55C}"/>
              </a:ext>
            </a:extLst>
          </p:cNvPr>
          <p:cNvPicPr>
            <a:picLocks noChangeAspect="1"/>
          </p:cNvPicPr>
          <p:nvPr/>
        </p:nvPicPr>
        <p:blipFill>
          <a:blip r:embed="rId6"/>
          <a:stretch>
            <a:fillRect/>
          </a:stretch>
        </p:blipFill>
        <p:spPr>
          <a:xfrm>
            <a:off x="1667032" y="2004519"/>
            <a:ext cx="3829225" cy="3656872"/>
          </a:xfrm>
          <a:prstGeom prst="rect">
            <a:avLst/>
          </a:prstGeom>
        </p:spPr>
      </p:pic>
      <p:pic>
        <p:nvPicPr>
          <p:cNvPr id="25" name="Picture 24">
            <a:extLst>
              <a:ext uri="{FF2B5EF4-FFF2-40B4-BE49-F238E27FC236}">
                <a16:creationId xmlns:a16="http://schemas.microsoft.com/office/drawing/2014/main" id="{FDBFB196-139E-01C7-2801-FF7B51A249E1}"/>
              </a:ext>
            </a:extLst>
          </p:cNvPr>
          <p:cNvPicPr>
            <a:picLocks noChangeAspect="1"/>
          </p:cNvPicPr>
          <p:nvPr/>
        </p:nvPicPr>
        <p:blipFill>
          <a:blip r:embed="rId7"/>
          <a:stretch>
            <a:fillRect/>
          </a:stretch>
        </p:blipFill>
        <p:spPr>
          <a:xfrm>
            <a:off x="3816611" y="295275"/>
            <a:ext cx="4381697" cy="1551667"/>
          </a:xfrm>
          <a:prstGeom prst="rect">
            <a:avLst/>
          </a:prstGeom>
        </p:spPr>
      </p:pic>
    </p:spTree>
    <p:extLst>
      <p:ext uri="{BB962C8B-B14F-4D97-AF65-F5344CB8AC3E}">
        <p14:creationId xmlns:p14="http://schemas.microsoft.com/office/powerpoint/2010/main" val="16068029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TotalTime>
  <Words>2037</Words>
  <Application>Microsoft Office PowerPoint</Application>
  <PresentationFormat>Widescreen</PresentationFormat>
  <Paragraphs>118</Paragraphs>
  <Slides>31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等线</vt:lpstr>
      <vt:lpstr>Arial</vt:lpstr>
      <vt:lpstr>Calibri</vt:lpstr>
      <vt:lpstr>Calibri Light</vt:lpstr>
      <vt:lpstr>Cambria</vt:lpstr>
      <vt:lpstr>字魂17号-萌趣果冻体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50</cp:revision>
  <dcterms:created xsi:type="dcterms:W3CDTF">2023-11-30T06:38:33Z</dcterms:created>
  <dcterms:modified xsi:type="dcterms:W3CDTF">2025-02-03T05:50:23Z</dcterms:modified>
  <cp:category>9Slide.vn</cp:category>
</cp:coreProperties>
</file>