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61" r:id="rId2"/>
    <p:sldId id="2636" r:id="rId3"/>
    <p:sldId id="2635" r:id="rId4"/>
    <p:sldId id="2644" r:id="rId5"/>
    <p:sldId id="2645" r:id="rId6"/>
    <p:sldId id="2646" r:id="rId7"/>
    <p:sldId id="2643" r:id="rId8"/>
    <p:sldId id="270" r:id="rId9"/>
    <p:sldId id="275" r:id="rId10"/>
    <p:sldId id="276" r:id="rId11"/>
    <p:sldId id="277" r:id="rId12"/>
    <p:sldId id="2638" r:id="rId13"/>
    <p:sldId id="2641" r:id="rId14"/>
    <p:sldId id="2647" r:id="rId15"/>
    <p:sldId id="2649" r:id="rId16"/>
    <p:sldId id="2648" r:id="rId17"/>
    <p:sldId id="2650" r:id="rId18"/>
    <p:sldId id="2633" r:id="rId19"/>
    <p:sldId id="264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EEAA-6AD5-4A30-89A3-18E20FC5CD58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AF91C-15D8-4195-9FE6-2DFBEA87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4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3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4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50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283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3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46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8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6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844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5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9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7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5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9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179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6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6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42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7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3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3BCD9B2-65F6-6486-2CEB-52F2A397C76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258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27" r:id="rId22"/>
    <p:sldLayoutId id="2147483686" r:id="rId23"/>
    <p:sldLayoutId id="2147483722" r:id="rId24"/>
    <p:sldLayoutId id="2147483723" r:id="rId25"/>
    <p:sldLayoutId id="2147483724" r:id="rId26"/>
    <p:sldLayoutId id="214748372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934958" y="1371600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274F5-77D6-1130-F1CA-82DC559D3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830" y="2226463"/>
            <a:ext cx="6340390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82FC0-5B27-5B9C-BF5F-4A98F8A03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837" y="1192367"/>
            <a:ext cx="548687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172199" cy="1248103"/>
            <a:chOff x="457200" y="275897"/>
            <a:chExt cx="617219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257799" cy="1014237"/>
              <a:chOff x="1371600" y="484363"/>
              <a:chExt cx="525779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25779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90" y="6469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D2BEF17-EDD3-4B16-9FFB-E910CB083847}"/>
              </a:ext>
            </a:extLst>
          </p:cNvPr>
          <p:cNvGrpSpPr/>
          <p:nvPr/>
        </p:nvGrpSpPr>
        <p:grpSpPr>
          <a:xfrm>
            <a:off x="8058609" y="388466"/>
            <a:ext cx="3435786" cy="1563461"/>
            <a:chOff x="3722255" y="1490091"/>
            <a:chExt cx="5046771" cy="2074467"/>
          </a:xfrm>
        </p:grpSpPr>
        <p:grpSp>
          <p:nvGrpSpPr>
            <p:cNvPr id="80" name="Graphic 7">
              <a:extLst>
                <a:ext uri="{FF2B5EF4-FFF2-40B4-BE49-F238E27FC236}">
                  <a16:creationId xmlns:a16="http://schemas.microsoft.com/office/drawing/2014/main" id="{357D24AD-5B95-4E46-B089-BBFF9A84D32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206DDD1-DD35-4960-9F46-06AA0ADA9B49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id="{C709A741-BDC4-4610-A986-0CB9D987C89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4" name="Graphic 7">
                  <a:extLst>
                    <a:ext uri="{FF2B5EF4-FFF2-40B4-BE49-F238E27FC236}">
                      <a16:creationId xmlns:a16="http://schemas.microsoft.com/office/drawing/2014/main" id="{81D5A977-636C-4C12-8425-B6BA3C3AA679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158B0754-FAB6-46F0-9B59-FBD2BDB8A95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4E22E3E6-D157-4246-837D-EEE17409B57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aphic 7">
                  <a:extLst>
                    <a:ext uri="{FF2B5EF4-FFF2-40B4-BE49-F238E27FC236}">
                      <a16:creationId xmlns:a16="http://schemas.microsoft.com/office/drawing/2014/main" id="{71CBB625-3EC1-4F11-BC2A-65862FE6057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9159E85C-29A0-4223-9248-94E54E5118D3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909EA380-1FC3-4C6F-A85F-5A27BBC840A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aphic 7">
                  <a:extLst>
                    <a:ext uri="{FF2B5EF4-FFF2-40B4-BE49-F238E27FC236}">
                      <a16:creationId xmlns:a16="http://schemas.microsoft.com/office/drawing/2014/main" id="{E25B105A-45ED-401F-B6B3-B9D285A14540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7D02DAAA-069C-4119-AC1F-8DEBE19E27AE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6A736B7F-55A9-4A2D-9A94-F59B579751BB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486EC218-667F-4D2D-A734-3932AFCAAEC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6D4197FA-C1E1-4749-8123-A7CD2C7AF39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C86C2E9-7865-49FC-9C26-AABBC5FED996}"/>
                </a:ext>
              </a:extLst>
            </p:cNvPr>
            <p:cNvSpPr txBox="1"/>
            <p:nvPr/>
          </p:nvSpPr>
          <p:spPr>
            <a:xfrm>
              <a:off x="4770214" y="1617920"/>
              <a:ext cx="3399516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76C4EC-3B23-4E98-744B-37512F75D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3114675"/>
            <a:ext cx="1038839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87 x 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344541" y="2973787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99284" y="369790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846909" y="45380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134 x 32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37860" y="2188704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85364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88189" y="257507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244466" y="2992837"/>
            <a:ext cx="205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35829" y="3695998"/>
            <a:ext cx="220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404110" cy="723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4288</a:t>
            </a:r>
          </a:p>
        </p:txBody>
      </p:sp>
    </p:spTree>
    <p:extLst>
      <p:ext uri="{BB962C8B-B14F-4D97-AF65-F5344CB8AC3E}">
        <p14:creationId xmlns:p14="http://schemas.microsoft.com/office/powerpoint/2010/main" val="2495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2021 x 36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261735" y="2179179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675815" y="258810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1" y="3097529"/>
            <a:ext cx="2933700" cy="552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678640" y="259412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625341" y="2973787"/>
            <a:ext cx="3442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12126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35829" y="3676948"/>
            <a:ext cx="2817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762250" cy="533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72756</a:t>
            </a:r>
          </a:p>
        </p:txBody>
      </p:sp>
    </p:spTree>
    <p:extLst>
      <p:ext uri="{BB962C8B-B14F-4D97-AF65-F5344CB8AC3E}">
        <p14:creationId xmlns:p14="http://schemas.microsoft.com/office/powerpoint/2010/main" val="38766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1277600" cy="1248103"/>
            <a:chOff x="457200" y="275897"/>
            <a:chExt cx="11277600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014237"/>
              <a:chOff x="1371600" y="484363"/>
              <a:chExt cx="10363200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thích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hợp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phép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059A5A-8AEC-B830-DB2E-C47498E601F0}"/>
              </a:ext>
            </a:extLst>
          </p:cNvPr>
          <p:cNvGrpSpPr/>
          <p:nvPr/>
        </p:nvGrpSpPr>
        <p:grpSpPr>
          <a:xfrm>
            <a:off x="4077159" y="5008091"/>
            <a:ext cx="5400216" cy="1563461"/>
            <a:chOff x="3722255" y="1490091"/>
            <a:chExt cx="5046771" cy="2074467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id="{334CA5C9-9016-5A73-C3BE-F95750AB56F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1A6C225-1053-FFC8-B798-A123F99BA91D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aphic 7">
                <a:extLst>
                  <a:ext uri="{FF2B5EF4-FFF2-40B4-BE49-F238E27FC236}">
                    <a16:creationId xmlns:a16="http://schemas.microsoft.com/office/drawing/2014/main" id="{467E377B-34B7-6B6A-ECCC-0C0B79A56EE9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0" name="Graphic 7">
                  <a:extLst>
                    <a:ext uri="{FF2B5EF4-FFF2-40B4-BE49-F238E27FC236}">
                      <a16:creationId xmlns:a16="http://schemas.microsoft.com/office/drawing/2014/main" id="{2ED5F1A7-9B07-3027-40CC-304D4E50D817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55FED4AA-1C11-C62C-6265-8BF7B4BF462A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B25808BF-08BA-8614-5309-80015C97ABB4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" name="Graphic 7">
                  <a:extLst>
                    <a:ext uri="{FF2B5EF4-FFF2-40B4-BE49-F238E27FC236}">
                      <a16:creationId xmlns:a16="http://schemas.microsoft.com/office/drawing/2014/main" id="{568EBD33-3F06-CFF7-A7C9-B7CB7BB43981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CC6F95EB-19F2-683A-0E2A-F9543B4BF08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678AF98-C92D-11F7-1955-9BF736602857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aphic 7">
                  <a:extLst>
                    <a:ext uri="{FF2B5EF4-FFF2-40B4-BE49-F238E27FC236}">
                      <a16:creationId xmlns:a16="http://schemas.microsoft.com/office/drawing/2014/main" id="{88F64846-3A86-2D87-BEA3-40C31F54E17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FB91C79B-50E4-044C-BA3F-FDD4466E2A5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03C5ADE5-B7ED-0EC2-7F57-6800711521A6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8F115ACF-ACE5-ADBE-16F1-36F56182F169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9EEE74B0-A568-5BA4-845B-CB39BF2763E7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7A7FC0-2F59-A21A-63FC-C7444066D9BB}"/>
                </a:ext>
              </a:extLst>
            </p:cNvPr>
            <p:cNvSpPr txBox="1"/>
            <p:nvPr/>
          </p:nvSpPr>
          <p:spPr>
            <a:xfrm>
              <a:off x="5198849" y="1617920"/>
              <a:ext cx="2542252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8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C7F32-CAF4-CAE2-DB98-AB806BD285F5}"/>
              </a:ext>
            </a:extLst>
          </p:cNvPr>
          <p:cNvCxnSpPr/>
          <p:nvPr/>
        </p:nvCxnSpPr>
        <p:spPr>
          <a:xfrm>
            <a:off x="3248025" y="3609975"/>
            <a:ext cx="6334125" cy="219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A1181F-2006-2C85-8739-58FBFAECA11F}"/>
              </a:ext>
            </a:extLst>
          </p:cNvPr>
          <p:cNvCxnSpPr>
            <a:cxnSpLocks/>
          </p:cNvCxnSpPr>
          <p:nvPr/>
        </p:nvCxnSpPr>
        <p:spPr>
          <a:xfrm flipH="1">
            <a:off x="3190875" y="3581400"/>
            <a:ext cx="30480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96BD38-10C0-51BD-0726-457FB555ECDE}"/>
              </a:ext>
            </a:extLst>
          </p:cNvPr>
          <p:cNvCxnSpPr>
            <a:cxnSpLocks/>
          </p:cNvCxnSpPr>
          <p:nvPr/>
        </p:nvCxnSpPr>
        <p:spPr>
          <a:xfrm flipH="1">
            <a:off x="6496050" y="3590925"/>
            <a:ext cx="30956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95300" y="142547"/>
            <a:ext cx="11229975" cy="1324303"/>
            <a:chOff x="504825" y="399722"/>
            <a:chExt cx="11229975" cy="13243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239662"/>
              <a:chOff x="1371600" y="484363"/>
              <a:chExt cx="10363200" cy="123966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239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18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nặng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35 kg.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tất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ki-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-gam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504825" y="399722"/>
              <a:ext cx="1447800" cy="1248103"/>
              <a:chOff x="504825" y="399722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504825" y="399722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81771" y="78018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8" name="Picture 7" descr="A sack of corn grains&#10;&#10;Description automatically generated">
            <a:extLst>
              <a:ext uri="{FF2B5EF4-FFF2-40B4-BE49-F238E27FC236}">
                <a16:creationId xmlns:a16="http://schemas.microsoft.com/office/drawing/2014/main" id="{B90FC160-FF27-50B0-E286-1726E944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4" y="1851362"/>
            <a:ext cx="3062287" cy="3168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19E09F-3B6F-89BD-3DA7-8694BC13599B}"/>
              </a:ext>
            </a:extLst>
          </p:cNvPr>
          <p:cNvSpPr txBox="1"/>
          <p:nvPr/>
        </p:nvSpPr>
        <p:spPr>
          <a:xfrm>
            <a:off x="581025" y="2019300"/>
            <a:ext cx="360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bao: 35 kg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bao: ?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E26FBA-239D-60EB-DB79-51680DB1F31F}"/>
              </a:ext>
            </a:extLst>
          </p:cNvPr>
          <p:cNvSpPr txBox="1"/>
          <p:nvPr/>
        </p:nvSpPr>
        <p:spPr>
          <a:xfrm>
            <a:off x="3714750" y="3429000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x 18 = 630 (kg)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630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A7BBF1-F626-49D1-9DA8-0858116AE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09" y="293344"/>
            <a:ext cx="1390224" cy="2262059"/>
          </a:xfrm>
          <a:prstGeom prst="rect">
            <a:avLst/>
          </a:prstGeom>
        </p:spPr>
      </p:pic>
      <p:pic>
        <p:nvPicPr>
          <p:cNvPr id="29" name="图片 2">
            <a:extLst>
              <a:ext uri="{FF2B5EF4-FFF2-40B4-BE49-F238E27FC236}">
                <a16:creationId xmlns:a16="http://schemas.microsoft.com/office/drawing/2014/main" id="{D3E2EC24-CF8F-43EB-894B-F35D6F962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566896"/>
            <a:ext cx="4509873" cy="5838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975ED-BE48-CE42-4AE5-20689CD89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908" y="1989480"/>
            <a:ext cx="775478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9CE31-6C8C-E685-F368-16140D0531F3}"/>
              </a:ext>
            </a:extLst>
          </p:cNvPr>
          <p:cNvSpPr txBox="1"/>
          <p:nvPr/>
        </p:nvSpPr>
        <p:spPr>
          <a:xfrm>
            <a:off x="1523998" y="1041427"/>
            <a:ext cx="96088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Quán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Pizza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ngày có thể giao đến 150 suất bánh pizza. Hỏi trong một tháng đơn vị đó có thể giao được nhiều nhất bao nhiêu suất bánh pizza?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493A8-A59E-6EFA-DACC-41FD28905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C646DD-3278-19EE-F482-0007FC5820BF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1E6AD-8D9B-B541-918F-1136C1A91042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408AE-191C-8F7B-244A-7F40017E062F}"/>
              </a:ext>
            </a:extLst>
          </p:cNvPr>
          <p:cNvSpPr txBox="1"/>
          <p:nvPr/>
        </p:nvSpPr>
        <p:spPr>
          <a:xfrm>
            <a:off x="1935550" y="3927482"/>
            <a:ext cx="89906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 pizza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8B179-8C22-BDC0-F756-8E1833E0E695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150  x 31 = 4 650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C9D5D-3999-697A-9D3D-11D9820E81CE}"/>
              </a:ext>
            </a:extLst>
          </p:cNvPr>
          <p:cNvSpPr txBox="1"/>
          <p:nvPr/>
        </p:nvSpPr>
        <p:spPr>
          <a:xfrm>
            <a:off x="3737510" y="567557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4 650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15F81-9F1A-81A2-DECB-B714B8B091BD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 giao được nhiều nhất là tháng có 31 ngày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1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7FC510-3A6E-40A0-0A26-BFA058CC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64" y="238274"/>
            <a:ext cx="5663675" cy="1182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4D8B1D-738E-8B71-6CB0-03FE5B51D805}"/>
              </a:ext>
            </a:extLst>
          </p:cNvPr>
          <p:cNvSpPr txBox="1"/>
          <p:nvPr/>
        </p:nvSpPr>
        <p:spPr>
          <a:xfrm>
            <a:off x="863029" y="1859622"/>
            <a:ext cx="10037852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thực hiện cách nhân với số có 2 chữ số. Vận dụng vào giải các bài tập và bài toán thực tế liên quan đến nhân với số có 2 chữ số.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được các tích riêng trong phép nhân với số có 2 chữ số.</a:t>
            </a:r>
          </a:p>
        </p:txBody>
      </p:sp>
    </p:spTree>
    <p:extLst>
      <p:ext uri="{BB962C8B-B14F-4D97-AF65-F5344CB8AC3E}">
        <p14:creationId xmlns:p14="http://schemas.microsoft.com/office/powerpoint/2010/main" val="2127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A2D433-D407-94EB-D6CA-55CB68EB7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269" y="1972700"/>
            <a:ext cx="726706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Khám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phá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A2DEC-86C8-9E63-83AD-7C1AE51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752600"/>
            <a:ext cx="6355786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pic>
        <p:nvPicPr>
          <p:cNvPr id="6" name="Picture 5" descr="A cartoon of a child with her hand on her chin&#10;&#10;Description automatically generated">
            <a:extLst>
              <a:ext uri="{FF2B5EF4-FFF2-40B4-BE49-F238E27FC236}">
                <a16:creationId xmlns:a16="http://schemas.microsoft.com/office/drawing/2014/main" id="{9B413E9F-F5B5-A0EC-9FA8-804C63A3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25" y="714375"/>
            <a:ext cx="4163387" cy="37480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B6F87-725F-93B7-D0AF-0C4BB4670327}"/>
              </a:ext>
            </a:extLst>
          </p:cNvPr>
          <p:cNvSpPr/>
          <p:nvPr/>
        </p:nvSpPr>
        <p:spPr>
          <a:xfrm>
            <a:off x="4467225" y="4705350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34 x 12 = ?</a:t>
            </a:r>
          </a:p>
        </p:txBody>
      </p:sp>
    </p:spTree>
    <p:extLst>
      <p:ext uri="{BB962C8B-B14F-4D97-AF65-F5344CB8AC3E}">
        <p14:creationId xmlns:p14="http://schemas.microsoft.com/office/powerpoint/2010/main" val="2992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7B6F87-725F-93B7-D0AF-0C4BB4670327}"/>
              </a:ext>
            </a:extLst>
          </p:cNvPr>
          <p:cNvSpPr/>
          <p:nvPr/>
        </p:nvSpPr>
        <p:spPr>
          <a:xfrm>
            <a:off x="4238625" y="600075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12 =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6EE9D-0842-D38A-44D0-08591EC2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547937"/>
            <a:ext cx="1381125" cy="27717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3D99D66-E0F1-C90E-E0F4-DEA174133616}"/>
              </a:ext>
            </a:extLst>
          </p:cNvPr>
          <p:cNvSpPr/>
          <p:nvPr/>
        </p:nvSpPr>
        <p:spPr>
          <a:xfrm>
            <a:off x="1933574" y="1676400"/>
            <a:ext cx="3114675" cy="828675"/>
          </a:xfrm>
          <a:prstGeom prst="wedgeRoundRectCallout">
            <a:avLst>
              <a:gd name="adj1" fmla="val -54042"/>
              <a:gd name="adj2" fmla="val 716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4460E-85A2-A397-B9A6-ACCCB4BA73DF}"/>
              </a:ext>
            </a:extLst>
          </p:cNvPr>
          <p:cNvSpPr/>
          <p:nvPr/>
        </p:nvSpPr>
        <p:spPr>
          <a:xfrm>
            <a:off x="3438525" y="2971800"/>
            <a:ext cx="7296150" cy="23717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F0D43-EE55-6DBF-8710-170E5BE91A0A}"/>
              </a:ext>
            </a:extLst>
          </p:cNvPr>
          <p:cNvSpPr txBox="1"/>
          <p:nvPr/>
        </p:nvSpPr>
        <p:spPr>
          <a:xfrm>
            <a:off x="3971925" y="3028950"/>
            <a:ext cx="641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4 x 12 = 34 x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 x 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34 x 2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340 + 68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408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B7E5FF-66EB-4FFE-FC19-B1F4DD9C7481}"/>
              </a:ext>
            </a:extLst>
          </p:cNvPr>
          <p:cNvSpPr/>
          <p:nvPr/>
        </p:nvSpPr>
        <p:spPr>
          <a:xfrm>
            <a:off x="295275" y="400049"/>
            <a:ext cx="11163300" cy="616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4460E-85A2-A397-B9A6-ACCCB4BA73DF}"/>
              </a:ext>
            </a:extLst>
          </p:cNvPr>
          <p:cNvSpPr/>
          <p:nvPr/>
        </p:nvSpPr>
        <p:spPr>
          <a:xfrm>
            <a:off x="3657600" y="714375"/>
            <a:ext cx="7639050" cy="35909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29501-339A-C940-966E-E8605C80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428875"/>
            <a:ext cx="2695575" cy="241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4552FE-8C32-E8EF-6BFB-024A9DD134DE}"/>
              </a:ext>
            </a:extLst>
          </p:cNvPr>
          <p:cNvSpPr txBox="1"/>
          <p:nvPr/>
        </p:nvSpPr>
        <p:spPr>
          <a:xfrm>
            <a:off x="4152900" y="876300"/>
            <a:ext cx="184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98E89-5F6E-2316-93BF-C1C21920A335}"/>
              </a:ext>
            </a:extLst>
          </p:cNvPr>
          <p:cNvSpPr txBox="1"/>
          <p:nvPr/>
        </p:nvSpPr>
        <p:spPr>
          <a:xfrm>
            <a:off x="3848100" y="11525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A42DCC-2BD1-B20B-4D53-AAC54341C582}"/>
              </a:ext>
            </a:extLst>
          </p:cNvPr>
          <p:cNvCxnSpPr/>
          <p:nvPr/>
        </p:nvCxnSpPr>
        <p:spPr>
          <a:xfrm>
            <a:off x="4105275" y="2162175"/>
            <a:ext cx="781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76A113-42FE-32E1-0071-F71B30D6089C}"/>
              </a:ext>
            </a:extLst>
          </p:cNvPr>
          <p:cNvSpPr txBox="1"/>
          <p:nvPr/>
        </p:nvSpPr>
        <p:spPr>
          <a:xfrm>
            <a:off x="5219699" y="9525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8;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C48030-A482-8479-FA22-2F0FA801EF9A}"/>
              </a:ext>
            </a:extLst>
          </p:cNvPr>
          <p:cNvSpPr txBox="1"/>
          <p:nvPr/>
        </p:nvSpPr>
        <p:spPr>
          <a:xfrm>
            <a:off x="4191000" y="20669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860C6-5ADC-1323-6497-71F954F7BEC2}"/>
              </a:ext>
            </a:extLst>
          </p:cNvPr>
          <p:cNvSpPr txBox="1"/>
          <p:nvPr/>
        </p:nvSpPr>
        <p:spPr>
          <a:xfrm>
            <a:off x="5219699" y="202882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4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 (dưới 6)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 3 bằng 3 viết 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8C62B-2EE6-3F72-5A11-7765894DD36C}"/>
              </a:ext>
            </a:extLst>
          </p:cNvPr>
          <p:cNvSpPr txBox="1"/>
          <p:nvPr/>
        </p:nvSpPr>
        <p:spPr>
          <a:xfrm>
            <a:off x="3924300" y="26003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62F941-C987-1B80-DA13-D5FEA8A64873}"/>
              </a:ext>
            </a:extLst>
          </p:cNvPr>
          <p:cNvSpPr txBox="1"/>
          <p:nvPr/>
        </p:nvSpPr>
        <p:spPr>
          <a:xfrm>
            <a:off x="5219699" y="315277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Hạ 8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6 cộng 4 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10, viết 0, nhớ 1; 3 thêm 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7AB534-3FEE-42A0-BBC7-17C84C151A72}"/>
              </a:ext>
            </a:extLst>
          </p:cNvPr>
          <p:cNvCxnSpPr>
            <a:cxnSpLocks/>
          </p:cNvCxnSpPr>
          <p:nvPr/>
        </p:nvCxnSpPr>
        <p:spPr>
          <a:xfrm>
            <a:off x="3962400" y="3190875"/>
            <a:ext cx="90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A3797A-1F88-9D56-750B-D2871496822C}"/>
              </a:ext>
            </a:extLst>
          </p:cNvPr>
          <p:cNvSpPr txBox="1"/>
          <p:nvPr/>
        </p:nvSpPr>
        <p:spPr>
          <a:xfrm>
            <a:off x="3952875" y="311467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FE3B0-87CF-35D1-B054-39CD9F0A2201}"/>
              </a:ext>
            </a:extLst>
          </p:cNvPr>
          <p:cNvSpPr txBox="1"/>
          <p:nvPr/>
        </p:nvSpPr>
        <p:spPr>
          <a:xfrm>
            <a:off x="1495425" y="4819650"/>
            <a:ext cx="1003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Lưu ý: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72B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- 68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nhất (68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D2232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- 34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hai (34 chục hay 340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tích riêng thứ hai lùi sang trái một cột (so với tích riêng thứ nhất).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  <p:bldP spid="17" grpId="0"/>
      <p:bldP spid="18" grpId="0"/>
      <p:bldP spid="19" grpId="0"/>
      <p:bldP spid="20" grpId="0"/>
      <p:bldP spid="21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944929"/>
            <a:ext cx="10318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nhân với số có hai chữ số: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996" y="1865377"/>
            <a:ext cx="6747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9D363-30FF-77AC-9AA4-767B42C2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61" y="264266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BA918-F0A2-C4F3-E9AE-D93A6F1C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25" y="3391211"/>
            <a:ext cx="10634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just">
              <a:defRPr/>
            </a:pPr>
            <a:r>
              <a:rPr lang="vi-VN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 ý:</a:t>
            </a:r>
            <a:endParaRPr lang="en-US" altLang="en-US" sz="3200" b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nhất (là thừa số thứ nhất nhân với chữ số hàng đơn vị).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hai (Thừa số thứ nhất nhân với chữ số hàng chục).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tích riêng thứ hai lùi sang trái một cột – một chữ số</a:t>
            </a:r>
            <a:r>
              <a:rPr lang="en-US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(so với tích riêng thứ nhất).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41C24-9779-210D-A549-DB346D41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161" y="5547785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7">
            <a:extLst>
              <a:ext uri="{FF2B5EF4-FFF2-40B4-BE49-F238E27FC236}">
                <a16:creationId xmlns:a16="http://schemas.microsoft.com/office/drawing/2014/main" id="{730CB9F4-39CD-4D4A-A356-2E04C54C99E1}"/>
              </a:ext>
            </a:extLst>
          </p:cNvPr>
          <p:cNvGrpSpPr/>
          <p:nvPr/>
        </p:nvGrpSpPr>
        <p:grpSpPr>
          <a:xfrm>
            <a:off x="3784596" y="645021"/>
            <a:ext cx="5164760" cy="2175994"/>
            <a:chOff x="609584" y="2133703"/>
            <a:chExt cx="7161963" cy="36089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C251CC-DC72-4841-B0EB-B8C3D864A187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id="{C53D8D68-3942-4E5B-9C82-35188DC9A215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07EC5EDF-EFAE-49B7-B75D-60188FF66CCE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3548B9D-48EA-41E0-8B55-9D5BA691ACAF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04F15B7-C83E-4DA9-9F19-9381CDCBD0CD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aphic 7">
                <a:extLst>
                  <a:ext uri="{FF2B5EF4-FFF2-40B4-BE49-F238E27FC236}">
                    <a16:creationId xmlns:a16="http://schemas.microsoft.com/office/drawing/2014/main" id="{42BB8AA4-672D-4AAA-98E7-1B165A02F015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525D947-23FD-4830-89DB-C949F634073F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C3BB54E-4D83-427C-9850-B9F084970C47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aphic 7">
                <a:extLst>
                  <a:ext uri="{FF2B5EF4-FFF2-40B4-BE49-F238E27FC236}">
                    <a16:creationId xmlns:a16="http://schemas.microsoft.com/office/drawing/2014/main" id="{CD2A675D-ABE1-4995-BC1A-60AD956D678B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7EFBE94-36E7-49D3-B49B-34C519653277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F56B4E-865F-4097-8991-32116E9B9EC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49970B2-ED70-47B0-B2F1-9F9D56DBD982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2E7D89-5288-424A-BEE7-E9312FE117F3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4750981" y="1156385"/>
            <a:ext cx="368530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51 = ?</a:t>
            </a: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374DC8B-43C1-4CB8-8EF2-0A5D4E6D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6" y="1386840"/>
            <a:ext cx="4104020" cy="52940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25E1B-9470-4A4A-A305-148B69B3B091}"/>
              </a:ext>
            </a:extLst>
          </p:cNvPr>
          <p:cNvGrpSpPr/>
          <p:nvPr/>
        </p:nvGrpSpPr>
        <p:grpSpPr>
          <a:xfrm>
            <a:off x="304800" y="3441930"/>
            <a:ext cx="7776839" cy="1732921"/>
            <a:chOff x="3595456" y="244265"/>
            <a:chExt cx="7776839" cy="1732921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FE3614F5-7A9A-4EE2-8645-BF8DFA0660A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F8715-4AC0-442A-BA34-CE2BBDC2F32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id="{CC488AC3-8DB4-468E-B272-2EA9175FC5F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BFF961C2-28CC-447E-8598-D42888D8869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7D75EC8-EAB2-4EFD-914D-1D39EABCA3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714156A-FCA8-46CF-BEB3-22228160817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id="{DF4BB6A8-FAA5-4880-A94D-42BF0A8B315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C21BC510-6066-4486-9AFB-579E701F906E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AE56C826-7171-44C8-A865-3BF258BB899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aphic 7">
                  <a:extLst>
                    <a:ext uri="{FF2B5EF4-FFF2-40B4-BE49-F238E27FC236}">
                      <a16:creationId xmlns:a16="http://schemas.microsoft.com/office/drawing/2014/main" id="{7CBE80D3-0522-423F-87D1-E7FCD306F82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2A1245BA-F23F-4BE4-AF0C-88DE6354527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64616D3-66AA-4EDA-A9B6-DC745D0C647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E32617DD-8EC1-4EE6-BD47-47559A33E14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CBB62CF-B9E4-43E9-80AC-4259924A142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5E50F-1300-4889-9195-FE2BF26C6B05}"/>
                </a:ext>
              </a:extLst>
            </p:cNvPr>
            <p:cNvSpPr txBox="1"/>
            <p:nvPr/>
          </p:nvSpPr>
          <p:spPr>
            <a:xfrm>
              <a:off x="4389417" y="744850"/>
              <a:ext cx="655852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 NHAU TÌM CÁCH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C1B98-2BB2-4576-B689-FB442FA83FDF}"/>
              </a:ext>
            </a:extLst>
          </p:cNvPr>
          <p:cNvGrpSpPr/>
          <p:nvPr/>
        </p:nvGrpSpPr>
        <p:grpSpPr>
          <a:xfrm>
            <a:off x="152400" y="1981200"/>
            <a:ext cx="2781292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507996" y="2080736"/>
              <a:ext cx="206858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EAD76E-08A0-49AF-8892-D97EAF51D11F}"/>
              </a:ext>
            </a:extLst>
          </p:cNvPr>
          <p:cNvGrpSpPr/>
          <p:nvPr/>
        </p:nvGrpSpPr>
        <p:grpSpPr>
          <a:xfrm>
            <a:off x="3073388" y="626724"/>
            <a:ext cx="8890012" cy="6219639"/>
            <a:chOff x="3073388" y="1647825"/>
            <a:chExt cx="8890012" cy="519853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6BE59B84-5F46-45E2-9C91-EE295F2C3107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565E85ED-E3DF-429B-B778-F9ECC699F42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30908D-18CC-074F-7904-CFDB130E9A9F}"/>
              </a:ext>
            </a:extLst>
          </p:cNvPr>
          <p:cNvSpPr txBox="1"/>
          <p:nvPr/>
        </p:nvSpPr>
        <p:spPr>
          <a:xfrm>
            <a:off x="7130266" y="1304818"/>
            <a:ext cx="208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F1EA30-0FF3-6BF8-70F0-908072CB2E09}"/>
              </a:ext>
            </a:extLst>
          </p:cNvPr>
          <p:cNvCxnSpPr>
            <a:cxnSpLocks/>
          </p:cNvCxnSpPr>
          <p:nvPr/>
        </p:nvCxnSpPr>
        <p:spPr>
          <a:xfrm>
            <a:off x="6811767" y="2794571"/>
            <a:ext cx="134591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353D6E-52F6-F75E-4737-4E74B2DF0310}"/>
              </a:ext>
            </a:extLst>
          </p:cNvPr>
          <p:cNvSpPr txBox="1"/>
          <p:nvPr/>
        </p:nvSpPr>
        <p:spPr>
          <a:xfrm>
            <a:off x="7279645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DAF550-0CEE-0D6C-1C27-AB8AFD3030FD}"/>
              </a:ext>
            </a:extLst>
          </p:cNvPr>
          <p:cNvSpPr txBox="1"/>
          <p:nvPr/>
        </p:nvSpPr>
        <p:spPr>
          <a:xfrm>
            <a:off x="6940598" y="272882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8ADB3F-EADC-3A40-B372-3AE510958B94}"/>
              </a:ext>
            </a:extLst>
          </p:cNvPr>
          <p:cNvSpPr txBox="1"/>
          <p:nvPr/>
        </p:nvSpPr>
        <p:spPr>
          <a:xfrm>
            <a:off x="6889228" y="329390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F4EF70-E09D-7A71-8974-69919B511384}"/>
              </a:ext>
            </a:extLst>
          </p:cNvPr>
          <p:cNvSpPr txBox="1"/>
          <p:nvPr/>
        </p:nvSpPr>
        <p:spPr>
          <a:xfrm>
            <a:off x="6339157" y="3293907"/>
            <a:ext cx="820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F71742-3289-8CCF-CDC2-3156869A2A18}"/>
              </a:ext>
            </a:extLst>
          </p:cNvPr>
          <p:cNvCxnSpPr>
            <a:cxnSpLocks/>
          </p:cNvCxnSpPr>
          <p:nvPr/>
        </p:nvCxnSpPr>
        <p:spPr>
          <a:xfrm>
            <a:off x="6452171" y="4068566"/>
            <a:ext cx="147947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66A98B0-51E8-8423-DE81-383CDBF7BA8A}"/>
              </a:ext>
            </a:extLst>
          </p:cNvPr>
          <p:cNvSpPr txBox="1"/>
          <p:nvPr/>
        </p:nvSpPr>
        <p:spPr>
          <a:xfrm>
            <a:off x="7269371" y="4013098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B23C74-F376-32F3-6D19-7CDBC82649B5}"/>
              </a:ext>
            </a:extLst>
          </p:cNvPr>
          <p:cNvSpPr txBox="1"/>
          <p:nvPr/>
        </p:nvSpPr>
        <p:spPr>
          <a:xfrm>
            <a:off x="6930323" y="3992549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28D64F-A838-C853-66BE-FDE919F907D4}"/>
              </a:ext>
            </a:extLst>
          </p:cNvPr>
          <p:cNvSpPr txBox="1"/>
          <p:nvPr/>
        </p:nvSpPr>
        <p:spPr>
          <a:xfrm>
            <a:off x="6560452" y="4002823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0052CD-DAF1-7549-548A-E390B996E2E1}"/>
              </a:ext>
            </a:extLst>
          </p:cNvPr>
          <p:cNvSpPr txBox="1"/>
          <p:nvPr/>
        </p:nvSpPr>
        <p:spPr>
          <a:xfrm>
            <a:off x="6185043" y="40028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CE2614-C0CE-52D2-2C77-6C538AB69AC0}"/>
              </a:ext>
            </a:extLst>
          </p:cNvPr>
          <p:cNvSpPr txBox="1"/>
          <p:nvPr/>
        </p:nvSpPr>
        <p:spPr>
          <a:xfrm>
            <a:off x="6811766" y="1715784"/>
            <a:ext cx="67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25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1" grpId="0"/>
          <p:bldP spid="28" grpId="0"/>
          <p:bldP spid="30" grpId="0"/>
          <p:bldP spid="32" grpId="0"/>
          <p:bldP spid="33" grpId="0"/>
          <p:bldP spid="34" grpId="0"/>
          <p:bldP spid="35" grpId="0"/>
          <p:bldP spid="3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</TotalTime>
  <Words>540</Words>
  <Application>Microsoft Office PowerPoint</Application>
  <PresentationFormat>Widescreen</PresentationFormat>
  <Paragraphs>92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SVN-Gretoon</vt:lpstr>
      <vt:lpstr>Wingdings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22</cp:revision>
  <dcterms:created xsi:type="dcterms:W3CDTF">2023-12-04T02:49:45Z</dcterms:created>
  <dcterms:modified xsi:type="dcterms:W3CDTF">2025-02-03T06:01:32Z</dcterms:modified>
  <cp:category>9Slide.vn</cp:category>
</cp:coreProperties>
</file>