
<file path=[Content_Types].xml><?xml version="1.0" encoding="utf-8"?>
<Types xmlns="http://schemas.openxmlformats.org/package/2006/content-types">
  <Default Extension="png" ContentType="image/png"/>
  <Default Extension="mp3" ContentType="audio/mpe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7" r:id="rId2"/>
    <p:sldMasterId id="2147483699" r:id="rId3"/>
    <p:sldMasterId id="2147483709" r:id="rId4"/>
    <p:sldMasterId id="2147483720" r:id="rId5"/>
    <p:sldMasterId id="2147483737" r:id="rId6"/>
  </p:sldMasterIdLst>
  <p:notesMasterIdLst>
    <p:notesMasterId r:id="rId19"/>
  </p:notesMasterIdLst>
  <p:sldIdLst>
    <p:sldId id="379" r:id="rId7"/>
    <p:sldId id="386" r:id="rId8"/>
    <p:sldId id="385" r:id="rId9"/>
    <p:sldId id="261" r:id="rId10"/>
    <p:sldId id="380" r:id="rId11"/>
    <p:sldId id="381" r:id="rId12"/>
    <p:sldId id="382" r:id="rId13"/>
    <p:sldId id="383" r:id="rId14"/>
    <p:sldId id="326" r:id="rId15"/>
    <p:sldId id="384" r:id="rId16"/>
    <p:sldId id="257" r:id="rId17"/>
    <p:sldId id="327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1CB0"/>
    <a:srgbClr val="FCB2C4"/>
    <a:srgbClr val="F9C3D4"/>
    <a:srgbClr val="F381A4"/>
    <a:srgbClr val="FF9900"/>
    <a:srgbClr val="1A90D0"/>
    <a:srgbClr val="009F4F"/>
    <a:srgbClr val="C9E8A6"/>
    <a:srgbClr val="0076C1"/>
    <a:srgbClr val="128A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85" autoAdjust="0"/>
    <p:restoredTop sz="94595" autoAdjust="0"/>
  </p:normalViewPr>
  <p:slideViewPr>
    <p:cSldViewPr snapToGrid="0">
      <p:cViewPr varScale="1">
        <p:scale>
          <a:sx n="63" d="100"/>
          <a:sy n="63" d="100"/>
        </p:scale>
        <p:origin x="83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F7D872-3CAC-4CC8-8641-83756B098D94}" type="datetimeFigureOut">
              <a:rPr lang="en-US" smtClean="0"/>
              <a:t>20/3/2023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0B311E-38A0-455E-B5E8-CE28B09187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3413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50766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0B311E-38A0-455E-B5E8-CE28B09187C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1680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20/3/2023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25480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F006C-E173-4D79-9D36-64FC123F8682}" type="datetimeFigureOut">
              <a:rPr lang="en-US" smtClean="0"/>
              <a:t>20/3/2023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1A6F9-9213-4572-BBE9-2991143AC9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4614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F006C-E173-4D79-9D36-64FC123F8682}" type="datetimeFigureOut">
              <a:rPr lang="en-US" smtClean="0"/>
              <a:t>20/3/2023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1A6F9-9213-4572-BBE9-2991143AC9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1924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38207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4B22F9-ABB8-4FD0-93B0-90DF3F5BE4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6646992-88C1-4F64-AF6B-BCB3B4422C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20/3/2023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3B36CC-9596-48C6-B4AA-71246D510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219F1B-1C0D-4657-A4A1-4924DAF1A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65831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B2D06E-9CF4-4A1F-A138-0A03D88ABA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AE94CF-F30B-4727-B325-8C84054651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AC356E-9087-48A8-9BFF-BFFFD11ABB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F4E8E-A619-4A45-8EDD-957F1A495506}" type="datetimeFigureOut">
              <a:rPr lang="en-US" smtClean="0"/>
              <a:t>20/3/2023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5F0748-7B9F-4E2E-AA4E-E1B1E71A4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73A4EB-49FC-48FE-AE1F-8A42C1961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ABE17-0B1A-4B5D-8C5C-C4E62BF902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5945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2CBA1F-6529-41EA-A44F-2C191AFA2D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C405BB-411C-41A6-81B1-D8393EB48C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580B3C-83DB-4064-933E-694AB9F106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F4E8E-A619-4A45-8EDD-957F1A495506}" type="datetimeFigureOut">
              <a:rPr lang="en-US" smtClean="0"/>
              <a:t>20/3/2023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5783D2-4089-4F26-B188-41E2F9D208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87A336-FA8B-423A-A4D5-F8FD92562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ABE17-0B1A-4B5D-8C5C-C4E62BF902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8358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6A6AA-3BE2-4538-9A9B-D7CD850F0F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2D7E3D-9C6D-46C4-A168-8B36D2C485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F57F37-EAD0-42CF-86E0-D05DEBC7DD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F4E8E-A619-4A45-8EDD-957F1A495506}" type="datetimeFigureOut">
              <a:rPr lang="en-US" smtClean="0"/>
              <a:t>20/3/2023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C9BD17-D660-4DD2-A71D-D49281581C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DDE6DE-2829-4283-BD90-285A13B79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ABE17-0B1A-4B5D-8C5C-C4E62BF902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8143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30298F-E086-484B-AE46-F85864066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01F0C3-C061-4B22-AD84-36A27F65C4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6BE100-186F-4827-95AA-D2B1A061F4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9F09CB-0609-49AE-85A2-072DD1101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F4E8E-A619-4A45-8EDD-957F1A495506}" type="datetimeFigureOut">
              <a:rPr lang="en-US" smtClean="0"/>
              <a:t>20/3/2023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43FDD4-8E1B-4C1C-8177-CB67D042FF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AA8F4F-3282-4861-9A57-9F30CF0A9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ABE17-0B1A-4B5D-8C5C-C4E62BF902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9658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FC4903-3564-4334-8D3D-AF194B5571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BBDC35-0143-4512-8058-080A1F2048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E65967-0CB6-495F-AB8D-607605CBD5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F071C82-0A1E-4E50-9640-E6A8DD8256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8310F84-356F-4EC1-9C36-ABCD52F0D3B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3F9D2F9-5A2D-478A-99BE-39DE5A47D2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F4E8E-A619-4A45-8EDD-957F1A495506}" type="datetimeFigureOut">
              <a:rPr lang="en-US" smtClean="0"/>
              <a:t>20/3/2023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62E3898-A88D-4924-A214-701EED119D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DF720FE-BC4C-4862-8450-6E36B8BA0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ABE17-0B1A-4B5D-8C5C-C4E62BF902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1587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1F142F-3CD3-41E1-9DA2-90609DF38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5251465-B185-4FD9-803B-BB107B77CE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F4E8E-A619-4A45-8EDD-957F1A495506}" type="datetimeFigureOut">
              <a:rPr lang="en-US" smtClean="0"/>
              <a:t>20/3/2023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2FD892-C122-42B9-8ECB-AA76F647C0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378EEF-00D0-4A31-8F07-3472CD0C2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ABE17-0B1A-4B5D-8C5C-C4E62BF902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349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20/3/2023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82305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353EEA2-625C-418D-B394-AB1409DA72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F4E8E-A619-4A45-8EDD-957F1A495506}" type="datetimeFigureOut">
              <a:rPr lang="en-US" smtClean="0"/>
              <a:t>20/3/2023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18E5BB-9BD3-4DF0-B896-63256635E1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948F48-CBF1-4D7C-B1C4-7B853CFD9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ABE17-0B1A-4B5D-8C5C-C4E62BF902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8113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9F77CF-591D-4259-99F2-E0B5AFF04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F845A4-9E90-4835-B826-EAF8A87794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4608F6-A211-4731-BA3C-B8A2D40EB0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548805-51A6-41C3-AEEB-ABE57A22B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F4E8E-A619-4A45-8EDD-957F1A495506}" type="datetimeFigureOut">
              <a:rPr lang="en-US" smtClean="0"/>
              <a:t>20/3/2023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5AD8D6-B9F0-4AC4-A78A-009A3C82C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BC1C74-D8ED-4010-AC44-7520CA4D3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ABE17-0B1A-4B5D-8C5C-C4E62BF902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168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D1F7F6-8081-4477-BC60-FE4EF230A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D1434AA-C0E8-4898-AD0F-EF7EFBA126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6992CB-3C75-4AD4-9E24-B68EF61832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E632EA-25C7-4D1A-B306-B1F81B0DFC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F4E8E-A619-4A45-8EDD-957F1A495506}" type="datetimeFigureOut">
              <a:rPr lang="en-US" smtClean="0"/>
              <a:t>20/3/2023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8CA4A3-D1FE-420F-B646-961100D9E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E4A5C0-C4DF-4639-8895-415C766AD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ABE17-0B1A-4B5D-8C5C-C4E62BF902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7810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DB875-E399-4DE4-9E0E-121D0555B8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C45564-BB8B-4E5A-A7CC-4BD307F4D7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05D900-129C-4CCC-B78C-AA6C9593F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F4E8E-A619-4A45-8EDD-957F1A495506}" type="datetimeFigureOut">
              <a:rPr lang="en-US" smtClean="0"/>
              <a:t>20/3/2023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1A032C-935C-429B-BDDA-39B9BD1B5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3F9767-9081-42AA-A147-98FDFF94D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ABE17-0B1A-4B5D-8C5C-C4E62BF902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5714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F14DC00-4C53-4230-BC3A-FB50501528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DC46FB-3524-4F9B-BDAF-1D4D5F7B47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5114B3-3020-462C-9DB2-4076FFA8D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F4E8E-A619-4A45-8EDD-957F1A495506}" type="datetimeFigureOut">
              <a:rPr lang="en-US" smtClean="0"/>
              <a:t>20/3/2023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12485F-8F4A-4445-8A4B-5D9749045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D6880F-94F7-42C1-ABF3-9AA3CFD87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ABE17-0B1A-4B5D-8C5C-C4E62BF902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6562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395052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58734785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5362542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433560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0213530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F006C-E173-4D79-9D36-64FC123F8682}" type="datetimeFigureOut">
              <a:rPr lang="en-US" smtClean="0"/>
              <a:t>20/3/2023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1A6F9-9213-4572-BBE9-2991143AC9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81016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522197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44689254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82600" y="337747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9118288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931987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15008" y="280634"/>
            <a:ext cx="12578703" cy="7836291"/>
            <a:chOff x="-86256" y="210475"/>
            <a:chExt cx="9434027" cy="5877218"/>
          </a:xfrm>
        </p:grpSpPr>
        <p:sp>
          <p:nvSpPr>
            <p:cNvPr id="10" name="Google Shape;10;p2"/>
            <p:cNvSpPr/>
            <p:nvPr/>
          </p:nvSpPr>
          <p:spPr>
            <a:xfrm>
              <a:off x="-38725" y="3703550"/>
              <a:ext cx="9209436" cy="1478864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65450" y="4085100"/>
              <a:ext cx="9209483" cy="1097086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12" name="Google Shape;12;p2"/>
            <p:cNvGrpSpPr/>
            <p:nvPr/>
          </p:nvGrpSpPr>
          <p:grpSpPr>
            <a:xfrm>
              <a:off x="662662" y="4395773"/>
              <a:ext cx="774936" cy="847100"/>
              <a:chOff x="747000" y="4488650"/>
              <a:chExt cx="666325" cy="728375"/>
            </a:xfrm>
          </p:grpSpPr>
          <p:sp>
            <p:nvSpPr>
              <p:cNvPr id="13" name="Google Shape;13;p2"/>
              <p:cNvSpPr/>
              <p:nvPr/>
            </p:nvSpPr>
            <p:spPr>
              <a:xfrm>
                <a:off x="747000" y="4488650"/>
                <a:ext cx="666325" cy="727225"/>
              </a:xfrm>
              <a:custGeom>
                <a:avLst/>
                <a:gdLst/>
                <a:ahLst/>
                <a:cxnLst/>
                <a:rect l="l" t="t" r="r" b="b"/>
                <a:pathLst>
                  <a:path w="26653" h="29089" extrusionOk="0">
                    <a:moveTo>
                      <a:pt x="16579" y="1"/>
                    </a:moveTo>
                    <a:cubicBezTo>
                      <a:pt x="16579" y="101"/>
                      <a:pt x="16545" y="101"/>
                      <a:pt x="16545" y="101"/>
                    </a:cubicBezTo>
                    <a:cubicBezTo>
                      <a:pt x="16412" y="101"/>
                      <a:pt x="16345" y="101"/>
                      <a:pt x="16212" y="134"/>
                    </a:cubicBezTo>
                    <a:lnTo>
                      <a:pt x="16179" y="134"/>
                    </a:lnTo>
                    <a:cubicBezTo>
                      <a:pt x="15945" y="168"/>
                      <a:pt x="15712" y="201"/>
                      <a:pt x="15411" y="368"/>
                    </a:cubicBezTo>
                    <a:cubicBezTo>
                      <a:pt x="15178" y="501"/>
                      <a:pt x="14911" y="668"/>
                      <a:pt x="14711" y="835"/>
                    </a:cubicBezTo>
                    <a:cubicBezTo>
                      <a:pt x="14210" y="1202"/>
                      <a:pt x="13844" y="1702"/>
                      <a:pt x="13543" y="2136"/>
                    </a:cubicBezTo>
                    <a:cubicBezTo>
                      <a:pt x="13143" y="2669"/>
                      <a:pt x="12843" y="3270"/>
                      <a:pt x="12543" y="3770"/>
                    </a:cubicBezTo>
                    <a:cubicBezTo>
                      <a:pt x="12242" y="4304"/>
                      <a:pt x="11942" y="4871"/>
                      <a:pt x="11675" y="5438"/>
                    </a:cubicBezTo>
                    <a:cubicBezTo>
                      <a:pt x="11375" y="6005"/>
                      <a:pt x="11075" y="6605"/>
                      <a:pt x="10775" y="7139"/>
                    </a:cubicBezTo>
                    <a:cubicBezTo>
                      <a:pt x="10575" y="7506"/>
                      <a:pt x="10341" y="7940"/>
                      <a:pt x="10041" y="8307"/>
                    </a:cubicBezTo>
                    <a:cubicBezTo>
                      <a:pt x="9941" y="8440"/>
                      <a:pt x="9841" y="8507"/>
                      <a:pt x="9741" y="8607"/>
                    </a:cubicBezTo>
                    <a:cubicBezTo>
                      <a:pt x="9674" y="8640"/>
                      <a:pt x="9574" y="8674"/>
                      <a:pt x="9440" y="8707"/>
                    </a:cubicBezTo>
                    <a:cubicBezTo>
                      <a:pt x="9207" y="8807"/>
                      <a:pt x="8907" y="8874"/>
                      <a:pt x="8606" y="8940"/>
                    </a:cubicBezTo>
                    <a:cubicBezTo>
                      <a:pt x="8440" y="8940"/>
                      <a:pt x="8340" y="8974"/>
                      <a:pt x="8173" y="8974"/>
                    </a:cubicBezTo>
                    <a:cubicBezTo>
                      <a:pt x="7839" y="9007"/>
                      <a:pt x="7439" y="9007"/>
                      <a:pt x="7105" y="9107"/>
                    </a:cubicBezTo>
                    <a:cubicBezTo>
                      <a:pt x="6839" y="9174"/>
                      <a:pt x="6572" y="9307"/>
                      <a:pt x="6372" y="9474"/>
                    </a:cubicBezTo>
                    <a:cubicBezTo>
                      <a:pt x="6171" y="9641"/>
                      <a:pt x="5938" y="9841"/>
                      <a:pt x="5771" y="10175"/>
                    </a:cubicBezTo>
                    <a:lnTo>
                      <a:pt x="5538" y="10675"/>
                    </a:lnTo>
                    <a:cubicBezTo>
                      <a:pt x="5438" y="10842"/>
                      <a:pt x="5404" y="11042"/>
                      <a:pt x="5337" y="11275"/>
                    </a:cubicBezTo>
                    <a:cubicBezTo>
                      <a:pt x="5237" y="11642"/>
                      <a:pt x="5171" y="12009"/>
                      <a:pt x="5204" y="12476"/>
                    </a:cubicBezTo>
                    <a:cubicBezTo>
                      <a:pt x="5204" y="12777"/>
                      <a:pt x="5237" y="13010"/>
                      <a:pt x="5237" y="13310"/>
                    </a:cubicBezTo>
                    <a:cubicBezTo>
                      <a:pt x="5271" y="13777"/>
                      <a:pt x="5337" y="14211"/>
                      <a:pt x="5237" y="14711"/>
                    </a:cubicBezTo>
                    <a:cubicBezTo>
                      <a:pt x="5204" y="14945"/>
                      <a:pt x="5171" y="15145"/>
                      <a:pt x="5071" y="15345"/>
                    </a:cubicBezTo>
                    <a:cubicBezTo>
                      <a:pt x="5004" y="15545"/>
                      <a:pt x="4870" y="15712"/>
                      <a:pt x="4737" y="15879"/>
                    </a:cubicBezTo>
                    <a:lnTo>
                      <a:pt x="4270" y="16346"/>
                    </a:lnTo>
                    <a:cubicBezTo>
                      <a:pt x="4070" y="16513"/>
                      <a:pt x="3836" y="16646"/>
                      <a:pt x="3503" y="16779"/>
                    </a:cubicBezTo>
                    <a:cubicBezTo>
                      <a:pt x="3336" y="16813"/>
                      <a:pt x="3169" y="16879"/>
                      <a:pt x="3002" y="16946"/>
                    </a:cubicBezTo>
                    <a:cubicBezTo>
                      <a:pt x="2569" y="17046"/>
                      <a:pt x="2169" y="17213"/>
                      <a:pt x="1735" y="17447"/>
                    </a:cubicBezTo>
                    <a:cubicBezTo>
                      <a:pt x="1435" y="17613"/>
                      <a:pt x="1201" y="17813"/>
                      <a:pt x="934" y="18047"/>
                    </a:cubicBezTo>
                    <a:cubicBezTo>
                      <a:pt x="701" y="18347"/>
                      <a:pt x="534" y="18681"/>
                      <a:pt x="367" y="19048"/>
                    </a:cubicBezTo>
                    <a:cubicBezTo>
                      <a:pt x="200" y="19448"/>
                      <a:pt x="100" y="19882"/>
                      <a:pt x="100" y="20349"/>
                    </a:cubicBezTo>
                    <a:cubicBezTo>
                      <a:pt x="34" y="20682"/>
                      <a:pt x="0" y="21016"/>
                      <a:pt x="0" y="21349"/>
                    </a:cubicBezTo>
                    <a:cubicBezTo>
                      <a:pt x="0" y="22117"/>
                      <a:pt x="200" y="22850"/>
                      <a:pt x="567" y="23618"/>
                    </a:cubicBezTo>
                    <a:cubicBezTo>
                      <a:pt x="734" y="23884"/>
                      <a:pt x="934" y="24218"/>
                      <a:pt x="1235" y="24585"/>
                    </a:cubicBezTo>
                    <a:cubicBezTo>
                      <a:pt x="1435" y="24852"/>
                      <a:pt x="1735" y="25152"/>
                      <a:pt x="2035" y="25419"/>
                    </a:cubicBezTo>
                    <a:cubicBezTo>
                      <a:pt x="2602" y="25986"/>
                      <a:pt x="3336" y="26420"/>
                      <a:pt x="4070" y="26853"/>
                    </a:cubicBezTo>
                    <a:cubicBezTo>
                      <a:pt x="4770" y="27220"/>
                      <a:pt x="5538" y="27587"/>
                      <a:pt x="6405" y="27921"/>
                    </a:cubicBezTo>
                    <a:cubicBezTo>
                      <a:pt x="7105" y="28221"/>
                      <a:pt x="7873" y="28421"/>
                      <a:pt x="8573" y="28621"/>
                    </a:cubicBezTo>
                    <a:cubicBezTo>
                      <a:pt x="9707" y="28855"/>
                      <a:pt x="10841" y="28988"/>
                      <a:pt x="11709" y="29021"/>
                    </a:cubicBezTo>
                    <a:cubicBezTo>
                      <a:pt x="12576" y="29088"/>
                      <a:pt x="13510" y="29088"/>
                      <a:pt x="14377" y="29088"/>
                    </a:cubicBezTo>
                    <a:lnTo>
                      <a:pt x="15411" y="29088"/>
                    </a:lnTo>
                    <a:cubicBezTo>
                      <a:pt x="16946" y="29055"/>
                      <a:pt x="18347" y="28955"/>
                      <a:pt x="19614" y="28688"/>
                    </a:cubicBezTo>
                    <a:cubicBezTo>
                      <a:pt x="21082" y="28421"/>
                      <a:pt x="22316" y="28054"/>
                      <a:pt x="23384" y="27554"/>
                    </a:cubicBezTo>
                    <a:cubicBezTo>
                      <a:pt x="24551" y="26987"/>
                      <a:pt x="25418" y="26219"/>
                      <a:pt x="25885" y="25352"/>
                    </a:cubicBezTo>
                    <a:cubicBezTo>
                      <a:pt x="26119" y="24919"/>
                      <a:pt x="26252" y="24485"/>
                      <a:pt x="26319" y="24018"/>
                    </a:cubicBezTo>
                    <a:cubicBezTo>
                      <a:pt x="26386" y="23718"/>
                      <a:pt x="26419" y="23484"/>
                      <a:pt x="26419" y="23217"/>
                    </a:cubicBezTo>
                    <a:cubicBezTo>
                      <a:pt x="26419" y="22984"/>
                      <a:pt x="26386" y="22717"/>
                      <a:pt x="26319" y="22350"/>
                    </a:cubicBezTo>
                    <a:cubicBezTo>
                      <a:pt x="26252" y="21683"/>
                      <a:pt x="25986" y="21016"/>
                      <a:pt x="25652" y="20415"/>
                    </a:cubicBezTo>
                    <a:cubicBezTo>
                      <a:pt x="25452" y="20048"/>
                      <a:pt x="25185" y="19681"/>
                      <a:pt x="24885" y="19315"/>
                    </a:cubicBezTo>
                    <a:lnTo>
                      <a:pt x="24484" y="18814"/>
                    </a:lnTo>
                    <a:cubicBezTo>
                      <a:pt x="24318" y="18614"/>
                      <a:pt x="24251" y="18381"/>
                      <a:pt x="24118" y="18180"/>
                    </a:cubicBezTo>
                    <a:cubicBezTo>
                      <a:pt x="24084" y="18047"/>
                      <a:pt x="24051" y="17880"/>
                      <a:pt x="24051" y="17780"/>
                    </a:cubicBezTo>
                    <a:lnTo>
                      <a:pt x="24051" y="17213"/>
                    </a:lnTo>
                    <a:cubicBezTo>
                      <a:pt x="24084" y="16946"/>
                      <a:pt x="24218" y="16579"/>
                      <a:pt x="24318" y="16246"/>
                    </a:cubicBezTo>
                    <a:cubicBezTo>
                      <a:pt x="24585" y="15712"/>
                      <a:pt x="24951" y="15212"/>
                      <a:pt x="25285" y="14711"/>
                    </a:cubicBezTo>
                    <a:cubicBezTo>
                      <a:pt x="25452" y="14511"/>
                      <a:pt x="25585" y="14311"/>
                      <a:pt x="25752" y="14044"/>
                    </a:cubicBezTo>
                    <a:cubicBezTo>
                      <a:pt x="26119" y="13410"/>
                      <a:pt x="26653" y="12510"/>
                      <a:pt x="26586" y="11542"/>
                    </a:cubicBezTo>
                    <a:cubicBezTo>
                      <a:pt x="26553" y="11042"/>
                      <a:pt x="26386" y="10542"/>
                      <a:pt x="26119" y="10075"/>
                    </a:cubicBezTo>
                    <a:cubicBezTo>
                      <a:pt x="25986" y="9841"/>
                      <a:pt x="25852" y="9641"/>
                      <a:pt x="25585" y="9341"/>
                    </a:cubicBezTo>
                    <a:cubicBezTo>
                      <a:pt x="25418" y="9141"/>
                      <a:pt x="25252" y="9007"/>
                      <a:pt x="25052" y="8840"/>
                    </a:cubicBezTo>
                    <a:cubicBezTo>
                      <a:pt x="24718" y="8540"/>
                      <a:pt x="24284" y="8373"/>
                      <a:pt x="23917" y="8207"/>
                    </a:cubicBezTo>
                    <a:cubicBezTo>
                      <a:pt x="23550" y="8040"/>
                      <a:pt x="23150" y="7906"/>
                      <a:pt x="22750" y="7806"/>
                    </a:cubicBezTo>
                    <a:lnTo>
                      <a:pt x="22583" y="7740"/>
                    </a:lnTo>
                    <a:cubicBezTo>
                      <a:pt x="22116" y="7640"/>
                      <a:pt x="21649" y="7473"/>
                      <a:pt x="21249" y="7306"/>
                    </a:cubicBezTo>
                    <a:cubicBezTo>
                      <a:pt x="20949" y="7173"/>
                      <a:pt x="20715" y="7006"/>
                      <a:pt x="20448" y="6839"/>
                    </a:cubicBezTo>
                    <a:cubicBezTo>
                      <a:pt x="20281" y="6706"/>
                      <a:pt x="20148" y="6539"/>
                      <a:pt x="20048" y="6372"/>
                    </a:cubicBezTo>
                    <a:cubicBezTo>
                      <a:pt x="19915" y="6205"/>
                      <a:pt x="19814" y="6005"/>
                      <a:pt x="19748" y="5838"/>
                    </a:cubicBezTo>
                    <a:lnTo>
                      <a:pt x="19614" y="5338"/>
                    </a:lnTo>
                    <a:cubicBezTo>
                      <a:pt x="19581" y="4971"/>
                      <a:pt x="19614" y="4571"/>
                      <a:pt x="19614" y="4204"/>
                    </a:cubicBezTo>
                    <a:lnTo>
                      <a:pt x="19614" y="3970"/>
                    </a:lnTo>
                    <a:cubicBezTo>
                      <a:pt x="19614" y="3503"/>
                      <a:pt x="19614" y="2970"/>
                      <a:pt x="19481" y="2402"/>
                    </a:cubicBezTo>
                    <a:cubicBezTo>
                      <a:pt x="19381" y="1902"/>
                      <a:pt x="19114" y="1502"/>
                      <a:pt x="18714" y="1068"/>
                    </a:cubicBezTo>
                    <a:cubicBezTo>
                      <a:pt x="18413" y="801"/>
                      <a:pt x="18147" y="568"/>
                      <a:pt x="17880" y="401"/>
                    </a:cubicBezTo>
                    <a:cubicBezTo>
                      <a:pt x="17580" y="234"/>
                      <a:pt x="17313" y="134"/>
                      <a:pt x="17046" y="67"/>
                    </a:cubicBezTo>
                    <a:cubicBezTo>
                      <a:pt x="16879" y="34"/>
                      <a:pt x="16746" y="34"/>
                      <a:pt x="165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1005525" y="4529525"/>
                <a:ext cx="155125" cy="687500"/>
              </a:xfrm>
              <a:custGeom>
                <a:avLst/>
                <a:gdLst/>
                <a:ahLst/>
                <a:cxnLst/>
                <a:rect l="l" t="t" r="r" b="b"/>
                <a:pathLst>
                  <a:path w="6205" h="27500" extrusionOk="0">
                    <a:moveTo>
                      <a:pt x="6038" y="0"/>
                    </a:moveTo>
                    <a:cubicBezTo>
                      <a:pt x="6071" y="67"/>
                      <a:pt x="6004" y="167"/>
                      <a:pt x="6004" y="234"/>
                    </a:cubicBezTo>
                    <a:cubicBezTo>
                      <a:pt x="5904" y="901"/>
                      <a:pt x="5838" y="1568"/>
                      <a:pt x="5737" y="2302"/>
                    </a:cubicBezTo>
                    <a:cubicBezTo>
                      <a:pt x="5671" y="2969"/>
                      <a:pt x="5571" y="3670"/>
                      <a:pt x="5437" y="4337"/>
                    </a:cubicBezTo>
                    <a:cubicBezTo>
                      <a:pt x="5237" y="5704"/>
                      <a:pt x="5070" y="7105"/>
                      <a:pt x="4870" y="8506"/>
                    </a:cubicBezTo>
                    <a:lnTo>
                      <a:pt x="4870" y="8406"/>
                    </a:lnTo>
                    <a:cubicBezTo>
                      <a:pt x="4837" y="8540"/>
                      <a:pt x="4837" y="8706"/>
                      <a:pt x="4770" y="8840"/>
                    </a:cubicBezTo>
                    <a:lnTo>
                      <a:pt x="4770" y="8773"/>
                    </a:lnTo>
                    <a:cubicBezTo>
                      <a:pt x="4737" y="9040"/>
                      <a:pt x="4703" y="9340"/>
                      <a:pt x="4670" y="9574"/>
                    </a:cubicBezTo>
                    <a:lnTo>
                      <a:pt x="4670" y="9707"/>
                    </a:lnTo>
                    <a:lnTo>
                      <a:pt x="4670" y="9841"/>
                    </a:lnTo>
                    <a:cubicBezTo>
                      <a:pt x="4670" y="9907"/>
                      <a:pt x="4670" y="9941"/>
                      <a:pt x="4603" y="10041"/>
                    </a:cubicBezTo>
                    <a:cubicBezTo>
                      <a:pt x="4570" y="10208"/>
                      <a:pt x="4570" y="10341"/>
                      <a:pt x="4537" y="10508"/>
                    </a:cubicBezTo>
                    <a:cubicBezTo>
                      <a:pt x="4370" y="11575"/>
                      <a:pt x="4170" y="12709"/>
                      <a:pt x="3936" y="13777"/>
                    </a:cubicBezTo>
                    <a:cubicBezTo>
                      <a:pt x="3736" y="14878"/>
                      <a:pt x="3503" y="15945"/>
                      <a:pt x="3236" y="17046"/>
                    </a:cubicBezTo>
                    <a:cubicBezTo>
                      <a:pt x="3002" y="18147"/>
                      <a:pt x="2735" y="19181"/>
                      <a:pt x="2402" y="20248"/>
                    </a:cubicBezTo>
                    <a:cubicBezTo>
                      <a:pt x="2068" y="21382"/>
                      <a:pt x="1735" y="22516"/>
                      <a:pt x="1334" y="23650"/>
                    </a:cubicBezTo>
                    <a:lnTo>
                      <a:pt x="701" y="25252"/>
                    </a:lnTo>
                    <a:cubicBezTo>
                      <a:pt x="600" y="25518"/>
                      <a:pt x="500" y="25752"/>
                      <a:pt x="367" y="26052"/>
                    </a:cubicBezTo>
                    <a:cubicBezTo>
                      <a:pt x="234" y="26352"/>
                      <a:pt x="167" y="26586"/>
                      <a:pt x="33" y="26886"/>
                    </a:cubicBezTo>
                    <a:cubicBezTo>
                      <a:pt x="0" y="26953"/>
                      <a:pt x="0" y="27053"/>
                      <a:pt x="33" y="27120"/>
                    </a:cubicBezTo>
                    <a:cubicBezTo>
                      <a:pt x="67" y="27253"/>
                      <a:pt x="167" y="27386"/>
                      <a:pt x="234" y="27420"/>
                    </a:cubicBezTo>
                    <a:cubicBezTo>
                      <a:pt x="307" y="27475"/>
                      <a:pt x="380" y="27500"/>
                      <a:pt x="448" y="27500"/>
                    </a:cubicBezTo>
                    <a:cubicBezTo>
                      <a:pt x="504" y="27500"/>
                      <a:pt x="555" y="27483"/>
                      <a:pt x="600" y="27453"/>
                    </a:cubicBezTo>
                    <a:cubicBezTo>
                      <a:pt x="734" y="27420"/>
                      <a:pt x="867" y="27353"/>
                      <a:pt x="901" y="27253"/>
                    </a:cubicBezTo>
                    <a:cubicBezTo>
                      <a:pt x="1034" y="27020"/>
                      <a:pt x="1101" y="26786"/>
                      <a:pt x="1234" y="26553"/>
                    </a:cubicBezTo>
                    <a:cubicBezTo>
                      <a:pt x="1368" y="26252"/>
                      <a:pt x="1501" y="26019"/>
                      <a:pt x="1601" y="25719"/>
                    </a:cubicBezTo>
                    <a:cubicBezTo>
                      <a:pt x="1835" y="25218"/>
                      <a:pt x="2035" y="24718"/>
                      <a:pt x="2202" y="24218"/>
                    </a:cubicBezTo>
                    <a:cubicBezTo>
                      <a:pt x="2569" y="23183"/>
                      <a:pt x="2902" y="22183"/>
                      <a:pt x="3169" y="21082"/>
                    </a:cubicBezTo>
                    <a:cubicBezTo>
                      <a:pt x="3436" y="20048"/>
                      <a:pt x="3703" y="18947"/>
                      <a:pt x="3936" y="17880"/>
                    </a:cubicBezTo>
                    <a:cubicBezTo>
                      <a:pt x="4203" y="16779"/>
                      <a:pt x="4370" y="15711"/>
                      <a:pt x="4537" y="14577"/>
                    </a:cubicBezTo>
                    <a:lnTo>
                      <a:pt x="4670" y="13710"/>
                    </a:lnTo>
                    <a:cubicBezTo>
                      <a:pt x="4837" y="12576"/>
                      <a:pt x="5004" y="11508"/>
                      <a:pt x="5104" y="10374"/>
                    </a:cubicBezTo>
                    <a:cubicBezTo>
                      <a:pt x="5170" y="10208"/>
                      <a:pt x="5170" y="10041"/>
                      <a:pt x="5204" y="9841"/>
                    </a:cubicBezTo>
                    <a:lnTo>
                      <a:pt x="5204" y="9774"/>
                    </a:lnTo>
                    <a:cubicBezTo>
                      <a:pt x="5337" y="8873"/>
                      <a:pt x="5404" y="8006"/>
                      <a:pt x="5504" y="7072"/>
                    </a:cubicBezTo>
                    <a:cubicBezTo>
                      <a:pt x="5604" y="6005"/>
                      <a:pt x="5704" y="4904"/>
                      <a:pt x="5838" y="3836"/>
                    </a:cubicBezTo>
                    <a:cubicBezTo>
                      <a:pt x="5871" y="3269"/>
                      <a:pt x="5938" y="2736"/>
                      <a:pt x="6004" y="2202"/>
                    </a:cubicBezTo>
                    <a:cubicBezTo>
                      <a:pt x="6038" y="1668"/>
                      <a:pt x="6104" y="1168"/>
                      <a:pt x="6171" y="601"/>
                    </a:cubicBezTo>
                    <a:cubicBezTo>
                      <a:pt x="6171" y="434"/>
                      <a:pt x="6204" y="334"/>
                      <a:pt x="6204" y="167"/>
                    </a:cubicBezTo>
                    <a:cubicBezTo>
                      <a:pt x="6204" y="67"/>
                      <a:pt x="6104" y="0"/>
                      <a:pt x="60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919625" y="4749675"/>
                <a:ext cx="177650" cy="241200"/>
              </a:xfrm>
              <a:custGeom>
                <a:avLst/>
                <a:gdLst/>
                <a:ahLst/>
                <a:cxnLst/>
                <a:rect l="l" t="t" r="r" b="b"/>
                <a:pathLst>
                  <a:path w="7106" h="9648" extrusionOk="0">
                    <a:moveTo>
                      <a:pt x="100" y="1"/>
                    </a:moveTo>
                    <a:cubicBezTo>
                      <a:pt x="34" y="34"/>
                      <a:pt x="0" y="67"/>
                      <a:pt x="0" y="101"/>
                    </a:cubicBezTo>
                    <a:cubicBezTo>
                      <a:pt x="134" y="534"/>
                      <a:pt x="267" y="935"/>
                      <a:pt x="367" y="1335"/>
                    </a:cubicBezTo>
                    <a:lnTo>
                      <a:pt x="868" y="2569"/>
                    </a:lnTo>
                    <a:cubicBezTo>
                      <a:pt x="1268" y="3436"/>
                      <a:pt x="1768" y="4270"/>
                      <a:pt x="2269" y="5104"/>
                    </a:cubicBezTo>
                    <a:cubicBezTo>
                      <a:pt x="2502" y="5538"/>
                      <a:pt x="2802" y="5938"/>
                      <a:pt x="3102" y="6338"/>
                    </a:cubicBezTo>
                    <a:cubicBezTo>
                      <a:pt x="3369" y="6705"/>
                      <a:pt x="3670" y="7072"/>
                      <a:pt x="4003" y="7439"/>
                    </a:cubicBezTo>
                    <a:cubicBezTo>
                      <a:pt x="4337" y="7773"/>
                      <a:pt x="4670" y="8173"/>
                      <a:pt x="5004" y="8440"/>
                    </a:cubicBezTo>
                    <a:cubicBezTo>
                      <a:pt x="5337" y="8740"/>
                      <a:pt x="5671" y="9040"/>
                      <a:pt x="6038" y="9274"/>
                    </a:cubicBezTo>
                    <a:cubicBezTo>
                      <a:pt x="6138" y="9374"/>
                      <a:pt x="6271" y="9407"/>
                      <a:pt x="6338" y="9441"/>
                    </a:cubicBezTo>
                    <a:cubicBezTo>
                      <a:pt x="6371" y="9474"/>
                      <a:pt x="6438" y="9474"/>
                      <a:pt x="6472" y="9541"/>
                    </a:cubicBezTo>
                    <a:cubicBezTo>
                      <a:pt x="6505" y="9574"/>
                      <a:pt x="6605" y="9574"/>
                      <a:pt x="6638" y="9607"/>
                    </a:cubicBezTo>
                    <a:cubicBezTo>
                      <a:pt x="6684" y="9635"/>
                      <a:pt x="6730" y="9647"/>
                      <a:pt x="6774" y="9647"/>
                    </a:cubicBezTo>
                    <a:cubicBezTo>
                      <a:pt x="6889" y="9647"/>
                      <a:pt x="6990" y="9561"/>
                      <a:pt x="7039" y="9441"/>
                    </a:cubicBezTo>
                    <a:cubicBezTo>
                      <a:pt x="7105" y="9374"/>
                      <a:pt x="7105" y="9274"/>
                      <a:pt x="7039" y="9207"/>
                    </a:cubicBezTo>
                    <a:cubicBezTo>
                      <a:pt x="7005" y="9107"/>
                      <a:pt x="6972" y="9074"/>
                      <a:pt x="6872" y="9040"/>
                    </a:cubicBezTo>
                    <a:cubicBezTo>
                      <a:pt x="6672" y="8874"/>
                      <a:pt x="6438" y="8707"/>
                      <a:pt x="6171" y="8573"/>
                    </a:cubicBezTo>
                    <a:cubicBezTo>
                      <a:pt x="5938" y="8407"/>
                      <a:pt x="5671" y="8240"/>
                      <a:pt x="5437" y="8040"/>
                    </a:cubicBezTo>
                    <a:cubicBezTo>
                      <a:pt x="4937" y="7639"/>
                      <a:pt x="4470" y="7206"/>
                      <a:pt x="4003" y="6739"/>
                    </a:cubicBezTo>
                    <a:cubicBezTo>
                      <a:pt x="3770" y="6472"/>
                      <a:pt x="3536" y="6205"/>
                      <a:pt x="3303" y="5938"/>
                    </a:cubicBezTo>
                    <a:cubicBezTo>
                      <a:pt x="3036" y="5638"/>
                      <a:pt x="2836" y="5371"/>
                      <a:pt x="2635" y="5071"/>
                    </a:cubicBezTo>
                    <a:cubicBezTo>
                      <a:pt x="2435" y="4771"/>
                      <a:pt x="2202" y="4437"/>
                      <a:pt x="2002" y="4137"/>
                    </a:cubicBezTo>
                    <a:cubicBezTo>
                      <a:pt x="1802" y="3870"/>
                      <a:pt x="1635" y="3536"/>
                      <a:pt x="1468" y="3236"/>
                    </a:cubicBezTo>
                    <a:cubicBezTo>
                      <a:pt x="1168" y="2736"/>
                      <a:pt x="934" y="2202"/>
                      <a:pt x="701" y="1635"/>
                    </a:cubicBezTo>
                    <a:cubicBezTo>
                      <a:pt x="501" y="1101"/>
                      <a:pt x="300" y="601"/>
                      <a:pt x="167" y="34"/>
                    </a:cubicBezTo>
                    <a:cubicBezTo>
                      <a:pt x="200" y="1"/>
                      <a:pt x="167" y="1"/>
                      <a:pt x="1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819550" y="4946475"/>
                <a:ext cx="229350" cy="219775"/>
              </a:xfrm>
              <a:custGeom>
                <a:avLst/>
                <a:gdLst/>
                <a:ahLst/>
                <a:cxnLst/>
                <a:rect l="l" t="t" r="r" b="b"/>
                <a:pathLst>
                  <a:path w="9174" h="8791" extrusionOk="0">
                    <a:moveTo>
                      <a:pt x="234" y="1"/>
                    </a:moveTo>
                    <a:cubicBezTo>
                      <a:pt x="201" y="134"/>
                      <a:pt x="167" y="134"/>
                      <a:pt x="167" y="134"/>
                    </a:cubicBezTo>
                    <a:cubicBezTo>
                      <a:pt x="100" y="168"/>
                      <a:pt x="0" y="301"/>
                      <a:pt x="34" y="368"/>
                    </a:cubicBezTo>
                    <a:cubicBezTo>
                      <a:pt x="834" y="2036"/>
                      <a:pt x="1968" y="3537"/>
                      <a:pt x="3203" y="4871"/>
                    </a:cubicBezTo>
                    <a:cubicBezTo>
                      <a:pt x="3870" y="5571"/>
                      <a:pt x="4637" y="6305"/>
                      <a:pt x="5438" y="6906"/>
                    </a:cubicBezTo>
                    <a:cubicBezTo>
                      <a:pt x="6171" y="7506"/>
                      <a:pt x="6905" y="8073"/>
                      <a:pt x="7739" y="8474"/>
                    </a:cubicBezTo>
                    <a:cubicBezTo>
                      <a:pt x="7873" y="8507"/>
                      <a:pt x="8006" y="8574"/>
                      <a:pt x="8140" y="8640"/>
                    </a:cubicBezTo>
                    <a:cubicBezTo>
                      <a:pt x="8273" y="8674"/>
                      <a:pt x="8373" y="8707"/>
                      <a:pt x="8540" y="8740"/>
                    </a:cubicBezTo>
                    <a:lnTo>
                      <a:pt x="8573" y="8740"/>
                    </a:lnTo>
                    <a:cubicBezTo>
                      <a:pt x="8623" y="8774"/>
                      <a:pt x="8682" y="8790"/>
                      <a:pt x="8736" y="8790"/>
                    </a:cubicBezTo>
                    <a:cubicBezTo>
                      <a:pt x="8790" y="8790"/>
                      <a:pt x="8840" y="8774"/>
                      <a:pt x="8873" y="8740"/>
                    </a:cubicBezTo>
                    <a:cubicBezTo>
                      <a:pt x="8973" y="8707"/>
                      <a:pt x="9040" y="8640"/>
                      <a:pt x="9074" y="8540"/>
                    </a:cubicBezTo>
                    <a:cubicBezTo>
                      <a:pt x="9174" y="8373"/>
                      <a:pt x="9074" y="8140"/>
                      <a:pt x="8907" y="8040"/>
                    </a:cubicBezTo>
                    <a:lnTo>
                      <a:pt x="8673" y="7906"/>
                    </a:lnTo>
                    <a:cubicBezTo>
                      <a:pt x="8540" y="7873"/>
                      <a:pt x="8473" y="7840"/>
                      <a:pt x="8340" y="7740"/>
                    </a:cubicBezTo>
                    <a:cubicBezTo>
                      <a:pt x="8140" y="7640"/>
                      <a:pt x="7873" y="7540"/>
                      <a:pt x="7673" y="7406"/>
                    </a:cubicBezTo>
                    <a:cubicBezTo>
                      <a:pt x="7239" y="7206"/>
                      <a:pt x="6839" y="6972"/>
                      <a:pt x="6405" y="6706"/>
                    </a:cubicBezTo>
                    <a:lnTo>
                      <a:pt x="6472" y="6706"/>
                    </a:lnTo>
                    <a:cubicBezTo>
                      <a:pt x="6472" y="6706"/>
                      <a:pt x="6405" y="6706"/>
                      <a:pt x="6405" y="6672"/>
                    </a:cubicBezTo>
                    <a:cubicBezTo>
                      <a:pt x="6405" y="6672"/>
                      <a:pt x="6372" y="6672"/>
                      <a:pt x="6372" y="6606"/>
                    </a:cubicBezTo>
                    <a:lnTo>
                      <a:pt x="6405" y="6606"/>
                    </a:lnTo>
                    <a:cubicBezTo>
                      <a:pt x="5204" y="5838"/>
                      <a:pt x="4137" y="4871"/>
                      <a:pt x="3136" y="3837"/>
                    </a:cubicBezTo>
                    <a:cubicBezTo>
                      <a:pt x="2202" y="2836"/>
                      <a:pt x="1368" y="1735"/>
                      <a:pt x="701" y="568"/>
                    </a:cubicBezTo>
                    <a:cubicBezTo>
                      <a:pt x="701" y="568"/>
                      <a:pt x="701" y="535"/>
                      <a:pt x="668" y="535"/>
                    </a:cubicBezTo>
                    <a:lnTo>
                      <a:pt x="668" y="568"/>
                    </a:lnTo>
                    <a:cubicBezTo>
                      <a:pt x="567" y="401"/>
                      <a:pt x="501" y="301"/>
                      <a:pt x="434" y="101"/>
                    </a:cubicBezTo>
                    <a:cubicBezTo>
                      <a:pt x="367" y="34"/>
                      <a:pt x="301" y="1"/>
                      <a:pt x="2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1048050" y="4658150"/>
                <a:ext cx="89250" cy="116875"/>
              </a:xfrm>
              <a:custGeom>
                <a:avLst/>
                <a:gdLst/>
                <a:ahLst/>
                <a:cxnLst/>
                <a:rect l="l" t="t" r="r" b="b"/>
                <a:pathLst>
                  <a:path w="3570" h="4675" extrusionOk="0">
                    <a:moveTo>
                      <a:pt x="75" y="1"/>
                    </a:moveTo>
                    <a:cubicBezTo>
                      <a:pt x="67" y="1"/>
                      <a:pt x="67" y="9"/>
                      <a:pt x="67" y="26"/>
                    </a:cubicBezTo>
                    <a:cubicBezTo>
                      <a:pt x="0" y="59"/>
                      <a:pt x="0" y="92"/>
                      <a:pt x="0" y="192"/>
                    </a:cubicBezTo>
                    <a:cubicBezTo>
                      <a:pt x="167" y="593"/>
                      <a:pt x="334" y="1026"/>
                      <a:pt x="534" y="1427"/>
                    </a:cubicBezTo>
                    <a:cubicBezTo>
                      <a:pt x="734" y="1860"/>
                      <a:pt x="1001" y="2261"/>
                      <a:pt x="1234" y="2661"/>
                    </a:cubicBezTo>
                    <a:cubicBezTo>
                      <a:pt x="1501" y="3028"/>
                      <a:pt x="1802" y="3361"/>
                      <a:pt x="2068" y="3695"/>
                    </a:cubicBezTo>
                    <a:cubicBezTo>
                      <a:pt x="2402" y="4028"/>
                      <a:pt x="2736" y="4395"/>
                      <a:pt x="3169" y="4662"/>
                    </a:cubicBezTo>
                    <a:cubicBezTo>
                      <a:pt x="3186" y="4671"/>
                      <a:pt x="3209" y="4675"/>
                      <a:pt x="3235" y="4675"/>
                    </a:cubicBezTo>
                    <a:cubicBezTo>
                      <a:pt x="3315" y="4675"/>
                      <a:pt x="3428" y="4637"/>
                      <a:pt x="3503" y="4562"/>
                    </a:cubicBezTo>
                    <a:cubicBezTo>
                      <a:pt x="3536" y="4529"/>
                      <a:pt x="3569" y="4429"/>
                      <a:pt x="3536" y="4362"/>
                    </a:cubicBezTo>
                    <a:cubicBezTo>
                      <a:pt x="3536" y="4262"/>
                      <a:pt x="3503" y="4229"/>
                      <a:pt x="3469" y="4195"/>
                    </a:cubicBezTo>
                    <a:cubicBezTo>
                      <a:pt x="3369" y="4095"/>
                      <a:pt x="3236" y="4028"/>
                      <a:pt x="3136" y="3895"/>
                    </a:cubicBezTo>
                    <a:cubicBezTo>
                      <a:pt x="3002" y="3828"/>
                      <a:pt x="2902" y="3728"/>
                      <a:pt x="2769" y="3662"/>
                    </a:cubicBezTo>
                    <a:cubicBezTo>
                      <a:pt x="2535" y="3428"/>
                      <a:pt x="2335" y="3261"/>
                      <a:pt x="2135" y="3028"/>
                    </a:cubicBezTo>
                    <a:lnTo>
                      <a:pt x="2135" y="3028"/>
                    </a:lnTo>
                    <a:lnTo>
                      <a:pt x="2168" y="3061"/>
                    </a:lnTo>
                    <a:cubicBezTo>
                      <a:pt x="2168" y="3061"/>
                      <a:pt x="2168" y="3028"/>
                      <a:pt x="2135" y="3028"/>
                    </a:cubicBezTo>
                    <a:cubicBezTo>
                      <a:pt x="1868" y="2728"/>
                      <a:pt x="1635" y="2427"/>
                      <a:pt x="1401" y="2160"/>
                    </a:cubicBezTo>
                    <a:cubicBezTo>
                      <a:pt x="1168" y="1827"/>
                      <a:pt x="968" y="1460"/>
                      <a:pt x="734" y="1093"/>
                    </a:cubicBezTo>
                    <a:lnTo>
                      <a:pt x="734" y="1160"/>
                    </a:lnTo>
                    <a:cubicBezTo>
                      <a:pt x="567" y="826"/>
                      <a:pt x="401" y="426"/>
                      <a:pt x="234" y="92"/>
                    </a:cubicBezTo>
                    <a:cubicBezTo>
                      <a:pt x="234" y="59"/>
                      <a:pt x="167" y="26"/>
                      <a:pt x="134" y="26"/>
                    </a:cubicBezTo>
                    <a:cubicBezTo>
                      <a:pt x="100" y="9"/>
                      <a:pt x="84" y="1"/>
                      <a:pt x="7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1108075" y="4555375"/>
                <a:ext cx="45075" cy="68600"/>
              </a:xfrm>
              <a:custGeom>
                <a:avLst/>
                <a:gdLst/>
                <a:ahLst/>
                <a:cxnLst/>
                <a:rect l="l" t="t" r="r" b="b"/>
                <a:pathLst>
                  <a:path w="1803" h="2744" extrusionOk="0">
                    <a:moveTo>
                      <a:pt x="101" y="0"/>
                    </a:moveTo>
                    <a:cubicBezTo>
                      <a:pt x="1" y="34"/>
                      <a:pt x="1" y="134"/>
                      <a:pt x="1" y="167"/>
                    </a:cubicBezTo>
                    <a:cubicBezTo>
                      <a:pt x="101" y="367"/>
                      <a:pt x="168" y="634"/>
                      <a:pt x="268" y="834"/>
                    </a:cubicBezTo>
                    <a:cubicBezTo>
                      <a:pt x="335" y="1034"/>
                      <a:pt x="468" y="1301"/>
                      <a:pt x="601" y="1501"/>
                    </a:cubicBezTo>
                    <a:cubicBezTo>
                      <a:pt x="835" y="1935"/>
                      <a:pt x="1135" y="2335"/>
                      <a:pt x="1469" y="2669"/>
                    </a:cubicBezTo>
                    <a:cubicBezTo>
                      <a:pt x="1519" y="2719"/>
                      <a:pt x="1569" y="2744"/>
                      <a:pt x="1615" y="2744"/>
                    </a:cubicBezTo>
                    <a:cubicBezTo>
                      <a:pt x="1660" y="2744"/>
                      <a:pt x="1702" y="2719"/>
                      <a:pt x="1736" y="2669"/>
                    </a:cubicBezTo>
                    <a:cubicBezTo>
                      <a:pt x="1769" y="2636"/>
                      <a:pt x="1802" y="2602"/>
                      <a:pt x="1802" y="2535"/>
                    </a:cubicBezTo>
                    <a:cubicBezTo>
                      <a:pt x="1802" y="2502"/>
                      <a:pt x="1802" y="2435"/>
                      <a:pt x="1769" y="2369"/>
                    </a:cubicBezTo>
                    <a:cubicBezTo>
                      <a:pt x="1635" y="2269"/>
                      <a:pt x="1569" y="2135"/>
                      <a:pt x="1435" y="2002"/>
                    </a:cubicBezTo>
                    <a:cubicBezTo>
                      <a:pt x="1302" y="1868"/>
                      <a:pt x="1202" y="1768"/>
                      <a:pt x="1102" y="1635"/>
                    </a:cubicBezTo>
                    <a:cubicBezTo>
                      <a:pt x="868" y="1368"/>
                      <a:pt x="668" y="1101"/>
                      <a:pt x="501" y="801"/>
                    </a:cubicBezTo>
                    <a:lnTo>
                      <a:pt x="501" y="834"/>
                    </a:lnTo>
                    <a:cubicBezTo>
                      <a:pt x="368" y="634"/>
                      <a:pt x="301" y="367"/>
                      <a:pt x="201" y="134"/>
                    </a:cubicBezTo>
                    <a:cubicBezTo>
                      <a:pt x="201" y="100"/>
                      <a:pt x="134" y="34"/>
                      <a:pt x="101" y="34"/>
                    </a:cubicBezTo>
                    <a:cubicBezTo>
                      <a:pt x="134" y="0"/>
                      <a:pt x="134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1145625" y="4554125"/>
                <a:ext cx="61725" cy="71325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853" extrusionOk="0">
                    <a:moveTo>
                      <a:pt x="2235" y="0"/>
                    </a:moveTo>
                    <a:cubicBezTo>
                      <a:pt x="2210" y="0"/>
                      <a:pt x="2185" y="17"/>
                      <a:pt x="2168" y="50"/>
                    </a:cubicBezTo>
                    <a:lnTo>
                      <a:pt x="1801" y="684"/>
                    </a:lnTo>
                    <a:cubicBezTo>
                      <a:pt x="1635" y="884"/>
                      <a:pt x="1468" y="1151"/>
                      <a:pt x="1301" y="1351"/>
                    </a:cubicBezTo>
                    <a:cubicBezTo>
                      <a:pt x="1134" y="1518"/>
                      <a:pt x="1001" y="1718"/>
                      <a:pt x="801" y="1885"/>
                    </a:cubicBezTo>
                    <a:cubicBezTo>
                      <a:pt x="634" y="2052"/>
                      <a:pt x="434" y="2219"/>
                      <a:pt x="267" y="2352"/>
                    </a:cubicBezTo>
                    <a:cubicBezTo>
                      <a:pt x="234" y="2385"/>
                      <a:pt x="133" y="2419"/>
                      <a:pt x="100" y="2485"/>
                    </a:cubicBezTo>
                    <a:cubicBezTo>
                      <a:pt x="67" y="2519"/>
                      <a:pt x="0" y="2552"/>
                      <a:pt x="0" y="2585"/>
                    </a:cubicBezTo>
                    <a:lnTo>
                      <a:pt x="0" y="2752"/>
                    </a:lnTo>
                    <a:cubicBezTo>
                      <a:pt x="67" y="2819"/>
                      <a:pt x="100" y="2852"/>
                      <a:pt x="133" y="2852"/>
                    </a:cubicBezTo>
                    <a:lnTo>
                      <a:pt x="300" y="2852"/>
                    </a:lnTo>
                    <a:cubicBezTo>
                      <a:pt x="500" y="2686"/>
                      <a:pt x="734" y="2519"/>
                      <a:pt x="901" y="2352"/>
                    </a:cubicBezTo>
                    <a:cubicBezTo>
                      <a:pt x="1101" y="2152"/>
                      <a:pt x="1268" y="1918"/>
                      <a:pt x="1468" y="1685"/>
                    </a:cubicBezTo>
                    <a:cubicBezTo>
                      <a:pt x="1835" y="1218"/>
                      <a:pt x="2135" y="717"/>
                      <a:pt x="2435" y="217"/>
                    </a:cubicBezTo>
                    <a:cubicBezTo>
                      <a:pt x="2468" y="150"/>
                      <a:pt x="2435" y="50"/>
                      <a:pt x="2402" y="50"/>
                    </a:cubicBezTo>
                    <a:lnTo>
                      <a:pt x="2302" y="50"/>
                    </a:lnTo>
                    <a:cubicBezTo>
                      <a:pt x="2285" y="17"/>
                      <a:pt x="2260" y="0"/>
                      <a:pt x="22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1127275" y="4675450"/>
                <a:ext cx="116775" cy="104250"/>
              </a:xfrm>
              <a:custGeom>
                <a:avLst/>
                <a:gdLst/>
                <a:ahLst/>
                <a:cxnLst/>
                <a:rect l="l" t="t" r="r" b="b"/>
                <a:pathLst>
                  <a:path w="4671" h="4170" extrusionOk="0">
                    <a:moveTo>
                      <a:pt x="4503" y="1"/>
                    </a:moveTo>
                    <a:cubicBezTo>
                      <a:pt x="4403" y="1"/>
                      <a:pt x="4337" y="1"/>
                      <a:pt x="4337" y="34"/>
                    </a:cubicBezTo>
                    <a:cubicBezTo>
                      <a:pt x="4337" y="67"/>
                      <a:pt x="4303" y="67"/>
                      <a:pt x="4303" y="134"/>
                    </a:cubicBezTo>
                    <a:lnTo>
                      <a:pt x="4303" y="168"/>
                    </a:lnTo>
                    <a:cubicBezTo>
                      <a:pt x="3970" y="568"/>
                      <a:pt x="3536" y="1001"/>
                      <a:pt x="3169" y="1402"/>
                    </a:cubicBezTo>
                    <a:cubicBezTo>
                      <a:pt x="2802" y="1835"/>
                      <a:pt x="2335" y="2169"/>
                      <a:pt x="1868" y="2503"/>
                    </a:cubicBezTo>
                    <a:lnTo>
                      <a:pt x="1902" y="2503"/>
                    </a:lnTo>
                    <a:cubicBezTo>
                      <a:pt x="1902" y="2503"/>
                      <a:pt x="1868" y="2503"/>
                      <a:pt x="1868" y="2536"/>
                    </a:cubicBezTo>
                    <a:cubicBezTo>
                      <a:pt x="1635" y="2703"/>
                      <a:pt x="1368" y="2903"/>
                      <a:pt x="1068" y="3070"/>
                    </a:cubicBezTo>
                    <a:lnTo>
                      <a:pt x="200" y="3570"/>
                    </a:lnTo>
                    <a:cubicBezTo>
                      <a:pt x="34" y="3670"/>
                      <a:pt x="0" y="3870"/>
                      <a:pt x="67" y="4004"/>
                    </a:cubicBezTo>
                    <a:cubicBezTo>
                      <a:pt x="135" y="4118"/>
                      <a:pt x="235" y="4169"/>
                      <a:pt x="344" y="4169"/>
                    </a:cubicBezTo>
                    <a:cubicBezTo>
                      <a:pt x="395" y="4169"/>
                      <a:pt x="448" y="4158"/>
                      <a:pt x="501" y="4137"/>
                    </a:cubicBezTo>
                    <a:cubicBezTo>
                      <a:pt x="901" y="3904"/>
                      <a:pt x="1301" y="3670"/>
                      <a:pt x="1668" y="3370"/>
                    </a:cubicBezTo>
                    <a:cubicBezTo>
                      <a:pt x="2035" y="3070"/>
                      <a:pt x="2402" y="2736"/>
                      <a:pt x="2735" y="2402"/>
                    </a:cubicBezTo>
                    <a:cubicBezTo>
                      <a:pt x="3403" y="1735"/>
                      <a:pt x="4003" y="1001"/>
                      <a:pt x="4637" y="234"/>
                    </a:cubicBezTo>
                    <a:cubicBezTo>
                      <a:pt x="4670" y="168"/>
                      <a:pt x="4637" y="67"/>
                      <a:pt x="4570" y="34"/>
                    </a:cubicBezTo>
                    <a:cubicBezTo>
                      <a:pt x="4537" y="34"/>
                      <a:pt x="4537" y="1"/>
                      <a:pt x="45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1089750" y="4781675"/>
                <a:ext cx="264375" cy="219050"/>
              </a:xfrm>
              <a:custGeom>
                <a:avLst/>
                <a:gdLst/>
                <a:ahLst/>
                <a:cxnLst/>
                <a:rect l="l" t="t" r="r" b="b"/>
                <a:pathLst>
                  <a:path w="10575" h="8762" extrusionOk="0">
                    <a:moveTo>
                      <a:pt x="10464" y="0"/>
                    </a:moveTo>
                    <a:cubicBezTo>
                      <a:pt x="10455" y="0"/>
                      <a:pt x="10438" y="24"/>
                      <a:pt x="10408" y="55"/>
                    </a:cubicBezTo>
                    <a:cubicBezTo>
                      <a:pt x="9907" y="822"/>
                      <a:pt x="9340" y="1623"/>
                      <a:pt x="8740" y="2390"/>
                    </a:cubicBezTo>
                    <a:cubicBezTo>
                      <a:pt x="8206" y="2990"/>
                      <a:pt x="7672" y="3624"/>
                      <a:pt x="7072" y="4258"/>
                    </a:cubicBezTo>
                    <a:cubicBezTo>
                      <a:pt x="6805" y="4558"/>
                      <a:pt x="6471" y="4825"/>
                      <a:pt x="6171" y="5125"/>
                    </a:cubicBezTo>
                    <a:cubicBezTo>
                      <a:pt x="5838" y="5425"/>
                      <a:pt x="5504" y="5659"/>
                      <a:pt x="5170" y="5926"/>
                    </a:cubicBezTo>
                    <a:lnTo>
                      <a:pt x="5204" y="5892"/>
                    </a:lnTo>
                    <a:lnTo>
                      <a:pt x="5204" y="5892"/>
                    </a:lnTo>
                    <a:cubicBezTo>
                      <a:pt x="4370" y="6459"/>
                      <a:pt x="3503" y="6993"/>
                      <a:pt x="2569" y="7393"/>
                    </a:cubicBezTo>
                    <a:cubicBezTo>
                      <a:pt x="2235" y="7493"/>
                      <a:pt x="1868" y="7627"/>
                      <a:pt x="1501" y="7727"/>
                    </a:cubicBezTo>
                    <a:cubicBezTo>
                      <a:pt x="1101" y="7794"/>
                      <a:pt x="801" y="7827"/>
                      <a:pt x="400" y="7927"/>
                    </a:cubicBezTo>
                    <a:cubicBezTo>
                      <a:pt x="267" y="7927"/>
                      <a:pt x="200" y="7960"/>
                      <a:pt x="134" y="8061"/>
                    </a:cubicBezTo>
                    <a:cubicBezTo>
                      <a:pt x="33" y="8127"/>
                      <a:pt x="0" y="8227"/>
                      <a:pt x="0" y="8327"/>
                    </a:cubicBezTo>
                    <a:cubicBezTo>
                      <a:pt x="0" y="8427"/>
                      <a:pt x="33" y="8561"/>
                      <a:pt x="134" y="8628"/>
                    </a:cubicBezTo>
                    <a:cubicBezTo>
                      <a:pt x="200" y="8728"/>
                      <a:pt x="300" y="8761"/>
                      <a:pt x="400" y="8761"/>
                    </a:cubicBezTo>
                    <a:lnTo>
                      <a:pt x="701" y="8761"/>
                    </a:lnTo>
                    <a:cubicBezTo>
                      <a:pt x="834" y="8761"/>
                      <a:pt x="934" y="8728"/>
                      <a:pt x="1034" y="8728"/>
                    </a:cubicBezTo>
                    <a:lnTo>
                      <a:pt x="1668" y="8594"/>
                    </a:lnTo>
                    <a:cubicBezTo>
                      <a:pt x="2068" y="8461"/>
                      <a:pt x="2535" y="8294"/>
                      <a:pt x="2902" y="8094"/>
                    </a:cubicBezTo>
                    <a:cubicBezTo>
                      <a:pt x="3736" y="7660"/>
                      <a:pt x="4537" y="7160"/>
                      <a:pt x="5237" y="6559"/>
                    </a:cubicBezTo>
                    <a:cubicBezTo>
                      <a:pt x="5637" y="6259"/>
                      <a:pt x="5938" y="5926"/>
                      <a:pt x="6338" y="5592"/>
                    </a:cubicBezTo>
                    <a:cubicBezTo>
                      <a:pt x="6672" y="5259"/>
                      <a:pt x="7005" y="4925"/>
                      <a:pt x="7339" y="4558"/>
                    </a:cubicBezTo>
                    <a:cubicBezTo>
                      <a:pt x="7972" y="3824"/>
                      <a:pt x="8540" y="3124"/>
                      <a:pt x="9140" y="2390"/>
                    </a:cubicBezTo>
                    <a:cubicBezTo>
                      <a:pt x="9640" y="1723"/>
                      <a:pt x="10074" y="989"/>
                      <a:pt x="10541" y="288"/>
                    </a:cubicBezTo>
                    <a:cubicBezTo>
                      <a:pt x="10574" y="255"/>
                      <a:pt x="10541" y="155"/>
                      <a:pt x="10508" y="122"/>
                    </a:cubicBezTo>
                    <a:lnTo>
                      <a:pt x="10474" y="122"/>
                    </a:lnTo>
                    <a:cubicBezTo>
                      <a:pt x="10474" y="32"/>
                      <a:pt x="10474" y="0"/>
                      <a:pt x="104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1033025" y="5053225"/>
                <a:ext cx="341950" cy="114275"/>
              </a:xfrm>
              <a:custGeom>
                <a:avLst/>
                <a:gdLst/>
                <a:ahLst/>
                <a:cxnLst/>
                <a:rect l="l" t="t" r="r" b="b"/>
                <a:pathLst>
                  <a:path w="13678" h="4571" extrusionOk="0">
                    <a:moveTo>
                      <a:pt x="13510" y="1"/>
                    </a:moveTo>
                    <a:cubicBezTo>
                      <a:pt x="13510" y="101"/>
                      <a:pt x="13477" y="101"/>
                      <a:pt x="13477" y="134"/>
                    </a:cubicBezTo>
                    <a:cubicBezTo>
                      <a:pt x="12843" y="634"/>
                      <a:pt x="12176" y="1068"/>
                      <a:pt x="11476" y="1468"/>
                    </a:cubicBezTo>
                    <a:lnTo>
                      <a:pt x="11509" y="1468"/>
                    </a:lnTo>
                    <a:cubicBezTo>
                      <a:pt x="10775" y="1902"/>
                      <a:pt x="10008" y="2235"/>
                      <a:pt x="9207" y="2536"/>
                    </a:cubicBezTo>
                    <a:cubicBezTo>
                      <a:pt x="8807" y="2702"/>
                      <a:pt x="8373" y="2803"/>
                      <a:pt x="7973" y="2936"/>
                    </a:cubicBezTo>
                    <a:cubicBezTo>
                      <a:pt x="7540" y="3069"/>
                      <a:pt x="7139" y="3136"/>
                      <a:pt x="6706" y="3270"/>
                    </a:cubicBezTo>
                    <a:cubicBezTo>
                      <a:pt x="5838" y="3470"/>
                      <a:pt x="4971" y="3603"/>
                      <a:pt x="4037" y="3703"/>
                    </a:cubicBezTo>
                    <a:cubicBezTo>
                      <a:pt x="3637" y="3737"/>
                      <a:pt x="3170" y="3737"/>
                      <a:pt x="2769" y="3770"/>
                    </a:cubicBezTo>
                    <a:lnTo>
                      <a:pt x="1068" y="3770"/>
                    </a:lnTo>
                    <a:cubicBezTo>
                      <a:pt x="868" y="3770"/>
                      <a:pt x="701" y="3770"/>
                      <a:pt x="568" y="3737"/>
                    </a:cubicBezTo>
                    <a:cubicBezTo>
                      <a:pt x="434" y="3737"/>
                      <a:pt x="334" y="3737"/>
                      <a:pt x="234" y="3803"/>
                    </a:cubicBezTo>
                    <a:cubicBezTo>
                      <a:pt x="134" y="3903"/>
                      <a:pt x="101" y="3970"/>
                      <a:pt x="34" y="4070"/>
                    </a:cubicBezTo>
                    <a:cubicBezTo>
                      <a:pt x="1" y="4270"/>
                      <a:pt x="168" y="4537"/>
                      <a:pt x="401" y="4537"/>
                    </a:cubicBezTo>
                    <a:cubicBezTo>
                      <a:pt x="601" y="4570"/>
                      <a:pt x="801" y="4570"/>
                      <a:pt x="1068" y="4570"/>
                    </a:cubicBezTo>
                    <a:lnTo>
                      <a:pt x="1835" y="4570"/>
                    </a:lnTo>
                    <a:cubicBezTo>
                      <a:pt x="2302" y="4570"/>
                      <a:pt x="2803" y="4537"/>
                      <a:pt x="3270" y="4470"/>
                    </a:cubicBezTo>
                    <a:cubicBezTo>
                      <a:pt x="3770" y="4437"/>
                      <a:pt x="4237" y="4370"/>
                      <a:pt x="4738" y="4237"/>
                    </a:cubicBezTo>
                    <a:cubicBezTo>
                      <a:pt x="4971" y="4204"/>
                      <a:pt x="5171" y="4137"/>
                      <a:pt x="5438" y="4070"/>
                    </a:cubicBezTo>
                    <a:cubicBezTo>
                      <a:pt x="5672" y="4037"/>
                      <a:pt x="5938" y="3937"/>
                      <a:pt x="6239" y="3870"/>
                    </a:cubicBezTo>
                    <a:cubicBezTo>
                      <a:pt x="6472" y="3770"/>
                      <a:pt x="6672" y="3737"/>
                      <a:pt x="6939" y="3636"/>
                    </a:cubicBezTo>
                    <a:lnTo>
                      <a:pt x="7673" y="3403"/>
                    </a:lnTo>
                    <a:cubicBezTo>
                      <a:pt x="8140" y="3236"/>
                      <a:pt x="8640" y="3069"/>
                      <a:pt x="9107" y="2869"/>
                    </a:cubicBezTo>
                    <a:cubicBezTo>
                      <a:pt x="10008" y="2469"/>
                      <a:pt x="10909" y="2069"/>
                      <a:pt x="11743" y="1568"/>
                    </a:cubicBezTo>
                    <a:cubicBezTo>
                      <a:pt x="12410" y="1201"/>
                      <a:pt x="13010" y="734"/>
                      <a:pt x="13611" y="267"/>
                    </a:cubicBezTo>
                    <a:cubicBezTo>
                      <a:pt x="13644" y="234"/>
                      <a:pt x="13677" y="134"/>
                      <a:pt x="13644" y="67"/>
                    </a:cubicBezTo>
                    <a:cubicBezTo>
                      <a:pt x="13611" y="1"/>
                      <a:pt x="13577" y="1"/>
                      <a:pt x="1351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1082225" y="4676300"/>
                <a:ext cx="20050" cy="20025"/>
              </a:xfrm>
              <a:custGeom>
                <a:avLst/>
                <a:gdLst/>
                <a:ahLst/>
                <a:cxnLst/>
                <a:rect l="l" t="t" r="r" b="b"/>
                <a:pathLst>
                  <a:path w="802" h="801" extrusionOk="0">
                    <a:moveTo>
                      <a:pt x="435" y="0"/>
                    </a:moveTo>
                    <a:cubicBezTo>
                      <a:pt x="201" y="0"/>
                      <a:pt x="1" y="134"/>
                      <a:pt x="1" y="367"/>
                    </a:cubicBezTo>
                    <a:cubicBezTo>
                      <a:pt x="1" y="601"/>
                      <a:pt x="168" y="801"/>
                      <a:pt x="368" y="801"/>
                    </a:cubicBezTo>
                    <a:cubicBezTo>
                      <a:pt x="601" y="801"/>
                      <a:pt x="801" y="634"/>
                      <a:pt x="801" y="434"/>
                    </a:cubicBezTo>
                    <a:cubicBezTo>
                      <a:pt x="801" y="200"/>
                      <a:pt x="635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1075575" y="4637100"/>
                <a:ext cx="1420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4" extrusionOk="0">
                    <a:moveTo>
                      <a:pt x="300" y="0"/>
                    </a:moveTo>
                    <a:cubicBezTo>
                      <a:pt x="133" y="0"/>
                      <a:pt x="0" y="100"/>
                      <a:pt x="0" y="234"/>
                    </a:cubicBezTo>
                    <a:cubicBezTo>
                      <a:pt x="0" y="367"/>
                      <a:pt x="133" y="534"/>
                      <a:pt x="267" y="534"/>
                    </a:cubicBezTo>
                    <a:cubicBezTo>
                      <a:pt x="400" y="534"/>
                      <a:pt x="500" y="434"/>
                      <a:pt x="567" y="267"/>
                    </a:cubicBezTo>
                    <a:cubicBezTo>
                      <a:pt x="567" y="167"/>
                      <a:pt x="434" y="0"/>
                      <a:pt x="3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1103075" y="4655450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134" y="0"/>
                    </a:moveTo>
                    <a:cubicBezTo>
                      <a:pt x="101" y="0"/>
                      <a:pt x="1" y="34"/>
                      <a:pt x="1" y="100"/>
                    </a:cubicBezTo>
                    <a:cubicBezTo>
                      <a:pt x="1" y="134"/>
                      <a:pt x="34" y="200"/>
                      <a:pt x="101" y="200"/>
                    </a:cubicBezTo>
                    <a:cubicBezTo>
                      <a:pt x="134" y="200"/>
                      <a:pt x="201" y="167"/>
                      <a:pt x="201" y="134"/>
                    </a:cubicBezTo>
                    <a:cubicBezTo>
                      <a:pt x="201" y="100"/>
                      <a:pt x="168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1091400" y="460457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68" y="0"/>
                    </a:moveTo>
                    <a:cubicBezTo>
                      <a:pt x="134" y="0"/>
                      <a:pt x="1" y="67"/>
                      <a:pt x="1" y="201"/>
                    </a:cubicBezTo>
                    <a:cubicBezTo>
                      <a:pt x="1" y="334"/>
                      <a:pt x="101" y="467"/>
                      <a:pt x="201" y="467"/>
                    </a:cubicBezTo>
                    <a:cubicBezTo>
                      <a:pt x="334" y="467"/>
                      <a:pt x="468" y="367"/>
                      <a:pt x="468" y="234"/>
                    </a:cubicBezTo>
                    <a:cubicBezTo>
                      <a:pt x="468" y="134"/>
                      <a:pt x="401" y="0"/>
                      <a:pt x="2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1127275" y="4638775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134" y="0"/>
                    </a:moveTo>
                    <a:cubicBezTo>
                      <a:pt x="34" y="0"/>
                      <a:pt x="0" y="33"/>
                      <a:pt x="0" y="100"/>
                    </a:cubicBezTo>
                    <a:cubicBezTo>
                      <a:pt x="0" y="133"/>
                      <a:pt x="34" y="200"/>
                      <a:pt x="67" y="200"/>
                    </a:cubicBezTo>
                    <a:cubicBezTo>
                      <a:pt x="100" y="200"/>
                      <a:pt x="200" y="167"/>
                      <a:pt x="200" y="133"/>
                    </a:cubicBezTo>
                    <a:cubicBezTo>
                      <a:pt x="200" y="100"/>
                      <a:pt x="167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1111425" y="4713825"/>
                <a:ext cx="108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34" extrusionOk="0">
                    <a:moveTo>
                      <a:pt x="201" y="0"/>
                    </a:moveTo>
                    <a:cubicBezTo>
                      <a:pt x="100" y="0"/>
                      <a:pt x="0" y="100"/>
                      <a:pt x="0" y="200"/>
                    </a:cubicBezTo>
                    <a:cubicBezTo>
                      <a:pt x="0" y="334"/>
                      <a:pt x="67" y="434"/>
                      <a:pt x="201" y="434"/>
                    </a:cubicBezTo>
                    <a:cubicBezTo>
                      <a:pt x="334" y="434"/>
                      <a:pt x="434" y="334"/>
                      <a:pt x="434" y="200"/>
                    </a:cubicBezTo>
                    <a:cubicBezTo>
                      <a:pt x="434" y="100"/>
                      <a:pt x="334" y="0"/>
                      <a:pt x="2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1024700" y="4810550"/>
                <a:ext cx="28375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135" extrusionOk="0">
                    <a:moveTo>
                      <a:pt x="601" y="1"/>
                    </a:moveTo>
                    <a:cubicBezTo>
                      <a:pt x="300" y="1"/>
                      <a:pt x="0" y="234"/>
                      <a:pt x="0" y="568"/>
                    </a:cubicBezTo>
                    <a:cubicBezTo>
                      <a:pt x="0" y="835"/>
                      <a:pt x="267" y="1135"/>
                      <a:pt x="567" y="1135"/>
                    </a:cubicBezTo>
                    <a:cubicBezTo>
                      <a:pt x="834" y="1135"/>
                      <a:pt x="1134" y="935"/>
                      <a:pt x="1134" y="601"/>
                    </a:cubicBezTo>
                    <a:cubicBezTo>
                      <a:pt x="1134" y="301"/>
                      <a:pt x="901" y="1"/>
                      <a:pt x="6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1024700" y="4747175"/>
                <a:ext cx="20025" cy="20050"/>
              </a:xfrm>
              <a:custGeom>
                <a:avLst/>
                <a:gdLst/>
                <a:ahLst/>
                <a:cxnLst/>
                <a:rect l="l" t="t" r="r" b="b"/>
                <a:pathLst>
                  <a:path w="801" h="802" extrusionOk="0">
                    <a:moveTo>
                      <a:pt x="434" y="0"/>
                    </a:moveTo>
                    <a:cubicBezTo>
                      <a:pt x="234" y="0"/>
                      <a:pt x="67" y="167"/>
                      <a:pt x="0" y="367"/>
                    </a:cubicBezTo>
                    <a:cubicBezTo>
                      <a:pt x="0" y="601"/>
                      <a:pt x="167" y="801"/>
                      <a:pt x="367" y="801"/>
                    </a:cubicBezTo>
                    <a:cubicBezTo>
                      <a:pt x="601" y="801"/>
                      <a:pt x="767" y="634"/>
                      <a:pt x="801" y="434"/>
                    </a:cubicBezTo>
                    <a:cubicBezTo>
                      <a:pt x="801" y="201"/>
                      <a:pt x="634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1068050" y="4780525"/>
                <a:ext cx="5875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68" extrusionOk="0">
                    <a:moveTo>
                      <a:pt x="101" y="1"/>
                    </a:moveTo>
                    <a:lnTo>
                      <a:pt x="1" y="134"/>
                    </a:lnTo>
                    <a:cubicBezTo>
                      <a:pt x="1" y="201"/>
                      <a:pt x="34" y="268"/>
                      <a:pt x="101" y="268"/>
                    </a:cubicBezTo>
                    <a:cubicBezTo>
                      <a:pt x="201" y="268"/>
                      <a:pt x="234" y="201"/>
                      <a:pt x="234" y="134"/>
                    </a:cubicBezTo>
                    <a:cubicBezTo>
                      <a:pt x="234" y="34"/>
                      <a:pt x="201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1073050" y="483140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34" y="1"/>
                    </a:moveTo>
                    <a:cubicBezTo>
                      <a:pt x="101" y="1"/>
                      <a:pt x="1" y="134"/>
                      <a:pt x="1" y="267"/>
                    </a:cubicBezTo>
                    <a:cubicBezTo>
                      <a:pt x="1" y="401"/>
                      <a:pt x="68" y="501"/>
                      <a:pt x="234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01" y="1"/>
                      <a:pt x="2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1069725" y="4746350"/>
                <a:ext cx="837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34" extrusionOk="0">
                    <a:moveTo>
                      <a:pt x="167" y="0"/>
                    </a:moveTo>
                    <a:cubicBezTo>
                      <a:pt x="101" y="0"/>
                      <a:pt x="1" y="67"/>
                      <a:pt x="1" y="167"/>
                    </a:cubicBezTo>
                    <a:cubicBezTo>
                      <a:pt x="1" y="234"/>
                      <a:pt x="67" y="334"/>
                      <a:pt x="167" y="334"/>
                    </a:cubicBezTo>
                    <a:cubicBezTo>
                      <a:pt x="234" y="334"/>
                      <a:pt x="334" y="234"/>
                      <a:pt x="334" y="167"/>
                    </a:cubicBezTo>
                    <a:cubicBezTo>
                      <a:pt x="334" y="67"/>
                      <a:pt x="267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1054725" y="4888100"/>
                <a:ext cx="14200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5" extrusionOk="0">
                    <a:moveTo>
                      <a:pt x="300" y="1"/>
                    </a:moveTo>
                    <a:cubicBezTo>
                      <a:pt x="200" y="1"/>
                      <a:pt x="67" y="68"/>
                      <a:pt x="0" y="234"/>
                    </a:cubicBezTo>
                    <a:cubicBezTo>
                      <a:pt x="0" y="368"/>
                      <a:pt x="134" y="535"/>
                      <a:pt x="267" y="535"/>
                    </a:cubicBezTo>
                    <a:cubicBezTo>
                      <a:pt x="434" y="535"/>
                      <a:pt x="567" y="401"/>
                      <a:pt x="567" y="268"/>
                    </a:cubicBezTo>
                    <a:cubicBezTo>
                      <a:pt x="567" y="168"/>
                      <a:pt x="434" y="1"/>
                      <a:pt x="3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1011350" y="4855575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4" y="1"/>
                    </a:moveTo>
                    <a:cubicBezTo>
                      <a:pt x="101" y="1"/>
                      <a:pt x="1" y="101"/>
                      <a:pt x="1" y="134"/>
                    </a:cubicBezTo>
                    <a:cubicBezTo>
                      <a:pt x="1" y="168"/>
                      <a:pt x="34" y="268"/>
                      <a:pt x="134" y="268"/>
                    </a:cubicBezTo>
                    <a:cubicBezTo>
                      <a:pt x="201" y="268"/>
                      <a:pt x="267" y="201"/>
                      <a:pt x="267" y="134"/>
                    </a:cubicBezTo>
                    <a:cubicBezTo>
                      <a:pt x="267" y="101"/>
                      <a:pt x="201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061375" y="492730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68" y="1"/>
                    </a:moveTo>
                    <a:cubicBezTo>
                      <a:pt x="134" y="1"/>
                      <a:pt x="1" y="134"/>
                      <a:pt x="1" y="267"/>
                    </a:cubicBezTo>
                    <a:cubicBezTo>
                      <a:pt x="1" y="401"/>
                      <a:pt x="101" y="501"/>
                      <a:pt x="268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35" y="1"/>
                      <a:pt x="2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965475" y="5047400"/>
                <a:ext cx="2840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1135" extrusionOk="0">
                    <a:moveTo>
                      <a:pt x="601" y="0"/>
                    </a:moveTo>
                    <a:cubicBezTo>
                      <a:pt x="301" y="0"/>
                      <a:pt x="1" y="200"/>
                      <a:pt x="1" y="534"/>
                    </a:cubicBezTo>
                    <a:cubicBezTo>
                      <a:pt x="1" y="834"/>
                      <a:pt x="234" y="1134"/>
                      <a:pt x="535" y="1134"/>
                    </a:cubicBezTo>
                    <a:cubicBezTo>
                      <a:pt x="835" y="1134"/>
                      <a:pt x="1135" y="901"/>
                      <a:pt x="1135" y="567"/>
                    </a:cubicBezTo>
                    <a:cubicBezTo>
                      <a:pt x="1135" y="300"/>
                      <a:pt x="868" y="0"/>
                      <a:pt x="6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967975" y="4969000"/>
                <a:ext cx="17550" cy="1752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01" extrusionOk="0">
                    <a:moveTo>
                      <a:pt x="368" y="0"/>
                    </a:moveTo>
                    <a:cubicBezTo>
                      <a:pt x="168" y="0"/>
                      <a:pt x="1" y="167"/>
                      <a:pt x="1" y="334"/>
                    </a:cubicBezTo>
                    <a:cubicBezTo>
                      <a:pt x="1" y="501"/>
                      <a:pt x="101" y="701"/>
                      <a:pt x="335" y="701"/>
                    </a:cubicBezTo>
                    <a:cubicBezTo>
                      <a:pt x="535" y="701"/>
                      <a:pt x="701" y="601"/>
                      <a:pt x="701" y="367"/>
                    </a:cubicBezTo>
                    <a:cubicBezTo>
                      <a:pt x="701" y="234"/>
                      <a:pt x="568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1030525" y="4993175"/>
                <a:ext cx="10050" cy="1087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435" extrusionOk="0">
                    <a:moveTo>
                      <a:pt x="201" y="1"/>
                    </a:moveTo>
                    <a:cubicBezTo>
                      <a:pt x="67" y="1"/>
                      <a:pt x="1" y="101"/>
                      <a:pt x="1" y="201"/>
                    </a:cubicBezTo>
                    <a:cubicBezTo>
                      <a:pt x="1" y="334"/>
                      <a:pt x="67" y="434"/>
                      <a:pt x="201" y="434"/>
                    </a:cubicBezTo>
                    <a:cubicBezTo>
                      <a:pt x="334" y="434"/>
                      <a:pt x="401" y="334"/>
                      <a:pt x="401" y="201"/>
                    </a:cubicBezTo>
                    <a:cubicBezTo>
                      <a:pt x="401" y="101"/>
                      <a:pt x="334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1045550" y="5033200"/>
                <a:ext cx="670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35" extrusionOk="0">
                    <a:moveTo>
                      <a:pt x="134" y="1"/>
                    </a:moveTo>
                    <a:cubicBezTo>
                      <a:pt x="100" y="34"/>
                      <a:pt x="0" y="68"/>
                      <a:pt x="0" y="101"/>
                    </a:cubicBezTo>
                    <a:cubicBezTo>
                      <a:pt x="0" y="201"/>
                      <a:pt x="67" y="234"/>
                      <a:pt x="134" y="234"/>
                    </a:cubicBezTo>
                    <a:cubicBezTo>
                      <a:pt x="234" y="234"/>
                      <a:pt x="267" y="201"/>
                      <a:pt x="267" y="101"/>
                    </a:cubicBezTo>
                    <a:cubicBezTo>
                      <a:pt x="267" y="34"/>
                      <a:pt x="234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1012175" y="5084925"/>
                <a:ext cx="1420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4" extrusionOk="0">
                    <a:moveTo>
                      <a:pt x="301" y="0"/>
                    </a:moveTo>
                    <a:cubicBezTo>
                      <a:pt x="134" y="0"/>
                      <a:pt x="1" y="100"/>
                      <a:pt x="1" y="267"/>
                    </a:cubicBezTo>
                    <a:cubicBezTo>
                      <a:pt x="1" y="367"/>
                      <a:pt x="134" y="534"/>
                      <a:pt x="268" y="534"/>
                    </a:cubicBezTo>
                    <a:cubicBezTo>
                      <a:pt x="368" y="534"/>
                      <a:pt x="501" y="467"/>
                      <a:pt x="568" y="300"/>
                    </a:cubicBezTo>
                    <a:cubicBezTo>
                      <a:pt x="568" y="167"/>
                      <a:pt x="435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920450" y="5006525"/>
                <a:ext cx="12525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01" extrusionOk="0">
                    <a:moveTo>
                      <a:pt x="267" y="1"/>
                    </a:moveTo>
                    <a:cubicBezTo>
                      <a:pt x="134" y="1"/>
                      <a:pt x="1" y="134"/>
                      <a:pt x="1" y="267"/>
                    </a:cubicBezTo>
                    <a:cubicBezTo>
                      <a:pt x="1" y="401"/>
                      <a:pt x="101" y="501"/>
                      <a:pt x="267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909600" y="4924100"/>
                <a:ext cx="5050" cy="57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29" extrusionOk="0">
                    <a:moveTo>
                      <a:pt x="72" y="1"/>
                    </a:moveTo>
                    <a:cubicBezTo>
                      <a:pt x="48" y="1"/>
                      <a:pt x="25" y="48"/>
                      <a:pt x="1" y="95"/>
                    </a:cubicBezTo>
                    <a:cubicBezTo>
                      <a:pt x="1" y="129"/>
                      <a:pt x="34" y="229"/>
                      <a:pt x="68" y="229"/>
                    </a:cubicBezTo>
                    <a:cubicBezTo>
                      <a:pt x="101" y="229"/>
                      <a:pt x="201" y="195"/>
                      <a:pt x="201" y="129"/>
                    </a:cubicBezTo>
                    <a:cubicBezTo>
                      <a:pt x="201" y="95"/>
                      <a:pt x="168" y="29"/>
                      <a:pt x="101" y="29"/>
                    </a:cubicBezTo>
                    <a:cubicBezTo>
                      <a:pt x="91" y="9"/>
                      <a:pt x="81" y="1"/>
                      <a:pt x="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843725" y="5079900"/>
                <a:ext cx="17550" cy="17550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02" extrusionOk="0">
                    <a:moveTo>
                      <a:pt x="368" y="1"/>
                    </a:moveTo>
                    <a:cubicBezTo>
                      <a:pt x="168" y="1"/>
                      <a:pt x="1" y="168"/>
                      <a:pt x="1" y="335"/>
                    </a:cubicBezTo>
                    <a:cubicBezTo>
                      <a:pt x="1" y="501"/>
                      <a:pt x="134" y="701"/>
                      <a:pt x="334" y="701"/>
                    </a:cubicBezTo>
                    <a:cubicBezTo>
                      <a:pt x="501" y="701"/>
                      <a:pt x="668" y="568"/>
                      <a:pt x="701" y="368"/>
                    </a:cubicBezTo>
                    <a:cubicBezTo>
                      <a:pt x="701" y="201"/>
                      <a:pt x="568" y="1"/>
                      <a:pt x="3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794525" y="4998175"/>
                <a:ext cx="15875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35" extrusionOk="0">
                    <a:moveTo>
                      <a:pt x="334" y="1"/>
                    </a:moveTo>
                    <a:cubicBezTo>
                      <a:pt x="167" y="1"/>
                      <a:pt x="1" y="134"/>
                      <a:pt x="1" y="301"/>
                    </a:cubicBezTo>
                    <a:cubicBezTo>
                      <a:pt x="1" y="468"/>
                      <a:pt x="134" y="635"/>
                      <a:pt x="301" y="635"/>
                    </a:cubicBezTo>
                    <a:cubicBezTo>
                      <a:pt x="468" y="635"/>
                      <a:pt x="634" y="501"/>
                      <a:pt x="634" y="335"/>
                    </a:cubicBezTo>
                    <a:cubicBezTo>
                      <a:pt x="634" y="168"/>
                      <a:pt x="501" y="1"/>
                      <a:pt x="3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842900" y="5029875"/>
                <a:ext cx="13375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535" extrusionOk="0">
                    <a:moveTo>
                      <a:pt x="267" y="1"/>
                    </a:moveTo>
                    <a:cubicBezTo>
                      <a:pt x="100" y="1"/>
                      <a:pt x="0" y="134"/>
                      <a:pt x="0" y="234"/>
                    </a:cubicBezTo>
                    <a:cubicBezTo>
                      <a:pt x="0" y="401"/>
                      <a:pt x="100" y="534"/>
                      <a:pt x="234" y="534"/>
                    </a:cubicBezTo>
                    <a:cubicBezTo>
                      <a:pt x="401" y="534"/>
                      <a:pt x="534" y="401"/>
                      <a:pt x="534" y="301"/>
                    </a:cubicBezTo>
                    <a:cubicBezTo>
                      <a:pt x="534" y="134"/>
                      <a:pt x="401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803700" y="5055725"/>
                <a:ext cx="8375" cy="837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35" extrusionOk="0">
                    <a:moveTo>
                      <a:pt x="167" y="1"/>
                    </a:moveTo>
                    <a:cubicBezTo>
                      <a:pt x="101" y="1"/>
                      <a:pt x="1" y="101"/>
                      <a:pt x="1" y="167"/>
                    </a:cubicBezTo>
                    <a:cubicBezTo>
                      <a:pt x="1" y="267"/>
                      <a:pt x="101" y="334"/>
                      <a:pt x="167" y="334"/>
                    </a:cubicBezTo>
                    <a:cubicBezTo>
                      <a:pt x="267" y="334"/>
                      <a:pt x="334" y="267"/>
                      <a:pt x="334" y="167"/>
                    </a:cubicBezTo>
                    <a:cubicBezTo>
                      <a:pt x="334" y="101"/>
                      <a:pt x="267" y="1"/>
                      <a:pt x="1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1144775" y="4838075"/>
                <a:ext cx="24225" cy="24200"/>
              </a:xfrm>
              <a:custGeom>
                <a:avLst/>
                <a:gdLst/>
                <a:ahLst/>
                <a:cxnLst/>
                <a:rect l="l" t="t" r="r" b="b"/>
                <a:pathLst>
                  <a:path w="969" h="968" extrusionOk="0">
                    <a:moveTo>
                      <a:pt x="501" y="0"/>
                    </a:moveTo>
                    <a:cubicBezTo>
                      <a:pt x="268" y="34"/>
                      <a:pt x="34" y="201"/>
                      <a:pt x="1" y="467"/>
                    </a:cubicBezTo>
                    <a:cubicBezTo>
                      <a:pt x="1" y="701"/>
                      <a:pt x="201" y="968"/>
                      <a:pt x="468" y="968"/>
                    </a:cubicBezTo>
                    <a:cubicBezTo>
                      <a:pt x="701" y="968"/>
                      <a:pt x="935" y="801"/>
                      <a:pt x="968" y="501"/>
                    </a:cubicBezTo>
                    <a:cubicBezTo>
                      <a:pt x="968" y="234"/>
                      <a:pt x="768" y="0"/>
                      <a:pt x="5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1156450" y="479805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34" y="0"/>
                    </a:moveTo>
                    <a:cubicBezTo>
                      <a:pt x="101" y="0"/>
                      <a:pt x="1" y="100"/>
                      <a:pt x="1" y="267"/>
                    </a:cubicBezTo>
                    <a:cubicBezTo>
                      <a:pt x="1" y="401"/>
                      <a:pt x="134" y="501"/>
                      <a:pt x="234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368" y="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1198975" y="4815850"/>
                <a:ext cx="7550" cy="722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89" extrusionOk="0">
                    <a:moveTo>
                      <a:pt x="108" y="0"/>
                    </a:moveTo>
                    <a:cubicBezTo>
                      <a:pt x="52" y="0"/>
                      <a:pt x="26" y="71"/>
                      <a:pt x="1" y="122"/>
                    </a:cubicBezTo>
                    <a:cubicBezTo>
                      <a:pt x="1" y="222"/>
                      <a:pt x="34" y="289"/>
                      <a:pt x="134" y="289"/>
                    </a:cubicBezTo>
                    <a:cubicBezTo>
                      <a:pt x="201" y="289"/>
                      <a:pt x="268" y="256"/>
                      <a:pt x="301" y="156"/>
                    </a:cubicBezTo>
                    <a:cubicBezTo>
                      <a:pt x="301" y="89"/>
                      <a:pt x="268" y="22"/>
                      <a:pt x="168" y="22"/>
                    </a:cubicBezTo>
                    <a:cubicBezTo>
                      <a:pt x="144" y="7"/>
                      <a:pt x="125" y="0"/>
                      <a:pt x="1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1183150" y="486392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67" y="0"/>
                    </a:moveTo>
                    <a:cubicBezTo>
                      <a:pt x="134" y="0"/>
                      <a:pt x="0" y="101"/>
                      <a:pt x="0" y="201"/>
                    </a:cubicBezTo>
                    <a:cubicBezTo>
                      <a:pt x="0" y="334"/>
                      <a:pt x="100" y="467"/>
                      <a:pt x="234" y="467"/>
                    </a:cubicBezTo>
                    <a:cubicBezTo>
                      <a:pt x="334" y="467"/>
                      <a:pt x="467" y="367"/>
                      <a:pt x="467" y="267"/>
                    </a:cubicBezTo>
                    <a:cubicBezTo>
                      <a:pt x="467" y="134"/>
                      <a:pt x="400" y="0"/>
                      <a:pt x="2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1140600" y="4923125"/>
                <a:ext cx="17550" cy="1837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35" extrusionOk="0">
                    <a:moveTo>
                      <a:pt x="368" y="1"/>
                    </a:moveTo>
                    <a:cubicBezTo>
                      <a:pt x="201" y="1"/>
                      <a:pt x="34" y="134"/>
                      <a:pt x="1" y="334"/>
                    </a:cubicBezTo>
                    <a:cubicBezTo>
                      <a:pt x="1" y="501"/>
                      <a:pt x="134" y="735"/>
                      <a:pt x="334" y="735"/>
                    </a:cubicBezTo>
                    <a:cubicBezTo>
                      <a:pt x="535" y="735"/>
                      <a:pt x="701" y="601"/>
                      <a:pt x="701" y="401"/>
                    </a:cubicBezTo>
                    <a:cubicBezTo>
                      <a:pt x="701" y="234"/>
                      <a:pt x="601" y="1"/>
                      <a:pt x="3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1116425" y="5069900"/>
                <a:ext cx="12525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35" extrusionOk="0">
                    <a:moveTo>
                      <a:pt x="267" y="1"/>
                    </a:moveTo>
                    <a:cubicBezTo>
                      <a:pt x="134" y="34"/>
                      <a:pt x="1" y="101"/>
                      <a:pt x="1" y="268"/>
                    </a:cubicBezTo>
                    <a:cubicBezTo>
                      <a:pt x="1" y="401"/>
                      <a:pt x="101" y="534"/>
                      <a:pt x="267" y="534"/>
                    </a:cubicBezTo>
                    <a:cubicBezTo>
                      <a:pt x="401" y="534"/>
                      <a:pt x="501" y="434"/>
                      <a:pt x="501" y="268"/>
                    </a:cubicBezTo>
                    <a:cubicBezTo>
                      <a:pt x="501" y="134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1117250" y="5013200"/>
                <a:ext cx="15050" cy="14200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68" extrusionOk="0">
                    <a:moveTo>
                      <a:pt x="301" y="0"/>
                    </a:moveTo>
                    <a:cubicBezTo>
                      <a:pt x="134" y="0"/>
                      <a:pt x="1" y="134"/>
                      <a:pt x="1" y="301"/>
                    </a:cubicBezTo>
                    <a:cubicBezTo>
                      <a:pt x="1" y="467"/>
                      <a:pt x="134" y="567"/>
                      <a:pt x="301" y="567"/>
                    </a:cubicBezTo>
                    <a:cubicBezTo>
                      <a:pt x="468" y="567"/>
                      <a:pt x="601" y="467"/>
                      <a:pt x="601" y="301"/>
                    </a:cubicBezTo>
                    <a:cubicBezTo>
                      <a:pt x="601" y="134"/>
                      <a:pt x="468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1158950" y="5054575"/>
                <a:ext cx="5875" cy="53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14" extrusionOk="0">
                    <a:moveTo>
                      <a:pt x="96" y="0"/>
                    </a:moveTo>
                    <a:cubicBezTo>
                      <a:pt x="54" y="0"/>
                      <a:pt x="1" y="31"/>
                      <a:pt x="1" y="80"/>
                    </a:cubicBezTo>
                    <a:cubicBezTo>
                      <a:pt x="1" y="147"/>
                      <a:pt x="67" y="213"/>
                      <a:pt x="101" y="213"/>
                    </a:cubicBezTo>
                    <a:cubicBezTo>
                      <a:pt x="134" y="213"/>
                      <a:pt x="234" y="180"/>
                      <a:pt x="234" y="147"/>
                    </a:cubicBezTo>
                    <a:cubicBezTo>
                      <a:pt x="234" y="80"/>
                      <a:pt x="201" y="13"/>
                      <a:pt x="134" y="13"/>
                    </a:cubicBezTo>
                    <a:cubicBezTo>
                      <a:pt x="125" y="4"/>
                      <a:pt x="112" y="0"/>
                      <a:pt x="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1148125" y="5100750"/>
                <a:ext cx="585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35" extrusionOk="0">
                    <a:moveTo>
                      <a:pt x="134" y="1"/>
                    </a:moveTo>
                    <a:cubicBezTo>
                      <a:pt x="33" y="34"/>
                      <a:pt x="0" y="68"/>
                      <a:pt x="0" y="134"/>
                    </a:cubicBezTo>
                    <a:cubicBezTo>
                      <a:pt x="0" y="168"/>
                      <a:pt x="33" y="234"/>
                      <a:pt x="134" y="234"/>
                    </a:cubicBezTo>
                    <a:cubicBezTo>
                      <a:pt x="167" y="234"/>
                      <a:pt x="234" y="201"/>
                      <a:pt x="234" y="134"/>
                    </a:cubicBezTo>
                    <a:cubicBezTo>
                      <a:pt x="234" y="68"/>
                      <a:pt x="200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57" name="Google Shape;57;p2"/>
            <p:cNvGrpSpPr/>
            <p:nvPr/>
          </p:nvGrpSpPr>
          <p:grpSpPr>
            <a:xfrm>
              <a:off x="-58751" y="3080616"/>
              <a:ext cx="668020" cy="1064893"/>
              <a:chOff x="60675" y="3495450"/>
              <a:chExt cx="509550" cy="812275"/>
            </a:xfrm>
          </p:grpSpPr>
          <p:sp>
            <p:nvSpPr>
              <p:cNvPr id="58" name="Google Shape;58;p2"/>
              <p:cNvSpPr/>
              <p:nvPr/>
            </p:nvSpPr>
            <p:spPr>
              <a:xfrm>
                <a:off x="64000" y="3495450"/>
                <a:ext cx="506225" cy="800600"/>
              </a:xfrm>
              <a:custGeom>
                <a:avLst/>
                <a:gdLst/>
                <a:ahLst/>
                <a:cxnLst/>
                <a:rect l="l" t="t" r="r" b="b"/>
                <a:pathLst>
                  <a:path w="20249" h="32024" extrusionOk="0">
                    <a:moveTo>
                      <a:pt x="15879" y="0"/>
                    </a:moveTo>
                    <a:cubicBezTo>
                      <a:pt x="15579" y="0"/>
                      <a:pt x="15278" y="67"/>
                      <a:pt x="15078" y="200"/>
                    </a:cubicBezTo>
                    <a:cubicBezTo>
                      <a:pt x="14845" y="334"/>
                      <a:pt x="14578" y="501"/>
                      <a:pt x="14378" y="667"/>
                    </a:cubicBezTo>
                    <a:cubicBezTo>
                      <a:pt x="13844" y="1134"/>
                      <a:pt x="13410" y="1668"/>
                      <a:pt x="13043" y="2202"/>
                    </a:cubicBezTo>
                    <a:cubicBezTo>
                      <a:pt x="12576" y="2836"/>
                      <a:pt x="12176" y="3503"/>
                      <a:pt x="11876" y="4070"/>
                    </a:cubicBezTo>
                    <a:cubicBezTo>
                      <a:pt x="11609" y="4537"/>
                      <a:pt x="11376" y="4971"/>
                      <a:pt x="11109" y="5404"/>
                    </a:cubicBezTo>
                    <a:cubicBezTo>
                      <a:pt x="11075" y="5304"/>
                      <a:pt x="11009" y="5171"/>
                      <a:pt x="10909" y="5071"/>
                    </a:cubicBezTo>
                    <a:cubicBezTo>
                      <a:pt x="10775" y="4971"/>
                      <a:pt x="10675" y="4870"/>
                      <a:pt x="10508" y="4870"/>
                    </a:cubicBezTo>
                    <a:cubicBezTo>
                      <a:pt x="10445" y="4860"/>
                      <a:pt x="10383" y="4855"/>
                      <a:pt x="10322" y="4855"/>
                    </a:cubicBezTo>
                    <a:cubicBezTo>
                      <a:pt x="10004" y="4855"/>
                      <a:pt x="9737" y="4986"/>
                      <a:pt x="9541" y="5071"/>
                    </a:cubicBezTo>
                    <a:cubicBezTo>
                      <a:pt x="9207" y="5237"/>
                      <a:pt x="8874" y="5504"/>
                      <a:pt x="8574" y="5738"/>
                    </a:cubicBezTo>
                    <a:cubicBezTo>
                      <a:pt x="8240" y="6038"/>
                      <a:pt x="7940" y="6338"/>
                      <a:pt x="7673" y="6705"/>
                    </a:cubicBezTo>
                    <a:cubicBezTo>
                      <a:pt x="7373" y="7072"/>
                      <a:pt x="7073" y="7506"/>
                      <a:pt x="6839" y="8006"/>
                    </a:cubicBezTo>
                    <a:cubicBezTo>
                      <a:pt x="6439" y="8673"/>
                      <a:pt x="6105" y="9474"/>
                      <a:pt x="5772" y="10341"/>
                    </a:cubicBezTo>
                    <a:cubicBezTo>
                      <a:pt x="5738" y="10241"/>
                      <a:pt x="5705" y="10174"/>
                      <a:pt x="5605" y="10141"/>
                    </a:cubicBezTo>
                    <a:cubicBezTo>
                      <a:pt x="5505" y="10007"/>
                      <a:pt x="5338" y="9907"/>
                      <a:pt x="5104" y="9907"/>
                    </a:cubicBezTo>
                    <a:cubicBezTo>
                      <a:pt x="5004" y="9907"/>
                      <a:pt x="4838" y="9974"/>
                      <a:pt x="4604" y="10041"/>
                    </a:cubicBezTo>
                    <a:cubicBezTo>
                      <a:pt x="4437" y="10141"/>
                      <a:pt x="4337" y="10241"/>
                      <a:pt x="4204" y="10374"/>
                    </a:cubicBezTo>
                    <a:cubicBezTo>
                      <a:pt x="3870" y="10675"/>
                      <a:pt x="3603" y="11042"/>
                      <a:pt x="3337" y="11408"/>
                    </a:cubicBezTo>
                    <a:cubicBezTo>
                      <a:pt x="2769" y="12209"/>
                      <a:pt x="2269" y="13143"/>
                      <a:pt x="1702" y="14244"/>
                    </a:cubicBezTo>
                    <a:cubicBezTo>
                      <a:pt x="1435" y="14744"/>
                      <a:pt x="1268" y="15144"/>
                      <a:pt x="1168" y="15511"/>
                    </a:cubicBezTo>
                    <a:cubicBezTo>
                      <a:pt x="1068" y="15678"/>
                      <a:pt x="1035" y="15845"/>
                      <a:pt x="1002" y="16045"/>
                    </a:cubicBezTo>
                    <a:cubicBezTo>
                      <a:pt x="935" y="16145"/>
                      <a:pt x="935" y="16212"/>
                      <a:pt x="935" y="16312"/>
                    </a:cubicBezTo>
                    <a:cubicBezTo>
                      <a:pt x="868" y="16579"/>
                      <a:pt x="835" y="16879"/>
                      <a:pt x="768" y="17179"/>
                    </a:cubicBezTo>
                    <a:cubicBezTo>
                      <a:pt x="1" y="21149"/>
                      <a:pt x="101" y="25218"/>
                      <a:pt x="234" y="29188"/>
                    </a:cubicBezTo>
                    <a:lnTo>
                      <a:pt x="268" y="29922"/>
                    </a:lnTo>
                    <a:cubicBezTo>
                      <a:pt x="268" y="30555"/>
                      <a:pt x="334" y="31223"/>
                      <a:pt x="334" y="31856"/>
                    </a:cubicBezTo>
                    <a:cubicBezTo>
                      <a:pt x="334" y="31890"/>
                      <a:pt x="334" y="31923"/>
                      <a:pt x="368" y="31990"/>
                    </a:cubicBezTo>
                    <a:cubicBezTo>
                      <a:pt x="401" y="32023"/>
                      <a:pt x="434" y="32023"/>
                      <a:pt x="501" y="32023"/>
                    </a:cubicBezTo>
                    <a:cubicBezTo>
                      <a:pt x="568" y="32023"/>
                      <a:pt x="668" y="31923"/>
                      <a:pt x="668" y="31856"/>
                    </a:cubicBezTo>
                    <a:cubicBezTo>
                      <a:pt x="668" y="31056"/>
                      <a:pt x="601" y="30255"/>
                      <a:pt x="601" y="29488"/>
                    </a:cubicBezTo>
                    <a:lnTo>
                      <a:pt x="568" y="28220"/>
                    </a:lnTo>
                    <a:lnTo>
                      <a:pt x="568" y="28220"/>
                    </a:lnTo>
                    <a:cubicBezTo>
                      <a:pt x="668" y="28521"/>
                      <a:pt x="768" y="28821"/>
                      <a:pt x="935" y="29054"/>
                    </a:cubicBezTo>
                    <a:cubicBezTo>
                      <a:pt x="1068" y="29221"/>
                      <a:pt x="1202" y="29388"/>
                      <a:pt x="1335" y="29521"/>
                    </a:cubicBezTo>
                    <a:cubicBezTo>
                      <a:pt x="1502" y="29688"/>
                      <a:pt x="1669" y="29822"/>
                      <a:pt x="1835" y="29888"/>
                    </a:cubicBezTo>
                    <a:cubicBezTo>
                      <a:pt x="2102" y="30055"/>
                      <a:pt x="2503" y="30155"/>
                      <a:pt x="2870" y="30189"/>
                    </a:cubicBezTo>
                    <a:cubicBezTo>
                      <a:pt x="3036" y="30189"/>
                      <a:pt x="3203" y="30189"/>
                      <a:pt x="3370" y="30155"/>
                    </a:cubicBezTo>
                    <a:cubicBezTo>
                      <a:pt x="3503" y="30088"/>
                      <a:pt x="3670" y="30088"/>
                      <a:pt x="3837" y="30022"/>
                    </a:cubicBezTo>
                    <a:cubicBezTo>
                      <a:pt x="4104" y="29922"/>
                      <a:pt x="4437" y="29755"/>
                      <a:pt x="4838" y="29555"/>
                    </a:cubicBezTo>
                    <a:cubicBezTo>
                      <a:pt x="5104" y="29388"/>
                      <a:pt x="5405" y="29221"/>
                      <a:pt x="5738" y="28988"/>
                    </a:cubicBezTo>
                    <a:cubicBezTo>
                      <a:pt x="6272" y="28587"/>
                      <a:pt x="6839" y="28154"/>
                      <a:pt x="7540" y="27520"/>
                    </a:cubicBezTo>
                    <a:cubicBezTo>
                      <a:pt x="7740" y="27320"/>
                      <a:pt x="7940" y="27086"/>
                      <a:pt x="8207" y="26886"/>
                    </a:cubicBezTo>
                    <a:cubicBezTo>
                      <a:pt x="8373" y="26719"/>
                      <a:pt x="8574" y="26553"/>
                      <a:pt x="8774" y="26352"/>
                    </a:cubicBezTo>
                    <a:lnTo>
                      <a:pt x="10175" y="25085"/>
                    </a:lnTo>
                    <a:cubicBezTo>
                      <a:pt x="10542" y="24751"/>
                      <a:pt x="10942" y="24418"/>
                      <a:pt x="11342" y="24051"/>
                    </a:cubicBezTo>
                    <a:cubicBezTo>
                      <a:pt x="12710" y="22817"/>
                      <a:pt x="13711" y="21849"/>
                      <a:pt x="14611" y="20849"/>
                    </a:cubicBezTo>
                    <a:cubicBezTo>
                      <a:pt x="15212" y="20215"/>
                      <a:pt x="15679" y="19681"/>
                      <a:pt x="16112" y="19147"/>
                    </a:cubicBezTo>
                    <a:cubicBezTo>
                      <a:pt x="16613" y="18514"/>
                      <a:pt x="17013" y="17980"/>
                      <a:pt x="17347" y="17413"/>
                    </a:cubicBezTo>
                    <a:cubicBezTo>
                      <a:pt x="17680" y="16846"/>
                      <a:pt x="17880" y="16345"/>
                      <a:pt x="18014" y="15845"/>
                    </a:cubicBezTo>
                    <a:cubicBezTo>
                      <a:pt x="18047" y="15578"/>
                      <a:pt x="18080" y="15345"/>
                      <a:pt x="18080" y="15078"/>
                    </a:cubicBezTo>
                    <a:cubicBezTo>
                      <a:pt x="18080" y="14911"/>
                      <a:pt x="18047" y="14711"/>
                      <a:pt x="18014" y="14477"/>
                    </a:cubicBezTo>
                    <a:cubicBezTo>
                      <a:pt x="17947" y="14244"/>
                      <a:pt x="17880" y="14077"/>
                      <a:pt x="17780" y="13910"/>
                    </a:cubicBezTo>
                    <a:cubicBezTo>
                      <a:pt x="17747" y="13844"/>
                      <a:pt x="17680" y="13743"/>
                      <a:pt x="17580" y="13677"/>
                    </a:cubicBezTo>
                    <a:cubicBezTo>
                      <a:pt x="17380" y="13510"/>
                      <a:pt x="17113" y="13377"/>
                      <a:pt x="16880" y="13343"/>
                    </a:cubicBezTo>
                    <a:cubicBezTo>
                      <a:pt x="16801" y="13335"/>
                      <a:pt x="16720" y="13331"/>
                      <a:pt x="16637" y="13331"/>
                    </a:cubicBezTo>
                    <a:cubicBezTo>
                      <a:pt x="16367" y="13331"/>
                      <a:pt x="16069" y="13375"/>
                      <a:pt x="15712" y="13477"/>
                    </a:cubicBezTo>
                    <a:cubicBezTo>
                      <a:pt x="15579" y="13510"/>
                      <a:pt x="15512" y="13543"/>
                      <a:pt x="15378" y="13577"/>
                    </a:cubicBezTo>
                    <a:lnTo>
                      <a:pt x="15712" y="13210"/>
                    </a:lnTo>
                    <a:cubicBezTo>
                      <a:pt x="15879" y="13010"/>
                      <a:pt x="16046" y="12843"/>
                      <a:pt x="16212" y="12643"/>
                    </a:cubicBezTo>
                    <a:cubicBezTo>
                      <a:pt x="17180" y="11509"/>
                      <a:pt x="18114" y="10341"/>
                      <a:pt x="18948" y="9007"/>
                    </a:cubicBezTo>
                    <a:cubicBezTo>
                      <a:pt x="19381" y="8373"/>
                      <a:pt x="19682" y="7806"/>
                      <a:pt x="19882" y="7239"/>
                    </a:cubicBezTo>
                    <a:cubicBezTo>
                      <a:pt x="20115" y="6572"/>
                      <a:pt x="20249" y="6071"/>
                      <a:pt x="20215" y="5571"/>
                    </a:cubicBezTo>
                    <a:cubicBezTo>
                      <a:pt x="20182" y="5304"/>
                      <a:pt x="20082" y="4971"/>
                      <a:pt x="19948" y="4637"/>
                    </a:cubicBezTo>
                    <a:cubicBezTo>
                      <a:pt x="19882" y="4403"/>
                      <a:pt x="19748" y="4237"/>
                      <a:pt x="19581" y="4137"/>
                    </a:cubicBezTo>
                    <a:cubicBezTo>
                      <a:pt x="19515" y="4036"/>
                      <a:pt x="19448" y="4003"/>
                      <a:pt x="19381" y="3970"/>
                    </a:cubicBezTo>
                    <a:cubicBezTo>
                      <a:pt x="19115" y="3757"/>
                      <a:pt x="18802" y="3685"/>
                      <a:pt x="18501" y="3685"/>
                    </a:cubicBezTo>
                    <a:cubicBezTo>
                      <a:pt x="18237" y="3685"/>
                      <a:pt x="17983" y="3741"/>
                      <a:pt x="17780" y="3803"/>
                    </a:cubicBezTo>
                    <a:cubicBezTo>
                      <a:pt x="17447" y="3870"/>
                      <a:pt x="17113" y="4036"/>
                      <a:pt x="16746" y="4237"/>
                    </a:cubicBezTo>
                    <a:cubicBezTo>
                      <a:pt x="16613" y="4337"/>
                      <a:pt x="16446" y="4403"/>
                      <a:pt x="16346" y="4503"/>
                    </a:cubicBezTo>
                    <a:lnTo>
                      <a:pt x="16413" y="4370"/>
                    </a:lnTo>
                    <a:lnTo>
                      <a:pt x="16546" y="4137"/>
                    </a:lnTo>
                    <a:cubicBezTo>
                      <a:pt x="16880" y="3403"/>
                      <a:pt x="17113" y="2869"/>
                      <a:pt x="17246" y="2335"/>
                    </a:cubicBezTo>
                    <a:cubicBezTo>
                      <a:pt x="17347" y="2035"/>
                      <a:pt x="17380" y="1802"/>
                      <a:pt x="17380" y="1501"/>
                    </a:cubicBezTo>
                    <a:cubicBezTo>
                      <a:pt x="17380" y="1335"/>
                      <a:pt x="17380" y="1034"/>
                      <a:pt x="17246" y="801"/>
                    </a:cubicBezTo>
                    <a:cubicBezTo>
                      <a:pt x="17213" y="701"/>
                      <a:pt x="17180" y="667"/>
                      <a:pt x="17180" y="567"/>
                    </a:cubicBezTo>
                    <a:cubicBezTo>
                      <a:pt x="17113" y="501"/>
                      <a:pt x="17080" y="467"/>
                      <a:pt x="17046" y="401"/>
                    </a:cubicBezTo>
                    <a:cubicBezTo>
                      <a:pt x="17002" y="423"/>
                      <a:pt x="16968" y="430"/>
                      <a:pt x="16944" y="430"/>
                    </a:cubicBezTo>
                    <a:cubicBezTo>
                      <a:pt x="16894" y="430"/>
                      <a:pt x="16880" y="401"/>
                      <a:pt x="16880" y="401"/>
                    </a:cubicBezTo>
                    <a:cubicBezTo>
                      <a:pt x="16779" y="334"/>
                      <a:pt x="16746" y="267"/>
                      <a:pt x="16679" y="234"/>
                    </a:cubicBezTo>
                    <a:cubicBezTo>
                      <a:pt x="16579" y="167"/>
                      <a:pt x="16446" y="134"/>
                      <a:pt x="16279" y="67"/>
                    </a:cubicBezTo>
                    <a:cubicBezTo>
                      <a:pt x="16179" y="34"/>
                      <a:pt x="16046" y="34"/>
                      <a:pt x="158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60675" y="3703925"/>
                <a:ext cx="170150" cy="529800"/>
              </a:xfrm>
              <a:custGeom>
                <a:avLst/>
                <a:gdLst/>
                <a:ahLst/>
                <a:cxnLst/>
                <a:rect l="l" t="t" r="r" b="b"/>
                <a:pathLst>
                  <a:path w="6806" h="21192" extrusionOk="0">
                    <a:moveTo>
                      <a:pt x="4770" y="1"/>
                    </a:moveTo>
                    <a:cubicBezTo>
                      <a:pt x="4537" y="1"/>
                      <a:pt x="4337" y="67"/>
                      <a:pt x="4137" y="134"/>
                    </a:cubicBezTo>
                    <a:cubicBezTo>
                      <a:pt x="3970" y="167"/>
                      <a:pt x="3770" y="234"/>
                      <a:pt x="3603" y="334"/>
                    </a:cubicBezTo>
                    <a:cubicBezTo>
                      <a:pt x="3369" y="401"/>
                      <a:pt x="3203" y="534"/>
                      <a:pt x="3036" y="668"/>
                    </a:cubicBezTo>
                    <a:cubicBezTo>
                      <a:pt x="2869" y="801"/>
                      <a:pt x="2702" y="968"/>
                      <a:pt x="2536" y="1135"/>
                    </a:cubicBezTo>
                    <a:cubicBezTo>
                      <a:pt x="2235" y="1402"/>
                      <a:pt x="2002" y="1702"/>
                      <a:pt x="1802" y="2035"/>
                    </a:cubicBezTo>
                    <a:cubicBezTo>
                      <a:pt x="1535" y="2402"/>
                      <a:pt x="1335" y="2836"/>
                      <a:pt x="1168" y="3236"/>
                    </a:cubicBezTo>
                    <a:cubicBezTo>
                      <a:pt x="801" y="4070"/>
                      <a:pt x="534" y="4971"/>
                      <a:pt x="334" y="5838"/>
                    </a:cubicBezTo>
                    <a:cubicBezTo>
                      <a:pt x="167" y="6572"/>
                      <a:pt x="100" y="7373"/>
                      <a:pt x="34" y="8173"/>
                    </a:cubicBezTo>
                    <a:cubicBezTo>
                      <a:pt x="0" y="8573"/>
                      <a:pt x="34" y="9040"/>
                      <a:pt x="34" y="9474"/>
                    </a:cubicBezTo>
                    <a:cubicBezTo>
                      <a:pt x="34" y="10008"/>
                      <a:pt x="34" y="10508"/>
                      <a:pt x="100" y="11042"/>
                    </a:cubicBezTo>
                    <a:cubicBezTo>
                      <a:pt x="167" y="12810"/>
                      <a:pt x="367" y="14544"/>
                      <a:pt x="701" y="16246"/>
                    </a:cubicBezTo>
                    <a:cubicBezTo>
                      <a:pt x="1034" y="17913"/>
                      <a:pt x="1602" y="19548"/>
                      <a:pt x="2369" y="21049"/>
                    </a:cubicBezTo>
                    <a:cubicBezTo>
                      <a:pt x="2424" y="21131"/>
                      <a:pt x="2479" y="21191"/>
                      <a:pt x="2571" y="21191"/>
                    </a:cubicBezTo>
                    <a:cubicBezTo>
                      <a:pt x="2590" y="21191"/>
                      <a:pt x="2612" y="21188"/>
                      <a:pt x="2636" y="21182"/>
                    </a:cubicBezTo>
                    <a:cubicBezTo>
                      <a:pt x="2702" y="21149"/>
                      <a:pt x="2802" y="21016"/>
                      <a:pt x="2769" y="20916"/>
                    </a:cubicBezTo>
                    <a:cubicBezTo>
                      <a:pt x="2169" y="19815"/>
                      <a:pt x="1702" y="18547"/>
                      <a:pt x="1401" y="17313"/>
                    </a:cubicBezTo>
                    <a:lnTo>
                      <a:pt x="1401" y="17246"/>
                    </a:lnTo>
                    <a:lnTo>
                      <a:pt x="1401" y="17213"/>
                    </a:lnTo>
                    <a:cubicBezTo>
                      <a:pt x="868" y="14878"/>
                      <a:pt x="701" y="12510"/>
                      <a:pt x="734" y="10074"/>
                    </a:cubicBezTo>
                    <a:lnTo>
                      <a:pt x="734" y="10074"/>
                    </a:lnTo>
                    <a:lnTo>
                      <a:pt x="734" y="10175"/>
                    </a:lnTo>
                    <a:cubicBezTo>
                      <a:pt x="801" y="9341"/>
                      <a:pt x="834" y="8507"/>
                      <a:pt x="968" y="7673"/>
                    </a:cubicBezTo>
                    <a:cubicBezTo>
                      <a:pt x="1064" y="6937"/>
                      <a:pt x="1221" y="6232"/>
                      <a:pt x="1440" y="5498"/>
                    </a:cubicBezTo>
                    <a:lnTo>
                      <a:pt x="1440" y="5498"/>
                    </a:lnTo>
                    <a:cubicBezTo>
                      <a:pt x="1467" y="5486"/>
                      <a:pt x="1468" y="5456"/>
                      <a:pt x="1468" y="5408"/>
                    </a:cubicBezTo>
                    <a:lnTo>
                      <a:pt x="1468" y="5408"/>
                    </a:lnTo>
                    <a:cubicBezTo>
                      <a:pt x="1468" y="5452"/>
                      <a:pt x="1468" y="5466"/>
                      <a:pt x="1445" y="5481"/>
                    </a:cubicBezTo>
                    <a:lnTo>
                      <a:pt x="1445" y="5481"/>
                    </a:lnTo>
                    <a:cubicBezTo>
                      <a:pt x="1453" y="5455"/>
                      <a:pt x="1460" y="5430"/>
                      <a:pt x="1468" y="5404"/>
                    </a:cubicBezTo>
                    <a:cubicBezTo>
                      <a:pt x="1702" y="4537"/>
                      <a:pt x="2069" y="3703"/>
                      <a:pt x="2536" y="2903"/>
                    </a:cubicBezTo>
                    <a:cubicBezTo>
                      <a:pt x="2802" y="2502"/>
                      <a:pt x="3103" y="2135"/>
                      <a:pt x="3470" y="1802"/>
                    </a:cubicBezTo>
                    <a:cubicBezTo>
                      <a:pt x="3670" y="1635"/>
                      <a:pt x="3870" y="1468"/>
                      <a:pt x="4103" y="1335"/>
                    </a:cubicBezTo>
                    <a:cubicBezTo>
                      <a:pt x="4270" y="1235"/>
                      <a:pt x="4437" y="1168"/>
                      <a:pt x="4637" y="1135"/>
                    </a:cubicBezTo>
                    <a:cubicBezTo>
                      <a:pt x="4770" y="1068"/>
                      <a:pt x="4871" y="1068"/>
                      <a:pt x="4971" y="1068"/>
                    </a:cubicBezTo>
                    <a:cubicBezTo>
                      <a:pt x="5004" y="1068"/>
                      <a:pt x="5071" y="1068"/>
                      <a:pt x="5137" y="1135"/>
                    </a:cubicBezTo>
                    <a:cubicBezTo>
                      <a:pt x="5171" y="1135"/>
                      <a:pt x="5171" y="1168"/>
                      <a:pt x="5204" y="1168"/>
                    </a:cubicBezTo>
                    <a:cubicBezTo>
                      <a:pt x="5271" y="1168"/>
                      <a:pt x="5271" y="1201"/>
                      <a:pt x="5271" y="1201"/>
                    </a:cubicBezTo>
                    <a:cubicBezTo>
                      <a:pt x="5304" y="1235"/>
                      <a:pt x="5304" y="1302"/>
                      <a:pt x="5338" y="1335"/>
                    </a:cubicBezTo>
                    <a:cubicBezTo>
                      <a:pt x="5371" y="1402"/>
                      <a:pt x="5438" y="1502"/>
                      <a:pt x="5438" y="1568"/>
                    </a:cubicBezTo>
                    <a:cubicBezTo>
                      <a:pt x="5471" y="1869"/>
                      <a:pt x="5504" y="2169"/>
                      <a:pt x="5504" y="2469"/>
                    </a:cubicBezTo>
                    <a:cubicBezTo>
                      <a:pt x="5504" y="2869"/>
                      <a:pt x="5438" y="3336"/>
                      <a:pt x="5371" y="3737"/>
                    </a:cubicBezTo>
                    <a:cubicBezTo>
                      <a:pt x="5338" y="3970"/>
                      <a:pt x="5304" y="4170"/>
                      <a:pt x="5304" y="4370"/>
                    </a:cubicBezTo>
                    <a:cubicBezTo>
                      <a:pt x="5271" y="4537"/>
                      <a:pt x="5271" y="4704"/>
                      <a:pt x="5204" y="4871"/>
                    </a:cubicBezTo>
                    <a:cubicBezTo>
                      <a:pt x="5171" y="5004"/>
                      <a:pt x="5204" y="5171"/>
                      <a:pt x="5304" y="5304"/>
                    </a:cubicBezTo>
                    <a:cubicBezTo>
                      <a:pt x="5371" y="5404"/>
                      <a:pt x="5504" y="5505"/>
                      <a:pt x="5671" y="5505"/>
                    </a:cubicBezTo>
                    <a:cubicBezTo>
                      <a:pt x="5704" y="5513"/>
                      <a:pt x="5740" y="5517"/>
                      <a:pt x="5776" y="5517"/>
                    </a:cubicBezTo>
                    <a:cubicBezTo>
                      <a:pt x="5886" y="5517"/>
                      <a:pt x="6005" y="5480"/>
                      <a:pt x="6105" y="5404"/>
                    </a:cubicBezTo>
                    <a:cubicBezTo>
                      <a:pt x="6205" y="5338"/>
                      <a:pt x="6305" y="5204"/>
                      <a:pt x="6305" y="5038"/>
                    </a:cubicBezTo>
                    <a:lnTo>
                      <a:pt x="6305" y="5004"/>
                    </a:lnTo>
                    <a:cubicBezTo>
                      <a:pt x="6372" y="4737"/>
                      <a:pt x="6472" y="4470"/>
                      <a:pt x="6505" y="4204"/>
                    </a:cubicBezTo>
                    <a:cubicBezTo>
                      <a:pt x="6605" y="3870"/>
                      <a:pt x="6638" y="3536"/>
                      <a:pt x="6705" y="3203"/>
                    </a:cubicBezTo>
                    <a:cubicBezTo>
                      <a:pt x="6772" y="2836"/>
                      <a:pt x="6805" y="2469"/>
                      <a:pt x="6805" y="2069"/>
                    </a:cubicBezTo>
                    <a:cubicBezTo>
                      <a:pt x="6805" y="1735"/>
                      <a:pt x="6705" y="1368"/>
                      <a:pt x="6605" y="1068"/>
                    </a:cubicBezTo>
                    <a:cubicBezTo>
                      <a:pt x="6538" y="901"/>
                      <a:pt x="6472" y="801"/>
                      <a:pt x="6338" y="634"/>
                    </a:cubicBezTo>
                    <a:cubicBezTo>
                      <a:pt x="6305" y="534"/>
                      <a:pt x="6205" y="501"/>
                      <a:pt x="6171" y="401"/>
                    </a:cubicBezTo>
                    <a:cubicBezTo>
                      <a:pt x="6038" y="401"/>
                      <a:pt x="6005" y="334"/>
                      <a:pt x="5938" y="301"/>
                    </a:cubicBezTo>
                    <a:cubicBezTo>
                      <a:pt x="5838" y="234"/>
                      <a:pt x="5771" y="167"/>
                      <a:pt x="5638" y="134"/>
                    </a:cubicBezTo>
                    <a:cubicBezTo>
                      <a:pt x="5538" y="67"/>
                      <a:pt x="5438" y="34"/>
                      <a:pt x="5338" y="34"/>
                    </a:cubicBezTo>
                    <a:cubicBezTo>
                      <a:pt x="5237" y="34"/>
                      <a:pt x="5204" y="1"/>
                      <a:pt x="51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69850" y="3719775"/>
                <a:ext cx="139275" cy="23535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9414" extrusionOk="0">
                    <a:moveTo>
                      <a:pt x="4170" y="0"/>
                    </a:moveTo>
                    <a:cubicBezTo>
                      <a:pt x="3803" y="34"/>
                      <a:pt x="3469" y="201"/>
                      <a:pt x="3169" y="401"/>
                    </a:cubicBezTo>
                    <a:cubicBezTo>
                      <a:pt x="2836" y="601"/>
                      <a:pt x="2602" y="901"/>
                      <a:pt x="2335" y="1201"/>
                    </a:cubicBezTo>
                    <a:cubicBezTo>
                      <a:pt x="2068" y="1535"/>
                      <a:pt x="1835" y="1902"/>
                      <a:pt x="1635" y="2269"/>
                    </a:cubicBezTo>
                    <a:cubicBezTo>
                      <a:pt x="1168" y="3069"/>
                      <a:pt x="901" y="4003"/>
                      <a:pt x="634" y="4871"/>
                    </a:cubicBezTo>
                    <a:cubicBezTo>
                      <a:pt x="401" y="5638"/>
                      <a:pt x="234" y="6472"/>
                      <a:pt x="134" y="7372"/>
                    </a:cubicBezTo>
                    <a:cubicBezTo>
                      <a:pt x="100" y="7673"/>
                      <a:pt x="100" y="7906"/>
                      <a:pt x="34" y="8206"/>
                    </a:cubicBezTo>
                    <a:cubicBezTo>
                      <a:pt x="34" y="8440"/>
                      <a:pt x="0" y="8707"/>
                      <a:pt x="34" y="8940"/>
                    </a:cubicBezTo>
                    <a:cubicBezTo>
                      <a:pt x="100" y="9174"/>
                      <a:pt x="267" y="9374"/>
                      <a:pt x="467" y="9407"/>
                    </a:cubicBezTo>
                    <a:cubicBezTo>
                      <a:pt x="492" y="9411"/>
                      <a:pt x="518" y="9413"/>
                      <a:pt x="545" y="9413"/>
                    </a:cubicBezTo>
                    <a:cubicBezTo>
                      <a:pt x="731" y="9413"/>
                      <a:pt x="943" y="9311"/>
                      <a:pt x="1001" y="9107"/>
                    </a:cubicBezTo>
                    <a:cubicBezTo>
                      <a:pt x="1335" y="8340"/>
                      <a:pt x="1535" y="7506"/>
                      <a:pt x="1802" y="6672"/>
                    </a:cubicBezTo>
                    <a:lnTo>
                      <a:pt x="1802" y="6739"/>
                    </a:lnTo>
                    <a:cubicBezTo>
                      <a:pt x="1802" y="6839"/>
                      <a:pt x="1835" y="6905"/>
                      <a:pt x="1868" y="7005"/>
                    </a:cubicBezTo>
                    <a:cubicBezTo>
                      <a:pt x="1968" y="7105"/>
                      <a:pt x="2102" y="7172"/>
                      <a:pt x="2202" y="7206"/>
                    </a:cubicBezTo>
                    <a:cubicBezTo>
                      <a:pt x="2335" y="7206"/>
                      <a:pt x="2469" y="7206"/>
                      <a:pt x="2602" y="7105"/>
                    </a:cubicBezTo>
                    <a:cubicBezTo>
                      <a:pt x="2669" y="7039"/>
                      <a:pt x="2802" y="6905"/>
                      <a:pt x="2802" y="6772"/>
                    </a:cubicBezTo>
                    <a:cubicBezTo>
                      <a:pt x="2802" y="6105"/>
                      <a:pt x="2936" y="5404"/>
                      <a:pt x="3103" y="4770"/>
                    </a:cubicBezTo>
                    <a:cubicBezTo>
                      <a:pt x="3303" y="4103"/>
                      <a:pt x="3603" y="3503"/>
                      <a:pt x="3970" y="2869"/>
                    </a:cubicBezTo>
                    <a:cubicBezTo>
                      <a:pt x="4403" y="2235"/>
                      <a:pt x="4837" y="1602"/>
                      <a:pt x="5304" y="1034"/>
                    </a:cubicBezTo>
                    <a:cubicBezTo>
                      <a:pt x="5337" y="1001"/>
                      <a:pt x="5404" y="901"/>
                      <a:pt x="5404" y="868"/>
                    </a:cubicBezTo>
                    <a:cubicBezTo>
                      <a:pt x="5438" y="834"/>
                      <a:pt x="5471" y="768"/>
                      <a:pt x="5504" y="701"/>
                    </a:cubicBezTo>
                    <a:cubicBezTo>
                      <a:pt x="5571" y="601"/>
                      <a:pt x="5571" y="501"/>
                      <a:pt x="5504" y="367"/>
                    </a:cubicBezTo>
                    <a:cubicBezTo>
                      <a:pt x="5471" y="334"/>
                      <a:pt x="5471" y="234"/>
                      <a:pt x="5404" y="201"/>
                    </a:cubicBezTo>
                    <a:cubicBezTo>
                      <a:pt x="5404" y="167"/>
                      <a:pt x="5337" y="100"/>
                      <a:pt x="5304" y="100"/>
                    </a:cubicBezTo>
                    <a:cubicBezTo>
                      <a:pt x="5137" y="67"/>
                      <a:pt x="4937" y="34"/>
                      <a:pt x="47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207450" y="3590700"/>
                <a:ext cx="149300" cy="168400"/>
              </a:xfrm>
              <a:custGeom>
                <a:avLst/>
                <a:gdLst/>
                <a:ahLst/>
                <a:cxnLst/>
                <a:rect l="l" t="t" r="r" b="b"/>
                <a:pathLst>
                  <a:path w="5972" h="6736" extrusionOk="0">
                    <a:moveTo>
                      <a:pt x="4408" y="0"/>
                    </a:moveTo>
                    <a:cubicBezTo>
                      <a:pt x="4209" y="0"/>
                      <a:pt x="4032" y="62"/>
                      <a:pt x="3836" y="160"/>
                    </a:cubicBezTo>
                    <a:cubicBezTo>
                      <a:pt x="3569" y="226"/>
                      <a:pt x="3303" y="393"/>
                      <a:pt x="3069" y="560"/>
                    </a:cubicBezTo>
                    <a:cubicBezTo>
                      <a:pt x="2802" y="727"/>
                      <a:pt x="2569" y="927"/>
                      <a:pt x="2335" y="1127"/>
                    </a:cubicBezTo>
                    <a:cubicBezTo>
                      <a:pt x="1902" y="1561"/>
                      <a:pt x="1568" y="2095"/>
                      <a:pt x="1234" y="2595"/>
                    </a:cubicBezTo>
                    <a:cubicBezTo>
                      <a:pt x="901" y="3162"/>
                      <a:pt x="634" y="3696"/>
                      <a:pt x="434" y="4263"/>
                    </a:cubicBezTo>
                    <a:cubicBezTo>
                      <a:pt x="234" y="4830"/>
                      <a:pt x="100" y="5397"/>
                      <a:pt x="0" y="6031"/>
                    </a:cubicBezTo>
                    <a:lnTo>
                      <a:pt x="0" y="6231"/>
                    </a:lnTo>
                    <a:cubicBezTo>
                      <a:pt x="0" y="6498"/>
                      <a:pt x="134" y="6698"/>
                      <a:pt x="401" y="6731"/>
                    </a:cubicBezTo>
                    <a:cubicBezTo>
                      <a:pt x="418" y="6734"/>
                      <a:pt x="435" y="6735"/>
                      <a:pt x="453" y="6735"/>
                    </a:cubicBezTo>
                    <a:cubicBezTo>
                      <a:pt x="640" y="6735"/>
                      <a:pt x="840" y="6580"/>
                      <a:pt x="901" y="6398"/>
                    </a:cubicBezTo>
                    <a:cubicBezTo>
                      <a:pt x="934" y="6031"/>
                      <a:pt x="1001" y="5630"/>
                      <a:pt x="1101" y="5263"/>
                    </a:cubicBezTo>
                    <a:cubicBezTo>
                      <a:pt x="1301" y="4596"/>
                      <a:pt x="1601" y="3963"/>
                      <a:pt x="1935" y="3395"/>
                    </a:cubicBezTo>
                    <a:cubicBezTo>
                      <a:pt x="2235" y="2928"/>
                      <a:pt x="2602" y="2461"/>
                      <a:pt x="2969" y="2061"/>
                    </a:cubicBezTo>
                    <a:cubicBezTo>
                      <a:pt x="3236" y="1794"/>
                      <a:pt x="3503" y="1594"/>
                      <a:pt x="3803" y="1427"/>
                    </a:cubicBezTo>
                    <a:cubicBezTo>
                      <a:pt x="3970" y="1361"/>
                      <a:pt x="4103" y="1294"/>
                      <a:pt x="4270" y="1261"/>
                    </a:cubicBezTo>
                    <a:cubicBezTo>
                      <a:pt x="4337" y="1261"/>
                      <a:pt x="4403" y="1261"/>
                      <a:pt x="4470" y="1227"/>
                    </a:cubicBezTo>
                    <a:lnTo>
                      <a:pt x="4570" y="1227"/>
                    </a:lnTo>
                    <a:lnTo>
                      <a:pt x="4604" y="1261"/>
                    </a:lnTo>
                    <a:cubicBezTo>
                      <a:pt x="4604" y="1327"/>
                      <a:pt x="4637" y="1327"/>
                      <a:pt x="4637" y="1361"/>
                    </a:cubicBezTo>
                    <a:cubicBezTo>
                      <a:pt x="4670" y="1427"/>
                      <a:pt x="4670" y="1461"/>
                      <a:pt x="4737" y="1561"/>
                    </a:cubicBezTo>
                    <a:cubicBezTo>
                      <a:pt x="4770" y="1828"/>
                      <a:pt x="4770" y="2028"/>
                      <a:pt x="4770" y="2261"/>
                    </a:cubicBezTo>
                    <a:cubicBezTo>
                      <a:pt x="4737" y="2862"/>
                      <a:pt x="4637" y="3395"/>
                      <a:pt x="4470" y="3929"/>
                    </a:cubicBezTo>
                    <a:cubicBezTo>
                      <a:pt x="4470" y="3996"/>
                      <a:pt x="4470" y="3996"/>
                      <a:pt x="4437" y="4029"/>
                    </a:cubicBezTo>
                    <a:cubicBezTo>
                      <a:pt x="4437" y="4096"/>
                      <a:pt x="4437" y="4229"/>
                      <a:pt x="4470" y="4296"/>
                    </a:cubicBezTo>
                    <a:cubicBezTo>
                      <a:pt x="4503" y="4430"/>
                      <a:pt x="4637" y="4563"/>
                      <a:pt x="4770" y="4630"/>
                    </a:cubicBezTo>
                    <a:cubicBezTo>
                      <a:pt x="4833" y="4665"/>
                      <a:pt x="4907" y="4682"/>
                      <a:pt x="4985" y="4682"/>
                    </a:cubicBezTo>
                    <a:cubicBezTo>
                      <a:pt x="5197" y="4682"/>
                      <a:pt x="5431" y="4558"/>
                      <a:pt x="5504" y="4363"/>
                    </a:cubicBezTo>
                    <a:cubicBezTo>
                      <a:pt x="5671" y="3896"/>
                      <a:pt x="5804" y="3429"/>
                      <a:pt x="5904" y="2962"/>
                    </a:cubicBezTo>
                    <a:cubicBezTo>
                      <a:pt x="5971" y="2528"/>
                      <a:pt x="5971" y="2028"/>
                      <a:pt x="5938" y="1527"/>
                    </a:cubicBezTo>
                    <a:cubicBezTo>
                      <a:pt x="5904" y="1094"/>
                      <a:pt x="5738" y="693"/>
                      <a:pt x="5404" y="393"/>
                    </a:cubicBezTo>
                    <a:lnTo>
                      <a:pt x="5271" y="260"/>
                    </a:lnTo>
                    <a:cubicBezTo>
                      <a:pt x="5104" y="93"/>
                      <a:pt x="4837" y="26"/>
                      <a:pt x="4637" y="26"/>
                    </a:cubicBezTo>
                    <a:cubicBezTo>
                      <a:pt x="4556" y="8"/>
                      <a:pt x="4481" y="0"/>
                      <a:pt x="44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109875" y="3523925"/>
                <a:ext cx="350275" cy="719375"/>
              </a:xfrm>
              <a:custGeom>
                <a:avLst/>
                <a:gdLst/>
                <a:ahLst/>
                <a:cxnLst/>
                <a:rect l="l" t="t" r="r" b="b"/>
                <a:pathLst>
                  <a:path w="14011" h="28775" extrusionOk="0">
                    <a:moveTo>
                      <a:pt x="13873" y="0"/>
                    </a:moveTo>
                    <a:cubicBezTo>
                      <a:pt x="13842" y="0"/>
                      <a:pt x="13810" y="39"/>
                      <a:pt x="13810" y="62"/>
                    </a:cubicBezTo>
                    <a:lnTo>
                      <a:pt x="13177" y="1697"/>
                    </a:lnTo>
                    <a:cubicBezTo>
                      <a:pt x="12976" y="2230"/>
                      <a:pt x="12743" y="2764"/>
                      <a:pt x="12509" y="3298"/>
                    </a:cubicBezTo>
                    <a:cubicBezTo>
                      <a:pt x="12042" y="4399"/>
                      <a:pt x="11575" y="5499"/>
                      <a:pt x="11142" y="6600"/>
                    </a:cubicBezTo>
                    <a:cubicBezTo>
                      <a:pt x="10174" y="8835"/>
                      <a:pt x="9174" y="10970"/>
                      <a:pt x="8073" y="13105"/>
                    </a:cubicBezTo>
                    <a:cubicBezTo>
                      <a:pt x="7039" y="15273"/>
                      <a:pt x="5905" y="17408"/>
                      <a:pt x="4837" y="19543"/>
                    </a:cubicBezTo>
                    <a:cubicBezTo>
                      <a:pt x="3703" y="21611"/>
                      <a:pt x="2569" y="23746"/>
                      <a:pt x="1401" y="25781"/>
                    </a:cubicBezTo>
                    <a:cubicBezTo>
                      <a:pt x="968" y="26614"/>
                      <a:pt x="501" y="27415"/>
                      <a:pt x="34" y="28249"/>
                    </a:cubicBezTo>
                    <a:cubicBezTo>
                      <a:pt x="0" y="28316"/>
                      <a:pt x="0" y="28449"/>
                      <a:pt x="34" y="28549"/>
                    </a:cubicBezTo>
                    <a:cubicBezTo>
                      <a:pt x="67" y="28616"/>
                      <a:pt x="167" y="28716"/>
                      <a:pt x="234" y="28749"/>
                    </a:cubicBezTo>
                    <a:cubicBezTo>
                      <a:pt x="284" y="28766"/>
                      <a:pt x="342" y="28774"/>
                      <a:pt x="397" y="28774"/>
                    </a:cubicBezTo>
                    <a:cubicBezTo>
                      <a:pt x="451" y="28774"/>
                      <a:pt x="501" y="28766"/>
                      <a:pt x="534" y="28749"/>
                    </a:cubicBezTo>
                    <a:cubicBezTo>
                      <a:pt x="568" y="28749"/>
                      <a:pt x="568" y="28716"/>
                      <a:pt x="634" y="28716"/>
                    </a:cubicBezTo>
                    <a:cubicBezTo>
                      <a:pt x="668" y="28649"/>
                      <a:pt x="701" y="28616"/>
                      <a:pt x="734" y="28549"/>
                    </a:cubicBezTo>
                    <a:cubicBezTo>
                      <a:pt x="1335" y="27548"/>
                      <a:pt x="1902" y="26481"/>
                      <a:pt x="2469" y="25447"/>
                    </a:cubicBezTo>
                    <a:cubicBezTo>
                      <a:pt x="3036" y="24413"/>
                      <a:pt x="3570" y="23379"/>
                      <a:pt x="4137" y="22311"/>
                    </a:cubicBezTo>
                    <a:cubicBezTo>
                      <a:pt x="5238" y="20210"/>
                      <a:pt x="6305" y="18075"/>
                      <a:pt x="7339" y="15907"/>
                    </a:cubicBezTo>
                    <a:cubicBezTo>
                      <a:pt x="8373" y="13739"/>
                      <a:pt x="9374" y="11570"/>
                      <a:pt x="10308" y="9369"/>
                    </a:cubicBezTo>
                    <a:cubicBezTo>
                      <a:pt x="11242" y="7201"/>
                      <a:pt x="12142" y="4999"/>
                      <a:pt x="13010" y="2764"/>
                    </a:cubicBezTo>
                    <a:lnTo>
                      <a:pt x="14010" y="129"/>
                    </a:lnTo>
                    <a:cubicBezTo>
                      <a:pt x="13977" y="95"/>
                      <a:pt x="13977" y="62"/>
                      <a:pt x="13910" y="29"/>
                    </a:cubicBezTo>
                    <a:cubicBezTo>
                      <a:pt x="13900" y="8"/>
                      <a:pt x="13886" y="0"/>
                      <a:pt x="1387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286675" y="3609700"/>
                <a:ext cx="35050" cy="251350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10054" extrusionOk="0">
                    <a:moveTo>
                      <a:pt x="1101" y="0"/>
                    </a:moveTo>
                    <a:cubicBezTo>
                      <a:pt x="1068" y="0"/>
                      <a:pt x="1001" y="0"/>
                      <a:pt x="968" y="100"/>
                    </a:cubicBezTo>
                    <a:cubicBezTo>
                      <a:pt x="834" y="467"/>
                      <a:pt x="734" y="834"/>
                      <a:pt x="601" y="1268"/>
                    </a:cubicBezTo>
                    <a:cubicBezTo>
                      <a:pt x="467" y="1668"/>
                      <a:pt x="400" y="2102"/>
                      <a:pt x="300" y="2502"/>
                    </a:cubicBezTo>
                    <a:cubicBezTo>
                      <a:pt x="134" y="3336"/>
                      <a:pt x="67" y="4170"/>
                      <a:pt x="0" y="5004"/>
                    </a:cubicBezTo>
                    <a:cubicBezTo>
                      <a:pt x="0" y="5437"/>
                      <a:pt x="0" y="5838"/>
                      <a:pt x="67" y="6271"/>
                    </a:cubicBezTo>
                    <a:cubicBezTo>
                      <a:pt x="100" y="6672"/>
                      <a:pt x="134" y="7139"/>
                      <a:pt x="234" y="7572"/>
                    </a:cubicBezTo>
                    <a:cubicBezTo>
                      <a:pt x="300" y="7973"/>
                      <a:pt x="400" y="8406"/>
                      <a:pt x="501" y="8807"/>
                    </a:cubicBezTo>
                    <a:cubicBezTo>
                      <a:pt x="601" y="9007"/>
                      <a:pt x="634" y="9240"/>
                      <a:pt x="734" y="9440"/>
                    </a:cubicBezTo>
                    <a:lnTo>
                      <a:pt x="834" y="9674"/>
                    </a:lnTo>
                    <a:cubicBezTo>
                      <a:pt x="901" y="9774"/>
                      <a:pt x="968" y="9907"/>
                      <a:pt x="1068" y="9974"/>
                    </a:cubicBezTo>
                    <a:cubicBezTo>
                      <a:pt x="1104" y="10029"/>
                      <a:pt x="1151" y="10054"/>
                      <a:pt x="1197" y="10054"/>
                    </a:cubicBezTo>
                    <a:cubicBezTo>
                      <a:pt x="1234" y="10054"/>
                      <a:pt x="1271" y="10037"/>
                      <a:pt x="1301" y="10007"/>
                    </a:cubicBezTo>
                    <a:cubicBezTo>
                      <a:pt x="1334" y="10007"/>
                      <a:pt x="1334" y="9974"/>
                      <a:pt x="1401" y="9941"/>
                    </a:cubicBezTo>
                    <a:lnTo>
                      <a:pt x="1401" y="9907"/>
                    </a:lnTo>
                    <a:lnTo>
                      <a:pt x="1401" y="9774"/>
                    </a:lnTo>
                    <a:cubicBezTo>
                      <a:pt x="1401" y="9741"/>
                      <a:pt x="1401" y="9640"/>
                      <a:pt x="1334" y="9607"/>
                    </a:cubicBezTo>
                    <a:cubicBezTo>
                      <a:pt x="1334" y="9507"/>
                      <a:pt x="1301" y="9440"/>
                      <a:pt x="1268" y="9407"/>
                    </a:cubicBezTo>
                    <a:lnTo>
                      <a:pt x="1134" y="9007"/>
                    </a:lnTo>
                    <a:cubicBezTo>
                      <a:pt x="1001" y="8740"/>
                      <a:pt x="934" y="8473"/>
                      <a:pt x="834" y="8173"/>
                    </a:cubicBezTo>
                    <a:cubicBezTo>
                      <a:pt x="667" y="7639"/>
                      <a:pt x="567" y="7072"/>
                      <a:pt x="467" y="6472"/>
                    </a:cubicBezTo>
                    <a:cubicBezTo>
                      <a:pt x="434" y="6238"/>
                      <a:pt x="400" y="5971"/>
                      <a:pt x="400" y="5671"/>
                    </a:cubicBezTo>
                    <a:cubicBezTo>
                      <a:pt x="334" y="5404"/>
                      <a:pt x="334" y="5137"/>
                      <a:pt x="334" y="4837"/>
                    </a:cubicBezTo>
                    <a:cubicBezTo>
                      <a:pt x="334" y="4270"/>
                      <a:pt x="400" y="3736"/>
                      <a:pt x="434" y="3136"/>
                    </a:cubicBezTo>
                    <a:lnTo>
                      <a:pt x="434" y="3169"/>
                    </a:lnTo>
                    <a:cubicBezTo>
                      <a:pt x="567" y="2135"/>
                      <a:pt x="801" y="1134"/>
                      <a:pt x="1134" y="167"/>
                    </a:cubicBezTo>
                    <a:cubicBezTo>
                      <a:pt x="1168" y="100"/>
                      <a:pt x="1134" y="67"/>
                      <a:pt x="11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151575" y="3723100"/>
                <a:ext cx="70075" cy="333925"/>
              </a:xfrm>
              <a:custGeom>
                <a:avLst/>
                <a:gdLst/>
                <a:ahLst/>
                <a:cxnLst/>
                <a:rect l="l" t="t" r="r" b="b"/>
                <a:pathLst>
                  <a:path w="2803" h="13357" extrusionOk="0">
                    <a:moveTo>
                      <a:pt x="1001" y="1"/>
                    </a:moveTo>
                    <a:lnTo>
                      <a:pt x="901" y="34"/>
                    </a:lnTo>
                    <a:cubicBezTo>
                      <a:pt x="834" y="34"/>
                      <a:pt x="734" y="68"/>
                      <a:pt x="734" y="101"/>
                    </a:cubicBezTo>
                    <a:cubicBezTo>
                      <a:pt x="167" y="2069"/>
                      <a:pt x="0" y="4104"/>
                      <a:pt x="134" y="6105"/>
                    </a:cubicBezTo>
                    <a:cubicBezTo>
                      <a:pt x="167" y="7139"/>
                      <a:pt x="334" y="8207"/>
                      <a:pt x="567" y="9241"/>
                    </a:cubicBezTo>
                    <a:cubicBezTo>
                      <a:pt x="834" y="10241"/>
                      <a:pt x="1168" y="11209"/>
                      <a:pt x="1568" y="12143"/>
                    </a:cubicBezTo>
                    <a:cubicBezTo>
                      <a:pt x="1668" y="12376"/>
                      <a:pt x="1802" y="12543"/>
                      <a:pt x="1902" y="12743"/>
                    </a:cubicBezTo>
                    <a:cubicBezTo>
                      <a:pt x="2002" y="12877"/>
                      <a:pt x="2035" y="12943"/>
                      <a:pt x="2135" y="13010"/>
                    </a:cubicBezTo>
                    <a:lnTo>
                      <a:pt x="2235" y="13144"/>
                    </a:lnTo>
                    <a:lnTo>
                      <a:pt x="2369" y="13277"/>
                    </a:lnTo>
                    <a:cubicBezTo>
                      <a:pt x="2424" y="13332"/>
                      <a:pt x="2479" y="13357"/>
                      <a:pt x="2534" y="13357"/>
                    </a:cubicBezTo>
                    <a:cubicBezTo>
                      <a:pt x="2579" y="13357"/>
                      <a:pt x="2624" y="13340"/>
                      <a:pt x="2669" y="13310"/>
                    </a:cubicBezTo>
                    <a:cubicBezTo>
                      <a:pt x="2802" y="13244"/>
                      <a:pt x="2802" y="13110"/>
                      <a:pt x="2736" y="12977"/>
                    </a:cubicBezTo>
                    <a:lnTo>
                      <a:pt x="2736" y="12943"/>
                    </a:lnTo>
                    <a:cubicBezTo>
                      <a:pt x="2702" y="12777"/>
                      <a:pt x="2636" y="12643"/>
                      <a:pt x="2535" y="12476"/>
                    </a:cubicBezTo>
                    <a:cubicBezTo>
                      <a:pt x="2469" y="12310"/>
                      <a:pt x="2369" y="12143"/>
                      <a:pt x="2235" y="11943"/>
                    </a:cubicBezTo>
                    <a:cubicBezTo>
                      <a:pt x="2068" y="11609"/>
                      <a:pt x="1902" y="11242"/>
                      <a:pt x="1735" y="10909"/>
                    </a:cubicBezTo>
                    <a:cubicBezTo>
                      <a:pt x="1201" y="9641"/>
                      <a:pt x="868" y="8340"/>
                      <a:pt x="667" y="7006"/>
                    </a:cubicBezTo>
                    <a:lnTo>
                      <a:pt x="667" y="7073"/>
                    </a:lnTo>
                    <a:cubicBezTo>
                      <a:pt x="534" y="6272"/>
                      <a:pt x="501" y="5505"/>
                      <a:pt x="434" y="4738"/>
                    </a:cubicBezTo>
                    <a:cubicBezTo>
                      <a:pt x="434" y="3937"/>
                      <a:pt x="501" y="3136"/>
                      <a:pt x="567" y="2403"/>
                    </a:cubicBezTo>
                    <a:lnTo>
                      <a:pt x="567" y="2436"/>
                    </a:lnTo>
                    <a:cubicBezTo>
                      <a:pt x="667" y="1635"/>
                      <a:pt x="834" y="901"/>
                      <a:pt x="1034" y="134"/>
                    </a:cubicBezTo>
                    <a:cubicBezTo>
                      <a:pt x="1034" y="101"/>
                      <a:pt x="1034" y="1"/>
                      <a:pt x="100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401750" y="3545475"/>
                <a:ext cx="14200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568" h="3519" extrusionOk="0">
                    <a:moveTo>
                      <a:pt x="301" y="1"/>
                    </a:moveTo>
                    <a:cubicBezTo>
                      <a:pt x="234" y="1"/>
                      <a:pt x="167" y="1"/>
                      <a:pt x="167" y="67"/>
                    </a:cubicBezTo>
                    <a:cubicBezTo>
                      <a:pt x="34" y="634"/>
                      <a:pt x="0" y="1202"/>
                      <a:pt x="0" y="1735"/>
                    </a:cubicBezTo>
                    <a:cubicBezTo>
                      <a:pt x="0" y="2035"/>
                      <a:pt x="34" y="2302"/>
                      <a:pt x="67" y="2569"/>
                    </a:cubicBezTo>
                    <a:cubicBezTo>
                      <a:pt x="134" y="2869"/>
                      <a:pt x="167" y="3170"/>
                      <a:pt x="301" y="3403"/>
                    </a:cubicBezTo>
                    <a:cubicBezTo>
                      <a:pt x="301" y="3470"/>
                      <a:pt x="334" y="3503"/>
                      <a:pt x="367" y="3503"/>
                    </a:cubicBezTo>
                    <a:cubicBezTo>
                      <a:pt x="390" y="3503"/>
                      <a:pt x="427" y="3518"/>
                      <a:pt x="459" y="3518"/>
                    </a:cubicBezTo>
                    <a:cubicBezTo>
                      <a:pt x="475" y="3518"/>
                      <a:pt x="490" y="3514"/>
                      <a:pt x="501" y="3503"/>
                    </a:cubicBezTo>
                    <a:cubicBezTo>
                      <a:pt x="534" y="3503"/>
                      <a:pt x="568" y="3437"/>
                      <a:pt x="568" y="3403"/>
                    </a:cubicBezTo>
                    <a:lnTo>
                      <a:pt x="568" y="3270"/>
                    </a:lnTo>
                    <a:cubicBezTo>
                      <a:pt x="534" y="3136"/>
                      <a:pt x="501" y="2903"/>
                      <a:pt x="467" y="2736"/>
                    </a:cubicBezTo>
                    <a:lnTo>
                      <a:pt x="334" y="2102"/>
                    </a:lnTo>
                    <a:cubicBezTo>
                      <a:pt x="234" y="1602"/>
                      <a:pt x="234" y="1068"/>
                      <a:pt x="301" y="534"/>
                    </a:cubicBezTo>
                    <a:lnTo>
                      <a:pt x="301" y="534"/>
                    </a:lnTo>
                    <a:lnTo>
                      <a:pt x="301" y="568"/>
                    </a:lnTo>
                    <a:cubicBezTo>
                      <a:pt x="334" y="401"/>
                      <a:pt x="334" y="234"/>
                      <a:pt x="367" y="67"/>
                    </a:cubicBezTo>
                    <a:cubicBezTo>
                      <a:pt x="334" y="67"/>
                      <a:pt x="334" y="34"/>
                      <a:pt x="301" y="1"/>
                    </a:cubicBezTo>
                    <a:close/>
                  </a:path>
                </a:pathLst>
              </a:custGeom>
              <a:solidFill>
                <a:srgbClr val="A5B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365900" y="3619275"/>
                <a:ext cx="17847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7139" h="4655" extrusionOk="0">
                    <a:moveTo>
                      <a:pt x="7038" y="1"/>
                    </a:moveTo>
                    <a:cubicBezTo>
                      <a:pt x="7013" y="1"/>
                      <a:pt x="6988" y="18"/>
                      <a:pt x="6972" y="51"/>
                    </a:cubicBezTo>
                    <a:cubicBezTo>
                      <a:pt x="6772" y="318"/>
                      <a:pt x="6505" y="618"/>
                      <a:pt x="6238" y="885"/>
                    </a:cubicBezTo>
                    <a:cubicBezTo>
                      <a:pt x="5904" y="1218"/>
                      <a:pt x="5504" y="1519"/>
                      <a:pt x="5137" y="1785"/>
                    </a:cubicBezTo>
                    <a:cubicBezTo>
                      <a:pt x="4937" y="1952"/>
                      <a:pt x="4737" y="2086"/>
                      <a:pt x="4503" y="2252"/>
                    </a:cubicBezTo>
                    <a:cubicBezTo>
                      <a:pt x="4303" y="2386"/>
                      <a:pt x="4103" y="2553"/>
                      <a:pt x="3836" y="2619"/>
                    </a:cubicBezTo>
                    <a:cubicBezTo>
                      <a:pt x="3236" y="2953"/>
                      <a:pt x="2635" y="3287"/>
                      <a:pt x="1968" y="3553"/>
                    </a:cubicBezTo>
                    <a:cubicBezTo>
                      <a:pt x="1668" y="3687"/>
                      <a:pt x="1334" y="3787"/>
                      <a:pt x="1068" y="3920"/>
                    </a:cubicBezTo>
                    <a:cubicBezTo>
                      <a:pt x="901" y="3954"/>
                      <a:pt x="767" y="4054"/>
                      <a:pt x="601" y="4087"/>
                    </a:cubicBezTo>
                    <a:cubicBezTo>
                      <a:pt x="567" y="4120"/>
                      <a:pt x="467" y="4120"/>
                      <a:pt x="400" y="4154"/>
                    </a:cubicBezTo>
                    <a:cubicBezTo>
                      <a:pt x="300" y="4221"/>
                      <a:pt x="234" y="4254"/>
                      <a:pt x="167" y="4254"/>
                    </a:cubicBezTo>
                    <a:cubicBezTo>
                      <a:pt x="100" y="4287"/>
                      <a:pt x="0" y="4387"/>
                      <a:pt x="67" y="4454"/>
                    </a:cubicBezTo>
                    <a:cubicBezTo>
                      <a:pt x="67" y="4487"/>
                      <a:pt x="100" y="4587"/>
                      <a:pt x="134" y="4621"/>
                    </a:cubicBezTo>
                    <a:cubicBezTo>
                      <a:pt x="167" y="4654"/>
                      <a:pt x="267" y="4654"/>
                      <a:pt x="300" y="4654"/>
                    </a:cubicBezTo>
                    <a:cubicBezTo>
                      <a:pt x="400" y="4654"/>
                      <a:pt x="434" y="4621"/>
                      <a:pt x="500" y="4621"/>
                    </a:cubicBezTo>
                    <a:cubicBezTo>
                      <a:pt x="601" y="4621"/>
                      <a:pt x="667" y="4587"/>
                      <a:pt x="767" y="4554"/>
                    </a:cubicBezTo>
                    <a:cubicBezTo>
                      <a:pt x="934" y="4487"/>
                      <a:pt x="1068" y="4454"/>
                      <a:pt x="1234" y="4387"/>
                    </a:cubicBezTo>
                    <a:cubicBezTo>
                      <a:pt x="1568" y="4254"/>
                      <a:pt x="1835" y="4120"/>
                      <a:pt x="2135" y="3954"/>
                    </a:cubicBezTo>
                    <a:cubicBezTo>
                      <a:pt x="2469" y="3787"/>
                      <a:pt x="2769" y="3620"/>
                      <a:pt x="3102" y="3453"/>
                    </a:cubicBezTo>
                    <a:cubicBezTo>
                      <a:pt x="3436" y="3253"/>
                      <a:pt x="3769" y="3086"/>
                      <a:pt x="4070" y="2820"/>
                    </a:cubicBezTo>
                    <a:lnTo>
                      <a:pt x="4937" y="2219"/>
                    </a:lnTo>
                    <a:cubicBezTo>
                      <a:pt x="5070" y="2086"/>
                      <a:pt x="5237" y="1986"/>
                      <a:pt x="5337" y="1886"/>
                    </a:cubicBezTo>
                    <a:cubicBezTo>
                      <a:pt x="5504" y="1752"/>
                      <a:pt x="5637" y="1619"/>
                      <a:pt x="5804" y="1485"/>
                    </a:cubicBezTo>
                    <a:cubicBezTo>
                      <a:pt x="6300" y="1088"/>
                      <a:pt x="6763" y="593"/>
                      <a:pt x="7129" y="97"/>
                    </a:cubicBezTo>
                    <a:lnTo>
                      <a:pt x="7129" y="97"/>
                    </a:lnTo>
                    <a:cubicBezTo>
                      <a:pt x="7134" y="114"/>
                      <a:pt x="7136" y="128"/>
                      <a:pt x="7137" y="128"/>
                    </a:cubicBezTo>
                    <a:cubicBezTo>
                      <a:pt x="7139" y="128"/>
                      <a:pt x="7139" y="116"/>
                      <a:pt x="7139" y="84"/>
                    </a:cubicBezTo>
                    <a:lnTo>
                      <a:pt x="7139" y="84"/>
                    </a:lnTo>
                    <a:cubicBezTo>
                      <a:pt x="7135" y="89"/>
                      <a:pt x="7132" y="93"/>
                      <a:pt x="7129" y="97"/>
                    </a:cubicBezTo>
                    <a:lnTo>
                      <a:pt x="7129" y="97"/>
                    </a:lnTo>
                    <a:cubicBezTo>
                      <a:pt x="7124" y="81"/>
                      <a:pt x="7116" y="62"/>
                      <a:pt x="7105" y="51"/>
                    </a:cubicBezTo>
                    <a:cubicBezTo>
                      <a:pt x="7088" y="18"/>
                      <a:pt x="7063" y="1"/>
                      <a:pt x="703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247475" y="3867375"/>
                <a:ext cx="242700" cy="123450"/>
              </a:xfrm>
              <a:custGeom>
                <a:avLst/>
                <a:gdLst/>
                <a:ahLst/>
                <a:cxnLst/>
                <a:rect l="l" t="t" r="r" b="b"/>
                <a:pathLst>
                  <a:path w="9708" h="4938" extrusionOk="0">
                    <a:moveTo>
                      <a:pt x="9674" y="1"/>
                    </a:moveTo>
                    <a:cubicBezTo>
                      <a:pt x="9674" y="34"/>
                      <a:pt x="9641" y="34"/>
                      <a:pt x="9574" y="34"/>
                    </a:cubicBezTo>
                    <a:cubicBezTo>
                      <a:pt x="9040" y="468"/>
                      <a:pt x="8506" y="868"/>
                      <a:pt x="7973" y="1268"/>
                    </a:cubicBezTo>
                    <a:cubicBezTo>
                      <a:pt x="7673" y="1468"/>
                      <a:pt x="7372" y="1635"/>
                      <a:pt x="7072" y="1802"/>
                    </a:cubicBezTo>
                    <a:cubicBezTo>
                      <a:pt x="6805" y="2002"/>
                      <a:pt x="6472" y="2169"/>
                      <a:pt x="6138" y="2336"/>
                    </a:cubicBezTo>
                    <a:cubicBezTo>
                      <a:pt x="5738" y="2536"/>
                      <a:pt x="5371" y="2703"/>
                      <a:pt x="4971" y="2936"/>
                    </a:cubicBezTo>
                    <a:cubicBezTo>
                      <a:pt x="4570" y="3069"/>
                      <a:pt x="4170" y="3270"/>
                      <a:pt x="3736" y="3436"/>
                    </a:cubicBezTo>
                    <a:cubicBezTo>
                      <a:pt x="2982" y="3764"/>
                      <a:pt x="2163" y="3996"/>
                      <a:pt x="1344" y="4193"/>
                    </a:cubicBezTo>
                    <a:lnTo>
                      <a:pt x="1344" y="4193"/>
                    </a:lnTo>
                    <a:cubicBezTo>
                      <a:pt x="1350" y="4188"/>
                      <a:pt x="1357" y="4181"/>
                      <a:pt x="1368" y="4170"/>
                    </a:cubicBezTo>
                    <a:lnTo>
                      <a:pt x="1368" y="4170"/>
                    </a:lnTo>
                    <a:cubicBezTo>
                      <a:pt x="1168" y="4204"/>
                      <a:pt x="1001" y="4237"/>
                      <a:pt x="801" y="4304"/>
                    </a:cubicBezTo>
                    <a:cubicBezTo>
                      <a:pt x="701" y="4337"/>
                      <a:pt x="567" y="4337"/>
                      <a:pt x="501" y="4370"/>
                    </a:cubicBezTo>
                    <a:cubicBezTo>
                      <a:pt x="467" y="4370"/>
                      <a:pt x="367" y="4404"/>
                      <a:pt x="334" y="4404"/>
                    </a:cubicBezTo>
                    <a:cubicBezTo>
                      <a:pt x="301" y="4404"/>
                      <a:pt x="234" y="4470"/>
                      <a:pt x="201" y="4470"/>
                    </a:cubicBezTo>
                    <a:lnTo>
                      <a:pt x="167" y="4470"/>
                    </a:lnTo>
                    <a:cubicBezTo>
                      <a:pt x="67" y="4504"/>
                      <a:pt x="0" y="4604"/>
                      <a:pt x="0" y="4704"/>
                    </a:cubicBezTo>
                    <a:cubicBezTo>
                      <a:pt x="0" y="4804"/>
                      <a:pt x="67" y="4937"/>
                      <a:pt x="201" y="4937"/>
                    </a:cubicBezTo>
                    <a:lnTo>
                      <a:pt x="501" y="4937"/>
                    </a:lnTo>
                    <a:cubicBezTo>
                      <a:pt x="634" y="4937"/>
                      <a:pt x="734" y="4937"/>
                      <a:pt x="834" y="4871"/>
                    </a:cubicBezTo>
                    <a:cubicBezTo>
                      <a:pt x="1034" y="4837"/>
                      <a:pt x="1301" y="4804"/>
                      <a:pt x="1501" y="4737"/>
                    </a:cubicBezTo>
                    <a:cubicBezTo>
                      <a:pt x="1902" y="4637"/>
                      <a:pt x="2335" y="4504"/>
                      <a:pt x="2736" y="4337"/>
                    </a:cubicBezTo>
                    <a:cubicBezTo>
                      <a:pt x="3636" y="4003"/>
                      <a:pt x="4470" y="3637"/>
                      <a:pt x="5237" y="3170"/>
                    </a:cubicBezTo>
                    <a:cubicBezTo>
                      <a:pt x="5471" y="3036"/>
                      <a:pt x="5638" y="2969"/>
                      <a:pt x="5838" y="2836"/>
                    </a:cubicBezTo>
                    <a:cubicBezTo>
                      <a:pt x="6038" y="2703"/>
                      <a:pt x="6205" y="2569"/>
                      <a:pt x="6405" y="2502"/>
                    </a:cubicBezTo>
                    <a:lnTo>
                      <a:pt x="7539" y="1735"/>
                    </a:lnTo>
                    <a:cubicBezTo>
                      <a:pt x="7906" y="1502"/>
                      <a:pt x="8240" y="1235"/>
                      <a:pt x="8640" y="968"/>
                    </a:cubicBezTo>
                    <a:cubicBezTo>
                      <a:pt x="8973" y="701"/>
                      <a:pt x="9340" y="401"/>
                      <a:pt x="9674" y="134"/>
                    </a:cubicBezTo>
                    <a:cubicBezTo>
                      <a:pt x="9707" y="67"/>
                      <a:pt x="9707" y="34"/>
                      <a:pt x="96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152400" y="4103600"/>
                <a:ext cx="152650" cy="55825"/>
              </a:xfrm>
              <a:custGeom>
                <a:avLst/>
                <a:gdLst/>
                <a:ahLst/>
                <a:cxnLst/>
                <a:rect l="l" t="t" r="r" b="b"/>
                <a:pathLst>
                  <a:path w="6106" h="2233" extrusionOk="0">
                    <a:moveTo>
                      <a:pt x="5955" y="0"/>
                    </a:moveTo>
                    <a:cubicBezTo>
                      <a:pt x="5930" y="0"/>
                      <a:pt x="5905" y="8"/>
                      <a:pt x="5872" y="25"/>
                    </a:cubicBezTo>
                    <a:cubicBezTo>
                      <a:pt x="5771" y="92"/>
                      <a:pt x="5605" y="192"/>
                      <a:pt x="5438" y="259"/>
                    </a:cubicBezTo>
                    <a:lnTo>
                      <a:pt x="5471" y="259"/>
                    </a:lnTo>
                    <a:cubicBezTo>
                      <a:pt x="5004" y="525"/>
                      <a:pt x="4537" y="726"/>
                      <a:pt x="4104" y="926"/>
                    </a:cubicBezTo>
                    <a:cubicBezTo>
                      <a:pt x="3603" y="1159"/>
                      <a:pt x="3103" y="1259"/>
                      <a:pt x="2603" y="1393"/>
                    </a:cubicBezTo>
                    <a:cubicBezTo>
                      <a:pt x="2202" y="1493"/>
                      <a:pt x="1869" y="1526"/>
                      <a:pt x="1502" y="1559"/>
                    </a:cubicBezTo>
                    <a:cubicBezTo>
                      <a:pt x="1101" y="1593"/>
                      <a:pt x="701" y="1660"/>
                      <a:pt x="301" y="1660"/>
                    </a:cubicBezTo>
                    <a:cubicBezTo>
                      <a:pt x="134" y="1660"/>
                      <a:pt x="1" y="1826"/>
                      <a:pt x="34" y="1993"/>
                    </a:cubicBezTo>
                    <a:cubicBezTo>
                      <a:pt x="34" y="2138"/>
                      <a:pt x="160" y="2233"/>
                      <a:pt x="303" y="2233"/>
                    </a:cubicBezTo>
                    <a:cubicBezTo>
                      <a:pt x="324" y="2233"/>
                      <a:pt x="346" y="2231"/>
                      <a:pt x="368" y="2227"/>
                    </a:cubicBezTo>
                    <a:cubicBezTo>
                      <a:pt x="634" y="2227"/>
                      <a:pt x="868" y="2193"/>
                      <a:pt x="1135" y="2160"/>
                    </a:cubicBezTo>
                    <a:cubicBezTo>
                      <a:pt x="1368" y="2093"/>
                      <a:pt x="1635" y="2060"/>
                      <a:pt x="1869" y="1993"/>
                    </a:cubicBezTo>
                    <a:cubicBezTo>
                      <a:pt x="2369" y="1860"/>
                      <a:pt x="2836" y="1693"/>
                      <a:pt x="3336" y="1526"/>
                    </a:cubicBezTo>
                    <a:cubicBezTo>
                      <a:pt x="3837" y="1359"/>
                      <a:pt x="4304" y="1159"/>
                      <a:pt x="4737" y="892"/>
                    </a:cubicBezTo>
                    <a:cubicBezTo>
                      <a:pt x="5204" y="692"/>
                      <a:pt x="5638" y="392"/>
                      <a:pt x="6038" y="158"/>
                    </a:cubicBezTo>
                    <a:cubicBezTo>
                      <a:pt x="6105" y="92"/>
                      <a:pt x="6105" y="58"/>
                      <a:pt x="6038" y="25"/>
                    </a:cubicBezTo>
                    <a:cubicBezTo>
                      <a:pt x="6005" y="8"/>
                      <a:pt x="5980" y="0"/>
                      <a:pt x="595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194100" y="3939300"/>
                <a:ext cx="19200" cy="18175"/>
              </a:xfrm>
              <a:custGeom>
                <a:avLst/>
                <a:gdLst/>
                <a:ahLst/>
                <a:cxnLst/>
                <a:rect l="l" t="t" r="r" b="b"/>
                <a:pathLst>
                  <a:path w="768" h="727" extrusionOk="0">
                    <a:moveTo>
                      <a:pt x="384" y="1"/>
                    </a:moveTo>
                    <a:cubicBezTo>
                      <a:pt x="292" y="1"/>
                      <a:pt x="201" y="42"/>
                      <a:pt x="134" y="126"/>
                    </a:cubicBezTo>
                    <a:cubicBezTo>
                      <a:pt x="1" y="259"/>
                      <a:pt x="1" y="493"/>
                      <a:pt x="134" y="626"/>
                    </a:cubicBezTo>
                    <a:cubicBezTo>
                      <a:pt x="201" y="693"/>
                      <a:pt x="292" y="726"/>
                      <a:pt x="384" y="726"/>
                    </a:cubicBezTo>
                    <a:cubicBezTo>
                      <a:pt x="476" y="726"/>
                      <a:pt x="568" y="693"/>
                      <a:pt x="634" y="626"/>
                    </a:cubicBezTo>
                    <a:cubicBezTo>
                      <a:pt x="768" y="493"/>
                      <a:pt x="768" y="259"/>
                      <a:pt x="634" y="126"/>
                    </a:cubicBezTo>
                    <a:cubicBezTo>
                      <a:pt x="568" y="42"/>
                      <a:pt x="476" y="1"/>
                      <a:pt x="384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205775" y="3898025"/>
                <a:ext cx="11700" cy="1065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26" extrusionOk="0">
                    <a:moveTo>
                      <a:pt x="230" y="0"/>
                    </a:moveTo>
                    <a:cubicBezTo>
                      <a:pt x="176" y="0"/>
                      <a:pt x="117" y="25"/>
                      <a:pt x="67" y="76"/>
                    </a:cubicBezTo>
                    <a:cubicBezTo>
                      <a:pt x="1" y="142"/>
                      <a:pt x="1" y="276"/>
                      <a:pt x="67" y="376"/>
                    </a:cubicBezTo>
                    <a:cubicBezTo>
                      <a:pt x="117" y="409"/>
                      <a:pt x="176" y="426"/>
                      <a:pt x="230" y="426"/>
                    </a:cubicBezTo>
                    <a:cubicBezTo>
                      <a:pt x="284" y="426"/>
                      <a:pt x="334" y="409"/>
                      <a:pt x="367" y="376"/>
                    </a:cubicBezTo>
                    <a:cubicBezTo>
                      <a:pt x="468" y="276"/>
                      <a:pt x="468" y="142"/>
                      <a:pt x="367" y="76"/>
                    </a:cubicBezTo>
                    <a:cubicBezTo>
                      <a:pt x="334" y="25"/>
                      <a:pt x="284" y="0"/>
                      <a:pt x="230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222450" y="3934725"/>
                <a:ext cx="10025" cy="9600"/>
              </a:xfrm>
              <a:custGeom>
                <a:avLst/>
                <a:gdLst/>
                <a:ahLst/>
                <a:cxnLst/>
                <a:rect l="l" t="t" r="r" b="b"/>
                <a:pathLst>
                  <a:path w="401" h="384" extrusionOk="0">
                    <a:moveTo>
                      <a:pt x="226" y="0"/>
                    </a:moveTo>
                    <a:cubicBezTo>
                      <a:pt x="176" y="0"/>
                      <a:pt x="117" y="25"/>
                      <a:pt x="67" y="75"/>
                    </a:cubicBezTo>
                    <a:cubicBezTo>
                      <a:pt x="1" y="142"/>
                      <a:pt x="1" y="275"/>
                      <a:pt x="67" y="309"/>
                    </a:cubicBezTo>
                    <a:cubicBezTo>
                      <a:pt x="117" y="359"/>
                      <a:pt x="176" y="384"/>
                      <a:pt x="226" y="384"/>
                    </a:cubicBezTo>
                    <a:cubicBezTo>
                      <a:pt x="276" y="384"/>
                      <a:pt x="318" y="359"/>
                      <a:pt x="334" y="309"/>
                    </a:cubicBezTo>
                    <a:cubicBezTo>
                      <a:pt x="401" y="242"/>
                      <a:pt x="401" y="109"/>
                      <a:pt x="334" y="75"/>
                    </a:cubicBezTo>
                    <a:cubicBezTo>
                      <a:pt x="318" y="25"/>
                      <a:pt x="276" y="0"/>
                      <a:pt x="226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238300" y="3896150"/>
                <a:ext cx="125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60" extrusionOk="0">
                    <a:moveTo>
                      <a:pt x="221" y="0"/>
                    </a:moveTo>
                    <a:cubicBezTo>
                      <a:pt x="167" y="0"/>
                      <a:pt x="117" y="17"/>
                      <a:pt x="67" y="50"/>
                    </a:cubicBezTo>
                    <a:cubicBezTo>
                      <a:pt x="0" y="151"/>
                      <a:pt x="0" y="317"/>
                      <a:pt x="67" y="384"/>
                    </a:cubicBezTo>
                    <a:cubicBezTo>
                      <a:pt x="117" y="434"/>
                      <a:pt x="184" y="459"/>
                      <a:pt x="246" y="459"/>
                    </a:cubicBezTo>
                    <a:cubicBezTo>
                      <a:pt x="309" y="459"/>
                      <a:pt x="367" y="434"/>
                      <a:pt x="401" y="384"/>
                    </a:cubicBezTo>
                    <a:cubicBezTo>
                      <a:pt x="501" y="317"/>
                      <a:pt x="501" y="151"/>
                      <a:pt x="401" y="50"/>
                    </a:cubicBezTo>
                    <a:cubicBezTo>
                      <a:pt x="334" y="17"/>
                      <a:pt x="276" y="0"/>
                      <a:pt x="221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229950" y="3838825"/>
                <a:ext cx="13375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493" extrusionOk="0">
                    <a:moveTo>
                      <a:pt x="264" y="0"/>
                    </a:moveTo>
                    <a:cubicBezTo>
                      <a:pt x="193" y="0"/>
                      <a:pt x="118" y="25"/>
                      <a:pt x="68" y="75"/>
                    </a:cubicBezTo>
                    <a:cubicBezTo>
                      <a:pt x="1" y="175"/>
                      <a:pt x="1" y="342"/>
                      <a:pt x="68" y="442"/>
                    </a:cubicBezTo>
                    <a:cubicBezTo>
                      <a:pt x="134" y="475"/>
                      <a:pt x="209" y="492"/>
                      <a:pt x="276" y="492"/>
                    </a:cubicBezTo>
                    <a:cubicBezTo>
                      <a:pt x="343" y="492"/>
                      <a:pt x="401" y="475"/>
                      <a:pt x="435" y="442"/>
                    </a:cubicBezTo>
                    <a:cubicBezTo>
                      <a:pt x="535" y="309"/>
                      <a:pt x="535" y="142"/>
                      <a:pt x="435" y="75"/>
                    </a:cubicBezTo>
                    <a:cubicBezTo>
                      <a:pt x="401" y="25"/>
                      <a:pt x="334" y="0"/>
                      <a:pt x="264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277500" y="3857575"/>
                <a:ext cx="6700" cy="545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18" extrusionOk="0">
                    <a:moveTo>
                      <a:pt x="129" y="1"/>
                    </a:moveTo>
                    <a:cubicBezTo>
                      <a:pt x="100" y="1"/>
                      <a:pt x="67" y="9"/>
                      <a:pt x="34" y="26"/>
                    </a:cubicBezTo>
                    <a:cubicBezTo>
                      <a:pt x="0" y="59"/>
                      <a:pt x="0" y="159"/>
                      <a:pt x="34" y="192"/>
                    </a:cubicBezTo>
                    <a:cubicBezTo>
                      <a:pt x="67" y="209"/>
                      <a:pt x="100" y="217"/>
                      <a:pt x="129" y="217"/>
                    </a:cubicBezTo>
                    <a:cubicBezTo>
                      <a:pt x="159" y="217"/>
                      <a:pt x="184" y="209"/>
                      <a:pt x="200" y="192"/>
                    </a:cubicBezTo>
                    <a:cubicBezTo>
                      <a:pt x="267" y="126"/>
                      <a:pt x="267" y="59"/>
                      <a:pt x="200" y="26"/>
                    </a:cubicBezTo>
                    <a:cubicBezTo>
                      <a:pt x="184" y="9"/>
                      <a:pt x="159" y="1"/>
                      <a:pt x="129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263325" y="3812550"/>
                <a:ext cx="6700" cy="69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6" extrusionOk="0">
                    <a:moveTo>
                      <a:pt x="134" y="0"/>
                    </a:moveTo>
                    <a:cubicBezTo>
                      <a:pt x="92" y="0"/>
                      <a:pt x="50" y="9"/>
                      <a:pt x="34" y="25"/>
                    </a:cubicBezTo>
                    <a:cubicBezTo>
                      <a:pt x="0" y="59"/>
                      <a:pt x="0" y="159"/>
                      <a:pt x="34" y="226"/>
                    </a:cubicBezTo>
                    <a:cubicBezTo>
                      <a:pt x="50" y="259"/>
                      <a:pt x="75" y="276"/>
                      <a:pt x="109" y="276"/>
                    </a:cubicBezTo>
                    <a:cubicBezTo>
                      <a:pt x="142" y="276"/>
                      <a:pt x="184" y="259"/>
                      <a:pt x="234" y="226"/>
                    </a:cubicBezTo>
                    <a:cubicBezTo>
                      <a:pt x="267" y="192"/>
                      <a:pt x="267" y="125"/>
                      <a:pt x="234" y="25"/>
                    </a:cubicBezTo>
                    <a:cubicBezTo>
                      <a:pt x="217" y="9"/>
                      <a:pt x="175" y="0"/>
                      <a:pt x="134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259975" y="3906150"/>
                <a:ext cx="5875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43" extrusionOk="0">
                    <a:moveTo>
                      <a:pt x="105" y="1"/>
                    </a:moveTo>
                    <a:cubicBezTo>
                      <a:pt x="76" y="1"/>
                      <a:pt x="51" y="17"/>
                      <a:pt x="34" y="51"/>
                    </a:cubicBezTo>
                    <a:cubicBezTo>
                      <a:pt x="1" y="84"/>
                      <a:pt x="1" y="151"/>
                      <a:pt x="34" y="218"/>
                    </a:cubicBezTo>
                    <a:cubicBezTo>
                      <a:pt x="51" y="234"/>
                      <a:pt x="84" y="243"/>
                      <a:pt x="117" y="243"/>
                    </a:cubicBezTo>
                    <a:cubicBezTo>
                      <a:pt x="151" y="243"/>
                      <a:pt x="184" y="234"/>
                      <a:pt x="201" y="218"/>
                    </a:cubicBezTo>
                    <a:cubicBezTo>
                      <a:pt x="234" y="151"/>
                      <a:pt x="234" y="84"/>
                      <a:pt x="201" y="51"/>
                    </a:cubicBezTo>
                    <a:cubicBezTo>
                      <a:pt x="168" y="17"/>
                      <a:pt x="134" y="1"/>
                      <a:pt x="105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207450" y="3978250"/>
                <a:ext cx="19200" cy="17575"/>
              </a:xfrm>
              <a:custGeom>
                <a:avLst/>
                <a:gdLst/>
                <a:ahLst/>
                <a:cxnLst/>
                <a:rect l="l" t="t" r="r" b="b"/>
                <a:pathLst>
                  <a:path w="768" h="703" extrusionOk="0">
                    <a:moveTo>
                      <a:pt x="403" y="1"/>
                    </a:moveTo>
                    <a:cubicBezTo>
                      <a:pt x="304" y="1"/>
                      <a:pt x="208" y="46"/>
                      <a:pt x="134" y="102"/>
                    </a:cubicBezTo>
                    <a:cubicBezTo>
                      <a:pt x="0" y="236"/>
                      <a:pt x="0" y="502"/>
                      <a:pt x="134" y="603"/>
                    </a:cubicBezTo>
                    <a:cubicBezTo>
                      <a:pt x="200" y="669"/>
                      <a:pt x="292" y="703"/>
                      <a:pt x="384" y="703"/>
                    </a:cubicBezTo>
                    <a:cubicBezTo>
                      <a:pt x="476" y="703"/>
                      <a:pt x="567" y="669"/>
                      <a:pt x="634" y="603"/>
                    </a:cubicBezTo>
                    <a:cubicBezTo>
                      <a:pt x="767" y="502"/>
                      <a:pt x="767" y="236"/>
                      <a:pt x="634" y="102"/>
                    </a:cubicBezTo>
                    <a:cubicBezTo>
                      <a:pt x="561" y="29"/>
                      <a:pt x="481" y="1"/>
                      <a:pt x="403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15700" y="3975800"/>
                <a:ext cx="18375" cy="15850"/>
              </a:xfrm>
              <a:custGeom>
                <a:avLst/>
                <a:gdLst/>
                <a:ahLst/>
                <a:cxnLst/>
                <a:rect l="l" t="t" r="r" b="b"/>
                <a:pathLst>
                  <a:path w="735" h="634" extrusionOk="0">
                    <a:moveTo>
                      <a:pt x="343" y="0"/>
                    </a:moveTo>
                    <a:cubicBezTo>
                      <a:pt x="259" y="0"/>
                      <a:pt x="184" y="33"/>
                      <a:pt x="134" y="100"/>
                    </a:cubicBezTo>
                    <a:cubicBezTo>
                      <a:pt x="1" y="200"/>
                      <a:pt x="1" y="434"/>
                      <a:pt x="134" y="534"/>
                    </a:cubicBezTo>
                    <a:cubicBezTo>
                      <a:pt x="201" y="600"/>
                      <a:pt x="284" y="634"/>
                      <a:pt x="368" y="634"/>
                    </a:cubicBezTo>
                    <a:cubicBezTo>
                      <a:pt x="451" y="634"/>
                      <a:pt x="535" y="600"/>
                      <a:pt x="601" y="534"/>
                    </a:cubicBezTo>
                    <a:cubicBezTo>
                      <a:pt x="735" y="434"/>
                      <a:pt x="735" y="200"/>
                      <a:pt x="601" y="100"/>
                    </a:cubicBezTo>
                    <a:cubicBezTo>
                      <a:pt x="518" y="33"/>
                      <a:pt x="426" y="0"/>
                      <a:pt x="343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128225" y="3933050"/>
                <a:ext cx="16700" cy="15250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10" extrusionOk="0">
                    <a:moveTo>
                      <a:pt x="351" y="0"/>
                    </a:moveTo>
                    <a:cubicBezTo>
                      <a:pt x="275" y="0"/>
                      <a:pt x="200" y="25"/>
                      <a:pt x="134" y="76"/>
                    </a:cubicBezTo>
                    <a:cubicBezTo>
                      <a:pt x="0" y="209"/>
                      <a:pt x="0" y="376"/>
                      <a:pt x="134" y="509"/>
                    </a:cubicBezTo>
                    <a:cubicBezTo>
                      <a:pt x="200" y="576"/>
                      <a:pt x="275" y="609"/>
                      <a:pt x="351" y="609"/>
                    </a:cubicBezTo>
                    <a:cubicBezTo>
                      <a:pt x="426" y="609"/>
                      <a:pt x="501" y="576"/>
                      <a:pt x="567" y="509"/>
                    </a:cubicBezTo>
                    <a:cubicBezTo>
                      <a:pt x="667" y="376"/>
                      <a:pt x="667" y="209"/>
                      <a:pt x="567" y="76"/>
                    </a:cubicBezTo>
                    <a:cubicBezTo>
                      <a:pt x="501" y="25"/>
                      <a:pt x="426" y="0"/>
                      <a:pt x="351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159900" y="4005600"/>
                <a:ext cx="12550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2" h="460" extrusionOk="0">
                    <a:moveTo>
                      <a:pt x="247" y="1"/>
                    </a:moveTo>
                    <a:cubicBezTo>
                      <a:pt x="184" y="1"/>
                      <a:pt x="118" y="26"/>
                      <a:pt x="68" y="76"/>
                    </a:cubicBezTo>
                    <a:cubicBezTo>
                      <a:pt x="1" y="142"/>
                      <a:pt x="1" y="309"/>
                      <a:pt x="68" y="409"/>
                    </a:cubicBezTo>
                    <a:cubicBezTo>
                      <a:pt x="118" y="443"/>
                      <a:pt x="184" y="459"/>
                      <a:pt x="247" y="459"/>
                    </a:cubicBezTo>
                    <a:cubicBezTo>
                      <a:pt x="309" y="459"/>
                      <a:pt x="368" y="443"/>
                      <a:pt x="401" y="409"/>
                    </a:cubicBezTo>
                    <a:cubicBezTo>
                      <a:pt x="501" y="309"/>
                      <a:pt x="501" y="142"/>
                      <a:pt x="401" y="76"/>
                    </a:cubicBezTo>
                    <a:cubicBezTo>
                      <a:pt x="368" y="26"/>
                      <a:pt x="309" y="1"/>
                      <a:pt x="247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132400" y="4032900"/>
                <a:ext cx="125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60" extrusionOk="0">
                    <a:moveTo>
                      <a:pt x="254" y="1"/>
                    </a:moveTo>
                    <a:cubicBezTo>
                      <a:pt x="192" y="1"/>
                      <a:pt x="134" y="18"/>
                      <a:pt x="100" y="51"/>
                    </a:cubicBezTo>
                    <a:cubicBezTo>
                      <a:pt x="0" y="151"/>
                      <a:pt x="0" y="318"/>
                      <a:pt x="100" y="385"/>
                    </a:cubicBezTo>
                    <a:cubicBezTo>
                      <a:pt x="134" y="435"/>
                      <a:pt x="192" y="460"/>
                      <a:pt x="254" y="460"/>
                    </a:cubicBezTo>
                    <a:cubicBezTo>
                      <a:pt x="317" y="460"/>
                      <a:pt x="384" y="435"/>
                      <a:pt x="434" y="385"/>
                    </a:cubicBezTo>
                    <a:cubicBezTo>
                      <a:pt x="500" y="318"/>
                      <a:pt x="500" y="151"/>
                      <a:pt x="434" y="51"/>
                    </a:cubicBezTo>
                    <a:cubicBezTo>
                      <a:pt x="384" y="18"/>
                      <a:pt x="317" y="1"/>
                      <a:pt x="254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121550" y="4066475"/>
                <a:ext cx="21700" cy="186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745" extrusionOk="0">
                    <a:moveTo>
                      <a:pt x="447" y="1"/>
                    </a:moveTo>
                    <a:cubicBezTo>
                      <a:pt x="351" y="1"/>
                      <a:pt x="251" y="26"/>
                      <a:pt x="167" y="76"/>
                    </a:cubicBezTo>
                    <a:cubicBezTo>
                      <a:pt x="0" y="242"/>
                      <a:pt x="34" y="509"/>
                      <a:pt x="167" y="643"/>
                    </a:cubicBezTo>
                    <a:cubicBezTo>
                      <a:pt x="241" y="716"/>
                      <a:pt x="327" y="744"/>
                      <a:pt x="412" y="744"/>
                    </a:cubicBezTo>
                    <a:cubicBezTo>
                      <a:pt x="520" y="744"/>
                      <a:pt x="626" y="699"/>
                      <a:pt x="701" y="643"/>
                    </a:cubicBezTo>
                    <a:cubicBezTo>
                      <a:pt x="868" y="476"/>
                      <a:pt x="801" y="209"/>
                      <a:pt x="701" y="76"/>
                    </a:cubicBezTo>
                    <a:cubicBezTo>
                      <a:pt x="634" y="26"/>
                      <a:pt x="542" y="1"/>
                      <a:pt x="447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169925" y="4053750"/>
                <a:ext cx="11700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02" extrusionOk="0">
                    <a:moveTo>
                      <a:pt x="238" y="1"/>
                    </a:moveTo>
                    <a:cubicBezTo>
                      <a:pt x="184" y="1"/>
                      <a:pt x="134" y="18"/>
                      <a:pt x="100" y="51"/>
                    </a:cubicBezTo>
                    <a:cubicBezTo>
                      <a:pt x="0" y="151"/>
                      <a:pt x="0" y="251"/>
                      <a:pt x="100" y="351"/>
                    </a:cubicBezTo>
                    <a:cubicBezTo>
                      <a:pt x="134" y="385"/>
                      <a:pt x="184" y="401"/>
                      <a:pt x="238" y="401"/>
                    </a:cubicBezTo>
                    <a:cubicBezTo>
                      <a:pt x="292" y="401"/>
                      <a:pt x="350" y="385"/>
                      <a:pt x="400" y="351"/>
                    </a:cubicBezTo>
                    <a:cubicBezTo>
                      <a:pt x="467" y="251"/>
                      <a:pt x="467" y="151"/>
                      <a:pt x="400" y="51"/>
                    </a:cubicBezTo>
                    <a:cubicBezTo>
                      <a:pt x="350" y="18"/>
                      <a:pt x="292" y="1"/>
                      <a:pt x="238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306675" y="3692450"/>
                <a:ext cx="22550" cy="2047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19" extrusionOk="0">
                    <a:moveTo>
                      <a:pt x="455" y="1"/>
                    </a:moveTo>
                    <a:cubicBezTo>
                      <a:pt x="343" y="1"/>
                      <a:pt x="234" y="43"/>
                      <a:pt x="168" y="126"/>
                    </a:cubicBezTo>
                    <a:cubicBezTo>
                      <a:pt x="1" y="293"/>
                      <a:pt x="1" y="593"/>
                      <a:pt x="168" y="693"/>
                    </a:cubicBezTo>
                    <a:cubicBezTo>
                      <a:pt x="251" y="776"/>
                      <a:pt x="368" y="818"/>
                      <a:pt x="480" y="818"/>
                    </a:cubicBezTo>
                    <a:cubicBezTo>
                      <a:pt x="593" y="818"/>
                      <a:pt x="701" y="776"/>
                      <a:pt x="768" y="693"/>
                    </a:cubicBezTo>
                    <a:cubicBezTo>
                      <a:pt x="901" y="526"/>
                      <a:pt x="901" y="226"/>
                      <a:pt x="768" y="126"/>
                    </a:cubicBezTo>
                    <a:cubicBezTo>
                      <a:pt x="685" y="43"/>
                      <a:pt x="568" y="1"/>
                      <a:pt x="455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334200" y="3635550"/>
                <a:ext cx="15875" cy="15250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10" extrusionOk="0">
                    <a:moveTo>
                      <a:pt x="317" y="0"/>
                    </a:moveTo>
                    <a:cubicBezTo>
                      <a:pt x="242" y="0"/>
                      <a:pt x="167" y="34"/>
                      <a:pt x="101" y="100"/>
                    </a:cubicBezTo>
                    <a:cubicBezTo>
                      <a:pt x="1" y="234"/>
                      <a:pt x="1" y="401"/>
                      <a:pt x="101" y="534"/>
                    </a:cubicBezTo>
                    <a:cubicBezTo>
                      <a:pt x="167" y="584"/>
                      <a:pt x="242" y="609"/>
                      <a:pt x="317" y="609"/>
                    </a:cubicBezTo>
                    <a:cubicBezTo>
                      <a:pt x="392" y="609"/>
                      <a:pt x="468" y="584"/>
                      <a:pt x="534" y="534"/>
                    </a:cubicBezTo>
                    <a:cubicBezTo>
                      <a:pt x="634" y="401"/>
                      <a:pt x="634" y="234"/>
                      <a:pt x="534" y="100"/>
                    </a:cubicBezTo>
                    <a:cubicBezTo>
                      <a:pt x="468" y="34"/>
                      <a:pt x="392" y="0"/>
                      <a:pt x="317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376725" y="3661825"/>
                <a:ext cx="5875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42" extrusionOk="0">
                    <a:moveTo>
                      <a:pt x="117" y="0"/>
                    </a:moveTo>
                    <a:cubicBezTo>
                      <a:pt x="84" y="0"/>
                      <a:pt x="51" y="17"/>
                      <a:pt x="34" y="50"/>
                    </a:cubicBezTo>
                    <a:cubicBezTo>
                      <a:pt x="1" y="83"/>
                      <a:pt x="1" y="184"/>
                      <a:pt x="34" y="217"/>
                    </a:cubicBezTo>
                    <a:cubicBezTo>
                      <a:pt x="51" y="234"/>
                      <a:pt x="84" y="242"/>
                      <a:pt x="117" y="242"/>
                    </a:cubicBezTo>
                    <a:cubicBezTo>
                      <a:pt x="151" y="242"/>
                      <a:pt x="184" y="234"/>
                      <a:pt x="201" y="217"/>
                    </a:cubicBezTo>
                    <a:cubicBezTo>
                      <a:pt x="234" y="184"/>
                      <a:pt x="234" y="83"/>
                      <a:pt x="201" y="50"/>
                    </a:cubicBezTo>
                    <a:cubicBezTo>
                      <a:pt x="184" y="17"/>
                      <a:pt x="151" y="0"/>
                      <a:pt x="117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>
                <a:off x="343375" y="3681200"/>
                <a:ext cx="10025" cy="962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385" extrusionOk="0">
                    <a:moveTo>
                      <a:pt x="226" y="1"/>
                    </a:moveTo>
                    <a:cubicBezTo>
                      <a:pt x="176" y="1"/>
                      <a:pt x="117" y="26"/>
                      <a:pt x="67" y="76"/>
                    </a:cubicBezTo>
                    <a:cubicBezTo>
                      <a:pt x="0" y="142"/>
                      <a:pt x="0" y="276"/>
                      <a:pt x="67" y="309"/>
                    </a:cubicBezTo>
                    <a:cubicBezTo>
                      <a:pt x="117" y="359"/>
                      <a:pt x="176" y="384"/>
                      <a:pt x="226" y="384"/>
                    </a:cubicBezTo>
                    <a:cubicBezTo>
                      <a:pt x="276" y="384"/>
                      <a:pt x="317" y="359"/>
                      <a:pt x="334" y="309"/>
                    </a:cubicBezTo>
                    <a:cubicBezTo>
                      <a:pt x="401" y="242"/>
                      <a:pt x="401" y="109"/>
                      <a:pt x="334" y="76"/>
                    </a:cubicBezTo>
                    <a:cubicBezTo>
                      <a:pt x="317" y="26"/>
                      <a:pt x="276" y="1"/>
                      <a:pt x="226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>
                <a:off x="344200" y="3730400"/>
                <a:ext cx="10875" cy="90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63" extrusionOk="0">
                    <a:moveTo>
                      <a:pt x="218" y="1"/>
                    </a:moveTo>
                    <a:cubicBezTo>
                      <a:pt x="176" y="1"/>
                      <a:pt x="134" y="26"/>
                      <a:pt x="101" y="76"/>
                    </a:cubicBezTo>
                    <a:cubicBezTo>
                      <a:pt x="1" y="142"/>
                      <a:pt x="34" y="209"/>
                      <a:pt x="101" y="309"/>
                    </a:cubicBezTo>
                    <a:cubicBezTo>
                      <a:pt x="127" y="348"/>
                      <a:pt x="158" y="362"/>
                      <a:pt x="191" y="362"/>
                    </a:cubicBezTo>
                    <a:cubicBezTo>
                      <a:pt x="241" y="362"/>
                      <a:pt x="294" y="329"/>
                      <a:pt x="334" y="309"/>
                    </a:cubicBezTo>
                    <a:cubicBezTo>
                      <a:pt x="434" y="243"/>
                      <a:pt x="368" y="142"/>
                      <a:pt x="334" y="76"/>
                    </a:cubicBezTo>
                    <a:cubicBezTo>
                      <a:pt x="301" y="26"/>
                      <a:pt x="259" y="1"/>
                      <a:pt x="218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9" name="Google Shape;89;p2"/>
              <p:cNvSpPr/>
              <p:nvPr/>
            </p:nvSpPr>
            <p:spPr>
              <a:xfrm>
                <a:off x="318350" y="3766900"/>
                <a:ext cx="13375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493" extrusionOk="0">
                    <a:moveTo>
                      <a:pt x="255" y="0"/>
                    </a:moveTo>
                    <a:cubicBezTo>
                      <a:pt x="184" y="0"/>
                      <a:pt x="117" y="17"/>
                      <a:pt x="67" y="50"/>
                    </a:cubicBezTo>
                    <a:cubicBezTo>
                      <a:pt x="1" y="150"/>
                      <a:pt x="1" y="317"/>
                      <a:pt x="67" y="417"/>
                    </a:cubicBezTo>
                    <a:cubicBezTo>
                      <a:pt x="117" y="467"/>
                      <a:pt x="193" y="492"/>
                      <a:pt x="268" y="492"/>
                    </a:cubicBezTo>
                    <a:cubicBezTo>
                      <a:pt x="343" y="492"/>
                      <a:pt x="418" y="467"/>
                      <a:pt x="468" y="417"/>
                    </a:cubicBezTo>
                    <a:cubicBezTo>
                      <a:pt x="534" y="350"/>
                      <a:pt x="534" y="184"/>
                      <a:pt x="468" y="50"/>
                    </a:cubicBezTo>
                    <a:cubicBezTo>
                      <a:pt x="401" y="17"/>
                      <a:pt x="326" y="0"/>
                      <a:pt x="255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90" name="Google Shape;90;p2"/>
              <p:cNvSpPr/>
              <p:nvPr/>
            </p:nvSpPr>
            <p:spPr>
              <a:xfrm>
                <a:off x="422600" y="3568625"/>
                <a:ext cx="6700" cy="752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301" extrusionOk="0">
                    <a:moveTo>
                      <a:pt x="159" y="0"/>
                    </a:moveTo>
                    <a:cubicBezTo>
                      <a:pt x="125" y="0"/>
                      <a:pt x="84" y="25"/>
                      <a:pt x="34" y="75"/>
                    </a:cubicBezTo>
                    <a:cubicBezTo>
                      <a:pt x="0" y="109"/>
                      <a:pt x="0" y="209"/>
                      <a:pt x="34" y="276"/>
                    </a:cubicBezTo>
                    <a:cubicBezTo>
                      <a:pt x="50" y="292"/>
                      <a:pt x="84" y="301"/>
                      <a:pt x="121" y="301"/>
                    </a:cubicBezTo>
                    <a:cubicBezTo>
                      <a:pt x="159" y="301"/>
                      <a:pt x="201" y="292"/>
                      <a:pt x="234" y="276"/>
                    </a:cubicBezTo>
                    <a:cubicBezTo>
                      <a:pt x="267" y="242"/>
                      <a:pt x="267" y="142"/>
                      <a:pt x="234" y="75"/>
                    </a:cubicBezTo>
                    <a:cubicBezTo>
                      <a:pt x="217" y="25"/>
                      <a:pt x="192" y="0"/>
                      <a:pt x="159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91" name="Google Shape;91;p2"/>
              <p:cNvSpPr/>
              <p:nvPr/>
            </p:nvSpPr>
            <p:spPr>
              <a:xfrm>
                <a:off x="314175" y="3877600"/>
                <a:ext cx="19225" cy="19200"/>
              </a:xfrm>
              <a:custGeom>
                <a:avLst/>
                <a:gdLst/>
                <a:ahLst/>
                <a:cxnLst/>
                <a:rect l="l" t="t" r="r" b="b"/>
                <a:pathLst>
                  <a:path w="769" h="768" extrusionOk="0">
                    <a:moveTo>
                      <a:pt x="376" y="0"/>
                    </a:moveTo>
                    <a:cubicBezTo>
                      <a:pt x="276" y="0"/>
                      <a:pt x="184" y="42"/>
                      <a:pt x="134" y="125"/>
                    </a:cubicBezTo>
                    <a:cubicBezTo>
                      <a:pt x="1" y="292"/>
                      <a:pt x="1" y="526"/>
                      <a:pt x="134" y="692"/>
                    </a:cubicBezTo>
                    <a:cubicBezTo>
                      <a:pt x="218" y="742"/>
                      <a:pt x="309" y="767"/>
                      <a:pt x="401" y="767"/>
                    </a:cubicBezTo>
                    <a:cubicBezTo>
                      <a:pt x="493" y="767"/>
                      <a:pt x="585" y="742"/>
                      <a:pt x="668" y="692"/>
                    </a:cubicBezTo>
                    <a:cubicBezTo>
                      <a:pt x="768" y="526"/>
                      <a:pt x="768" y="292"/>
                      <a:pt x="668" y="125"/>
                    </a:cubicBezTo>
                    <a:cubicBezTo>
                      <a:pt x="585" y="42"/>
                      <a:pt x="476" y="0"/>
                      <a:pt x="376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92" name="Google Shape;92;p2"/>
              <p:cNvSpPr/>
              <p:nvPr/>
            </p:nvSpPr>
            <p:spPr>
              <a:xfrm>
                <a:off x="348375" y="3834025"/>
                <a:ext cx="1755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635" extrusionOk="0">
                    <a:moveTo>
                      <a:pt x="368" y="0"/>
                    </a:moveTo>
                    <a:cubicBezTo>
                      <a:pt x="284" y="0"/>
                      <a:pt x="201" y="34"/>
                      <a:pt x="134" y="100"/>
                    </a:cubicBezTo>
                    <a:cubicBezTo>
                      <a:pt x="1" y="200"/>
                      <a:pt x="1" y="434"/>
                      <a:pt x="134" y="534"/>
                    </a:cubicBezTo>
                    <a:cubicBezTo>
                      <a:pt x="201" y="601"/>
                      <a:pt x="284" y="634"/>
                      <a:pt x="368" y="634"/>
                    </a:cubicBezTo>
                    <a:cubicBezTo>
                      <a:pt x="451" y="634"/>
                      <a:pt x="534" y="601"/>
                      <a:pt x="601" y="534"/>
                    </a:cubicBezTo>
                    <a:cubicBezTo>
                      <a:pt x="701" y="434"/>
                      <a:pt x="701" y="200"/>
                      <a:pt x="601" y="100"/>
                    </a:cubicBezTo>
                    <a:cubicBezTo>
                      <a:pt x="534" y="34"/>
                      <a:pt x="451" y="0"/>
                      <a:pt x="368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93" name="Google Shape;93;p2"/>
              <p:cNvSpPr/>
              <p:nvPr/>
            </p:nvSpPr>
            <p:spPr>
              <a:xfrm>
                <a:off x="374225" y="3878850"/>
                <a:ext cx="16700" cy="15250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10" extrusionOk="0">
                    <a:moveTo>
                      <a:pt x="338" y="0"/>
                    </a:moveTo>
                    <a:cubicBezTo>
                      <a:pt x="259" y="0"/>
                      <a:pt x="184" y="25"/>
                      <a:pt x="134" y="75"/>
                    </a:cubicBezTo>
                    <a:cubicBezTo>
                      <a:pt x="1" y="209"/>
                      <a:pt x="1" y="376"/>
                      <a:pt x="134" y="509"/>
                    </a:cubicBezTo>
                    <a:cubicBezTo>
                      <a:pt x="201" y="576"/>
                      <a:pt x="276" y="609"/>
                      <a:pt x="351" y="609"/>
                    </a:cubicBezTo>
                    <a:cubicBezTo>
                      <a:pt x="426" y="609"/>
                      <a:pt x="501" y="576"/>
                      <a:pt x="568" y="509"/>
                    </a:cubicBezTo>
                    <a:cubicBezTo>
                      <a:pt x="668" y="376"/>
                      <a:pt x="668" y="209"/>
                      <a:pt x="568" y="75"/>
                    </a:cubicBezTo>
                    <a:cubicBezTo>
                      <a:pt x="501" y="25"/>
                      <a:pt x="418" y="0"/>
                      <a:pt x="338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94" name="Google Shape;94;p2"/>
              <p:cNvSpPr/>
              <p:nvPr/>
            </p:nvSpPr>
            <p:spPr>
              <a:xfrm>
                <a:off x="348375" y="3877375"/>
                <a:ext cx="13375" cy="1357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543" extrusionOk="0">
                    <a:moveTo>
                      <a:pt x="284" y="1"/>
                    </a:moveTo>
                    <a:cubicBezTo>
                      <a:pt x="217" y="1"/>
                      <a:pt x="151" y="34"/>
                      <a:pt x="101" y="101"/>
                    </a:cubicBezTo>
                    <a:cubicBezTo>
                      <a:pt x="1" y="234"/>
                      <a:pt x="1" y="401"/>
                      <a:pt x="101" y="468"/>
                    </a:cubicBezTo>
                    <a:cubicBezTo>
                      <a:pt x="151" y="518"/>
                      <a:pt x="217" y="543"/>
                      <a:pt x="284" y="543"/>
                    </a:cubicBezTo>
                    <a:cubicBezTo>
                      <a:pt x="351" y="543"/>
                      <a:pt x="418" y="518"/>
                      <a:pt x="468" y="468"/>
                    </a:cubicBezTo>
                    <a:cubicBezTo>
                      <a:pt x="534" y="368"/>
                      <a:pt x="534" y="201"/>
                      <a:pt x="468" y="101"/>
                    </a:cubicBezTo>
                    <a:cubicBezTo>
                      <a:pt x="418" y="34"/>
                      <a:pt x="351" y="1"/>
                      <a:pt x="284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95" name="Google Shape;95;p2"/>
              <p:cNvSpPr/>
              <p:nvPr/>
            </p:nvSpPr>
            <p:spPr>
              <a:xfrm>
                <a:off x="346700" y="3909700"/>
                <a:ext cx="12550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2" h="460" extrusionOk="0">
                    <a:moveTo>
                      <a:pt x="247" y="0"/>
                    </a:moveTo>
                    <a:cubicBezTo>
                      <a:pt x="184" y="0"/>
                      <a:pt x="118" y="25"/>
                      <a:pt x="68" y="76"/>
                    </a:cubicBezTo>
                    <a:cubicBezTo>
                      <a:pt x="1" y="142"/>
                      <a:pt x="1" y="309"/>
                      <a:pt x="68" y="409"/>
                    </a:cubicBezTo>
                    <a:cubicBezTo>
                      <a:pt x="118" y="442"/>
                      <a:pt x="184" y="459"/>
                      <a:pt x="247" y="459"/>
                    </a:cubicBezTo>
                    <a:cubicBezTo>
                      <a:pt x="309" y="459"/>
                      <a:pt x="368" y="442"/>
                      <a:pt x="401" y="409"/>
                    </a:cubicBezTo>
                    <a:cubicBezTo>
                      <a:pt x="501" y="309"/>
                      <a:pt x="501" y="142"/>
                      <a:pt x="401" y="76"/>
                    </a:cubicBezTo>
                    <a:cubicBezTo>
                      <a:pt x="368" y="25"/>
                      <a:pt x="309" y="0"/>
                      <a:pt x="247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96" name="Google Shape;96;p2"/>
              <p:cNvSpPr/>
              <p:nvPr/>
            </p:nvSpPr>
            <p:spPr>
              <a:xfrm>
                <a:off x="300850" y="3927425"/>
                <a:ext cx="18375" cy="17525"/>
              </a:xfrm>
              <a:custGeom>
                <a:avLst/>
                <a:gdLst/>
                <a:ahLst/>
                <a:cxnLst/>
                <a:rect l="l" t="t" r="r" b="b"/>
                <a:pathLst>
                  <a:path w="735" h="701" extrusionOk="0">
                    <a:moveTo>
                      <a:pt x="338" y="0"/>
                    </a:moveTo>
                    <a:cubicBezTo>
                      <a:pt x="250" y="0"/>
                      <a:pt x="167" y="34"/>
                      <a:pt x="100" y="100"/>
                    </a:cubicBezTo>
                    <a:cubicBezTo>
                      <a:pt x="0" y="234"/>
                      <a:pt x="0" y="467"/>
                      <a:pt x="100" y="601"/>
                    </a:cubicBezTo>
                    <a:cubicBezTo>
                      <a:pt x="167" y="667"/>
                      <a:pt x="267" y="701"/>
                      <a:pt x="363" y="701"/>
                    </a:cubicBezTo>
                    <a:cubicBezTo>
                      <a:pt x="459" y="701"/>
                      <a:pt x="551" y="667"/>
                      <a:pt x="601" y="601"/>
                    </a:cubicBezTo>
                    <a:cubicBezTo>
                      <a:pt x="734" y="467"/>
                      <a:pt x="734" y="234"/>
                      <a:pt x="601" y="100"/>
                    </a:cubicBezTo>
                    <a:cubicBezTo>
                      <a:pt x="517" y="34"/>
                      <a:pt x="426" y="0"/>
                      <a:pt x="338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97" name="Google Shape;97;p2"/>
              <p:cNvSpPr/>
              <p:nvPr/>
            </p:nvSpPr>
            <p:spPr>
              <a:xfrm>
                <a:off x="388400" y="3820050"/>
                <a:ext cx="5875" cy="54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18" extrusionOk="0">
                    <a:moveTo>
                      <a:pt x="105" y="1"/>
                    </a:moveTo>
                    <a:cubicBezTo>
                      <a:pt x="76" y="1"/>
                      <a:pt x="51" y="9"/>
                      <a:pt x="34" y="26"/>
                    </a:cubicBezTo>
                    <a:cubicBezTo>
                      <a:pt x="1" y="59"/>
                      <a:pt x="1" y="159"/>
                      <a:pt x="34" y="192"/>
                    </a:cubicBezTo>
                    <a:cubicBezTo>
                      <a:pt x="51" y="209"/>
                      <a:pt x="76" y="217"/>
                      <a:pt x="105" y="217"/>
                    </a:cubicBezTo>
                    <a:cubicBezTo>
                      <a:pt x="134" y="217"/>
                      <a:pt x="168" y="209"/>
                      <a:pt x="201" y="192"/>
                    </a:cubicBezTo>
                    <a:cubicBezTo>
                      <a:pt x="234" y="126"/>
                      <a:pt x="234" y="59"/>
                      <a:pt x="201" y="26"/>
                    </a:cubicBezTo>
                    <a:cubicBezTo>
                      <a:pt x="168" y="9"/>
                      <a:pt x="134" y="1"/>
                      <a:pt x="105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98" name="Google Shape;98;p2"/>
              <p:cNvSpPr/>
              <p:nvPr/>
            </p:nvSpPr>
            <p:spPr>
              <a:xfrm>
                <a:off x="390900" y="3762725"/>
                <a:ext cx="11700" cy="1065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26" extrusionOk="0">
                    <a:moveTo>
                      <a:pt x="238" y="0"/>
                    </a:moveTo>
                    <a:cubicBezTo>
                      <a:pt x="184" y="0"/>
                      <a:pt x="134" y="17"/>
                      <a:pt x="101" y="50"/>
                    </a:cubicBezTo>
                    <a:cubicBezTo>
                      <a:pt x="1" y="150"/>
                      <a:pt x="1" y="284"/>
                      <a:pt x="101" y="351"/>
                    </a:cubicBezTo>
                    <a:cubicBezTo>
                      <a:pt x="134" y="401"/>
                      <a:pt x="184" y="426"/>
                      <a:pt x="238" y="426"/>
                    </a:cubicBezTo>
                    <a:cubicBezTo>
                      <a:pt x="293" y="426"/>
                      <a:pt x="351" y="401"/>
                      <a:pt x="401" y="351"/>
                    </a:cubicBezTo>
                    <a:cubicBezTo>
                      <a:pt x="468" y="284"/>
                      <a:pt x="468" y="150"/>
                      <a:pt x="401" y="50"/>
                    </a:cubicBezTo>
                    <a:cubicBezTo>
                      <a:pt x="351" y="17"/>
                      <a:pt x="293" y="0"/>
                      <a:pt x="238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99" name="Google Shape;99;p2"/>
              <p:cNvSpPr/>
              <p:nvPr/>
            </p:nvSpPr>
            <p:spPr>
              <a:xfrm>
                <a:off x="248300" y="4059800"/>
                <a:ext cx="12550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2" h="460" extrusionOk="0">
                    <a:moveTo>
                      <a:pt x="280" y="1"/>
                    </a:moveTo>
                    <a:cubicBezTo>
                      <a:pt x="218" y="1"/>
                      <a:pt x="151" y="26"/>
                      <a:pt x="101" y="76"/>
                    </a:cubicBezTo>
                    <a:cubicBezTo>
                      <a:pt x="1" y="143"/>
                      <a:pt x="1" y="309"/>
                      <a:pt x="101" y="409"/>
                    </a:cubicBezTo>
                    <a:cubicBezTo>
                      <a:pt x="134" y="443"/>
                      <a:pt x="193" y="459"/>
                      <a:pt x="255" y="459"/>
                    </a:cubicBezTo>
                    <a:cubicBezTo>
                      <a:pt x="318" y="459"/>
                      <a:pt x="384" y="443"/>
                      <a:pt x="434" y="409"/>
                    </a:cubicBezTo>
                    <a:cubicBezTo>
                      <a:pt x="501" y="309"/>
                      <a:pt x="501" y="143"/>
                      <a:pt x="434" y="76"/>
                    </a:cubicBezTo>
                    <a:cubicBezTo>
                      <a:pt x="401" y="26"/>
                      <a:pt x="343" y="1"/>
                      <a:pt x="280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00" name="Google Shape;100;p2"/>
              <p:cNvSpPr/>
              <p:nvPr/>
            </p:nvSpPr>
            <p:spPr>
              <a:xfrm>
                <a:off x="286675" y="4025400"/>
                <a:ext cx="7525" cy="77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310" extrusionOk="0">
                    <a:moveTo>
                      <a:pt x="167" y="1"/>
                    </a:moveTo>
                    <a:cubicBezTo>
                      <a:pt x="125" y="1"/>
                      <a:pt x="84" y="17"/>
                      <a:pt x="67" y="51"/>
                    </a:cubicBezTo>
                    <a:cubicBezTo>
                      <a:pt x="0" y="118"/>
                      <a:pt x="0" y="184"/>
                      <a:pt x="67" y="284"/>
                    </a:cubicBezTo>
                    <a:cubicBezTo>
                      <a:pt x="84" y="301"/>
                      <a:pt x="109" y="309"/>
                      <a:pt x="142" y="309"/>
                    </a:cubicBezTo>
                    <a:cubicBezTo>
                      <a:pt x="175" y="309"/>
                      <a:pt x="217" y="301"/>
                      <a:pt x="267" y="284"/>
                    </a:cubicBezTo>
                    <a:cubicBezTo>
                      <a:pt x="300" y="218"/>
                      <a:pt x="300" y="151"/>
                      <a:pt x="267" y="51"/>
                    </a:cubicBezTo>
                    <a:cubicBezTo>
                      <a:pt x="250" y="17"/>
                      <a:pt x="209" y="1"/>
                      <a:pt x="167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01" name="Google Shape;101;p2"/>
              <p:cNvSpPr/>
              <p:nvPr/>
            </p:nvSpPr>
            <p:spPr>
              <a:xfrm>
                <a:off x="306675" y="4058550"/>
                <a:ext cx="10875" cy="85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43" extrusionOk="0">
                    <a:moveTo>
                      <a:pt x="230" y="1"/>
                    </a:moveTo>
                    <a:cubicBezTo>
                      <a:pt x="184" y="1"/>
                      <a:pt x="134" y="9"/>
                      <a:pt x="101" y="26"/>
                    </a:cubicBezTo>
                    <a:cubicBezTo>
                      <a:pt x="1" y="126"/>
                      <a:pt x="1" y="193"/>
                      <a:pt x="101" y="293"/>
                    </a:cubicBezTo>
                    <a:cubicBezTo>
                      <a:pt x="134" y="326"/>
                      <a:pt x="176" y="343"/>
                      <a:pt x="218" y="343"/>
                    </a:cubicBezTo>
                    <a:cubicBezTo>
                      <a:pt x="259" y="343"/>
                      <a:pt x="301" y="326"/>
                      <a:pt x="334" y="293"/>
                    </a:cubicBezTo>
                    <a:cubicBezTo>
                      <a:pt x="434" y="193"/>
                      <a:pt x="434" y="126"/>
                      <a:pt x="334" y="26"/>
                    </a:cubicBezTo>
                    <a:cubicBezTo>
                      <a:pt x="318" y="9"/>
                      <a:pt x="276" y="1"/>
                      <a:pt x="230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02" name="Google Shape;102;p2"/>
              <p:cNvSpPr/>
              <p:nvPr/>
            </p:nvSpPr>
            <p:spPr>
              <a:xfrm>
                <a:off x="231625" y="4098175"/>
                <a:ext cx="13375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493" extrusionOk="0">
                    <a:moveTo>
                      <a:pt x="259" y="0"/>
                    </a:moveTo>
                    <a:cubicBezTo>
                      <a:pt x="192" y="0"/>
                      <a:pt x="134" y="25"/>
                      <a:pt x="101" y="75"/>
                    </a:cubicBezTo>
                    <a:cubicBezTo>
                      <a:pt x="1" y="209"/>
                      <a:pt x="1" y="375"/>
                      <a:pt x="101" y="442"/>
                    </a:cubicBezTo>
                    <a:cubicBezTo>
                      <a:pt x="151" y="476"/>
                      <a:pt x="217" y="492"/>
                      <a:pt x="284" y="492"/>
                    </a:cubicBezTo>
                    <a:cubicBezTo>
                      <a:pt x="351" y="492"/>
                      <a:pt x="418" y="476"/>
                      <a:pt x="468" y="442"/>
                    </a:cubicBezTo>
                    <a:cubicBezTo>
                      <a:pt x="534" y="309"/>
                      <a:pt x="534" y="142"/>
                      <a:pt x="468" y="75"/>
                    </a:cubicBezTo>
                    <a:cubicBezTo>
                      <a:pt x="401" y="25"/>
                      <a:pt x="326" y="0"/>
                      <a:pt x="259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03" name="Google Shape;103;p2"/>
              <p:cNvSpPr/>
              <p:nvPr/>
            </p:nvSpPr>
            <p:spPr>
              <a:xfrm>
                <a:off x="448450" y="39924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04" name="Google Shape;104;p2"/>
              <p:cNvSpPr/>
              <p:nvPr/>
            </p:nvSpPr>
            <p:spPr>
              <a:xfrm>
                <a:off x="451775" y="40016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05" name="Google Shape;105;p2"/>
              <p:cNvSpPr/>
              <p:nvPr/>
            </p:nvSpPr>
            <p:spPr>
              <a:xfrm>
                <a:off x="460125" y="4283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06" name="Google Shape;106;p2"/>
              <p:cNvSpPr/>
              <p:nvPr/>
            </p:nvSpPr>
            <p:spPr>
              <a:xfrm>
                <a:off x="485975" y="43077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107" name="Google Shape;107;p2"/>
            <p:cNvGrpSpPr/>
            <p:nvPr/>
          </p:nvGrpSpPr>
          <p:grpSpPr>
            <a:xfrm>
              <a:off x="1467681" y="3519619"/>
              <a:ext cx="568807" cy="960928"/>
              <a:chOff x="1853625" y="3531725"/>
              <a:chExt cx="447000" cy="755150"/>
            </a:xfrm>
          </p:grpSpPr>
          <p:sp>
            <p:nvSpPr>
              <p:cNvPr id="108" name="Google Shape;108;p2"/>
              <p:cNvSpPr/>
              <p:nvPr/>
            </p:nvSpPr>
            <p:spPr>
              <a:xfrm>
                <a:off x="1853625" y="3531725"/>
                <a:ext cx="447000" cy="755150"/>
              </a:xfrm>
              <a:custGeom>
                <a:avLst/>
                <a:gdLst/>
                <a:ahLst/>
                <a:cxnLst/>
                <a:rect l="l" t="t" r="r" b="b"/>
                <a:pathLst>
                  <a:path w="17880" h="30206" extrusionOk="0">
                    <a:moveTo>
                      <a:pt x="8823" y="0"/>
                    </a:moveTo>
                    <a:cubicBezTo>
                      <a:pt x="8740" y="0"/>
                      <a:pt x="8656" y="17"/>
                      <a:pt x="8573" y="50"/>
                    </a:cubicBezTo>
                    <a:cubicBezTo>
                      <a:pt x="8533" y="45"/>
                      <a:pt x="8493" y="42"/>
                      <a:pt x="8453" y="42"/>
                    </a:cubicBezTo>
                    <a:cubicBezTo>
                      <a:pt x="8261" y="42"/>
                      <a:pt x="8077" y="107"/>
                      <a:pt x="7939" y="217"/>
                    </a:cubicBezTo>
                    <a:cubicBezTo>
                      <a:pt x="7606" y="417"/>
                      <a:pt x="7339" y="717"/>
                      <a:pt x="7139" y="1184"/>
                    </a:cubicBezTo>
                    <a:cubicBezTo>
                      <a:pt x="6972" y="1551"/>
                      <a:pt x="6838" y="1952"/>
                      <a:pt x="6705" y="2552"/>
                    </a:cubicBezTo>
                    <a:cubicBezTo>
                      <a:pt x="6638" y="3019"/>
                      <a:pt x="6605" y="3520"/>
                      <a:pt x="6538" y="4187"/>
                    </a:cubicBezTo>
                    <a:cubicBezTo>
                      <a:pt x="6505" y="5121"/>
                      <a:pt x="6538" y="6088"/>
                      <a:pt x="6605" y="6955"/>
                    </a:cubicBezTo>
                    <a:cubicBezTo>
                      <a:pt x="6538" y="6889"/>
                      <a:pt x="6538" y="6789"/>
                      <a:pt x="6505" y="6722"/>
                    </a:cubicBezTo>
                    <a:cubicBezTo>
                      <a:pt x="6205" y="6021"/>
                      <a:pt x="5938" y="5521"/>
                      <a:pt x="5638" y="5087"/>
                    </a:cubicBezTo>
                    <a:cubicBezTo>
                      <a:pt x="5471" y="4820"/>
                      <a:pt x="5271" y="4620"/>
                      <a:pt x="5037" y="4454"/>
                    </a:cubicBezTo>
                    <a:cubicBezTo>
                      <a:pt x="4970" y="4387"/>
                      <a:pt x="4837" y="4353"/>
                      <a:pt x="4704" y="4253"/>
                    </a:cubicBezTo>
                    <a:cubicBezTo>
                      <a:pt x="4604" y="4187"/>
                      <a:pt x="4437" y="4187"/>
                      <a:pt x="4303" y="4120"/>
                    </a:cubicBezTo>
                    <a:cubicBezTo>
                      <a:pt x="4237" y="4103"/>
                      <a:pt x="4170" y="4095"/>
                      <a:pt x="4112" y="4095"/>
                    </a:cubicBezTo>
                    <a:cubicBezTo>
                      <a:pt x="4053" y="4095"/>
                      <a:pt x="4003" y="4103"/>
                      <a:pt x="3970" y="4120"/>
                    </a:cubicBezTo>
                    <a:lnTo>
                      <a:pt x="3803" y="4120"/>
                    </a:lnTo>
                    <a:cubicBezTo>
                      <a:pt x="3703" y="4120"/>
                      <a:pt x="3636" y="4187"/>
                      <a:pt x="3569" y="4187"/>
                    </a:cubicBezTo>
                    <a:cubicBezTo>
                      <a:pt x="3369" y="4220"/>
                      <a:pt x="3169" y="4353"/>
                      <a:pt x="3002" y="4454"/>
                    </a:cubicBezTo>
                    <a:cubicBezTo>
                      <a:pt x="2702" y="4720"/>
                      <a:pt x="2535" y="5087"/>
                      <a:pt x="2469" y="5621"/>
                    </a:cubicBezTo>
                    <a:cubicBezTo>
                      <a:pt x="2369" y="6121"/>
                      <a:pt x="2402" y="6688"/>
                      <a:pt x="2469" y="7122"/>
                    </a:cubicBezTo>
                    <a:cubicBezTo>
                      <a:pt x="2535" y="7723"/>
                      <a:pt x="2635" y="8256"/>
                      <a:pt x="2736" y="8690"/>
                    </a:cubicBezTo>
                    <a:cubicBezTo>
                      <a:pt x="2802" y="8890"/>
                      <a:pt x="2836" y="9057"/>
                      <a:pt x="2869" y="9257"/>
                    </a:cubicBezTo>
                    <a:lnTo>
                      <a:pt x="2736" y="9124"/>
                    </a:lnTo>
                    <a:cubicBezTo>
                      <a:pt x="2469" y="8890"/>
                      <a:pt x="2202" y="8757"/>
                      <a:pt x="1902" y="8657"/>
                    </a:cubicBezTo>
                    <a:lnTo>
                      <a:pt x="1668" y="8657"/>
                    </a:lnTo>
                    <a:cubicBezTo>
                      <a:pt x="1635" y="8657"/>
                      <a:pt x="1568" y="8657"/>
                      <a:pt x="1535" y="8723"/>
                    </a:cubicBezTo>
                    <a:cubicBezTo>
                      <a:pt x="1401" y="8757"/>
                      <a:pt x="1301" y="8790"/>
                      <a:pt x="1168" y="8923"/>
                    </a:cubicBezTo>
                    <a:cubicBezTo>
                      <a:pt x="1068" y="8990"/>
                      <a:pt x="968" y="9124"/>
                      <a:pt x="868" y="9290"/>
                    </a:cubicBezTo>
                    <a:cubicBezTo>
                      <a:pt x="801" y="9457"/>
                      <a:pt x="701" y="9657"/>
                      <a:pt x="634" y="9924"/>
                    </a:cubicBezTo>
                    <a:cubicBezTo>
                      <a:pt x="467" y="10491"/>
                      <a:pt x="467" y="11225"/>
                      <a:pt x="701" y="12059"/>
                    </a:cubicBezTo>
                    <a:cubicBezTo>
                      <a:pt x="801" y="12393"/>
                      <a:pt x="901" y="12759"/>
                      <a:pt x="1134" y="13160"/>
                    </a:cubicBezTo>
                    <a:cubicBezTo>
                      <a:pt x="1234" y="13527"/>
                      <a:pt x="1401" y="13860"/>
                      <a:pt x="1635" y="14261"/>
                    </a:cubicBezTo>
                    <a:cubicBezTo>
                      <a:pt x="1735" y="14527"/>
                      <a:pt x="1902" y="14761"/>
                      <a:pt x="2035" y="15028"/>
                    </a:cubicBezTo>
                    <a:cubicBezTo>
                      <a:pt x="1968" y="14961"/>
                      <a:pt x="1835" y="14961"/>
                      <a:pt x="1735" y="14961"/>
                    </a:cubicBezTo>
                    <a:lnTo>
                      <a:pt x="1501" y="14961"/>
                    </a:lnTo>
                    <a:cubicBezTo>
                      <a:pt x="1368" y="14961"/>
                      <a:pt x="1234" y="15028"/>
                      <a:pt x="1168" y="15061"/>
                    </a:cubicBezTo>
                    <a:cubicBezTo>
                      <a:pt x="734" y="15228"/>
                      <a:pt x="501" y="15561"/>
                      <a:pt x="334" y="15795"/>
                    </a:cubicBezTo>
                    <a:cubicBezTo>
                      <a:pt x="167" y="16062"/>
                      <a:pt x="67" y="16295"/>
                      <a:pt x="34" y="16629"/>
                    </a:cubicBezTo>
                    <a:cubicBezTo>
                      <a:pt x="0" y="16896"/>
                      <a:pt x="0" y="17196"/>
                      <a:pt x="0" y="17530"/>
                    </a:cubicBezTo>
                    <a:cubicBezTo>
                      <a:pt x="34" y="17863"/>
                      <a:pt x="67" y="18197"/>
                      <a:pt x="167" y="18530"/>
                    </a:cubicBezTo>
                    <a:cubicBezTo>
                      <a:pt x="334" y="19131"/>
                      <a:pt x="534" y="19764"/>
                      <a:pt x="868" y="20532"/>
                    </a:cubicBezTo>
                    <a:cubicBezTo>
                      <a:pt x="1134" y="21065"/>
                      <a:pt x="1401" y="21632"/>
                      <a:pt x="1802" y="22266"/>
                    </a:cubicBezTo>
                    <a:cubicBezTo>
                      <a:pt x="2135" y="22833"/>
                      <a:pt x="2469" y="23400"/>
                      <a:pt x="2836" y="23901"/>
                    </a:cubicBezTo>
                    <a:cubicBezTo>
                      <a:pt x="3736" y="25202"/>
                      <a:pt x="4870" y="26336"/>
                      <a:pt x="6205" y="27403"/>
                    </a:cubicBezTo>
                    <a:cubicBezTo>
                      <a:pt x="6238" y="27437"/>
                      <a:pt x="6338" y="27470"/>
                      <a:pt x="6371" y="27570"/>
                    </a:cubicBezTo>
                    <a:cubicBezTo>
                      <a:pt x="6505" y="27637"/>
                      <a:pt x="6572" y="27737"/>
                      <a:pt x="6705" y="27804"/>
                    </a:cubicBezTo>
                    <a:cubicBezTo>
                      <a:pt x="7205" y="28137"/>
                      <a:pt x="7739" y="28471"/>
                      <a:pt x="8239" y="28838"/>
                    </a:cubicBezTo>
                    <a:cubicBezTo>
                      <a:pt x="8373" y="28938"/>
                      <a:pt x="8540" y="29004"/>
                      <a:pt x="8673" y="29104"/>
                    </a:cubicBezTo>
                    <a:cubicBezTo>
                      <a:pt x="9540" y="29605"/>
                      <a:pt x="10308" y="29905"/>
                      <a:pt x="11008" y="30072"/>
                    </a:cubicBezTo>
                    <a:cubicBezTo>
                      <a:pt x="11408" y="30139"/>
                      <a:pt x="11842" y="30205"/>
                      <a:pt x="12209" y="30205"/>
                    </a:cubicBezTo>
                    <a:cubicBezTo>
                      <a:pt x="12342" y="30205"/>
                      <a:pt x="12409" y="30205"/>
                      <a:pt x="12543" y="30139"/>
                    </a:cubicBezTo>
                    <a:cubicBezTo>
                      <a:pt x="12643" y="30139"/>
                      <a:pt x="12709" y="30105"/>
                      <a:pt x="12809" y="30105"/>
                    </a:cubicBezTo>
                    <a:cubicBezTo>
                      <a:pt x="13010" y="30072"/>
                      <a:pt x="13176" y="30005"/>
                      <a:pt x="13410" y="29938"/>
                    </a:cubicBezTo>
                    <a:cubicBezTo>
                      <a:pt x="13743" y="29805"/>
                      <a:pt x="14144" y="29605"/>
                      <a:pt x="14411" y="29305"/>
                    </a:cubicBezTo>
                    <a:cubicBezTo>
                      <a:pt x="14677" y="29104"/>
                      <a:pt x="14878" y="28838"/>
                      <a:pt x="15144" y="28537"/>
                    </a:cubicBezTo>
                    <a:cubicBezTo>
                      <a:pt x="15678" y="27837"/>
                      <a:pt x="16045" y="27070"/>
                      <a:pt x="16345" y="26469"/>
                    </a:cubicBezTo>
                    <a:cubicBezTo>
                      <a:pt x="16679" y="25802"/>
                      <a:pt x="16979" y="25135"/>
                      <a:pt x="17179" y="24468"/>
                    </a:cubicBezTo>
                    <a:cubicBezTo>
                      <a:pt x="17213" y="24368"/>
                      <a:pt x="17246" y="24234"/>
                      <a:pt x="17313" y="24068"/>
                    </a:cubicBezTo>
                    <a:lnTo>
                      <a:pt x="17413" y="23567"/>
                    </a:lnTo>
                    <a:cubicBezTo>
                      <a:pt x="17479" y="23267"/>
                      <a:pt x="17513" y="22967"/>
                      <a:pt x="17479" y="22700"/>
                    </a:cubicBezTo>
                    <a:cubicBezTo>
                      <a:pt x="17479" y="22400"/>
                      <a:pt x="17379" y="22133"/>
                      <a:pt x="17313" y="21899"/>
                    </a:cubicBezTo>
                    <a:cubicBezTo>
                      <a:pt x="17213" y="21699"/>
                      <a:pt x="17046" y="21466"/>
                      <a:pt x="16879" y="21399"/>
                    </a:cubicBezTo>
                    <a:cubicBezTo>
                      <a:pt x="16746" y="21299"/>
                      <a:pt x="16645" y="21266"/>
                      <a:pt x="16512" y="21266"/>
                    </a:cubicBezTo>
                    <a:lnTo>
                      <a:pt x="16345" y="21266"/>
                    </a:lnTo>
                    <a:cubicBezTo>
                      <a:pt x="16245" y="21266"/>
                      <a:pt x="16178" y="21299"/>
                      <a:pt x="16045" y="21366"/>
                    </a:cubicBezTo>
                    <a:cubicBezTo>
                      <a:pt x="15978" y="21399"/>
                      <a:pt x="15845" y="21432"/>
                      <a:pt x="15711" y="21499"/>
                    </a:cubicBezTo>
                    <a:cubicBezTo>
                      <a:pt x="15845" y="21266"/>
                      <a:pt x="15978" y="21032"/>
                      <a:pt x="16045" y="20799"/>
                    </a:cubicBezTo>
                    <a:lnTo>
                      <a:pt x="16045" y="20765"/>
                    </a:lnTo>
                    <a:lnTo>
                      <a:pt x="16412" y="19998"/>
                    </a:lnTo>
                    <a:cubicBezTo>
                      <a:pt x="16645" y="19631"/>
                      <a:pt x="16812" y="19264"/>
                      <a:pt x="16979" y="18897"/>
                    </a:cubicBezTo>
                    <a:cubicBezTo>
                      <a:pt x="17213" y="18330"/>
                      <a:pt x="17513" y="17696"/>
                      <a:pt x="17713" y="16929"/>
                    </a:cubicBezTo>
                    <a:cubicBezTo>
                      <a:pt x="17880" y="16229"/>
                      <a:pt x="17880" y="15595"/>
                      <a:pt x="17713" y="15094"/>
                    </a:cubicBezTo>
                    <a:cubicBezTo>
                      <a:pt x="17579" y="14761"/>
                      <a:pt x="17479" y="14461"/>
                      <a:pt x="17279" y="14227"/>
                    </a:cubicBezTo>
                    <a:cubicBezTo>
                      <a:pt x="17046" y="13994"/>
                      <a:pt x="16846" y="13860"/>
                      <a:pt x="16545" y="13794"/>
                    </a:cubicBezTo>
                    <a:lnTo>
                      <a:pt x="16312" y="13794"/>
                    </a:lnTo>
                    <a:cubicBezTo>
                      <a:pt x="16112" y="13860"/>
                      <a:pt x="15945" y="13894"/>
                      <a:pt x="15711" y="13994"/>
                    </a:cubicBezTo>
                    <a:cubicBezTo>
                      <a:pt x="15378" y="14227"/>
                      <a:pt x="15144" y="14494"/>
                      <a:pt x="14878" y="14761"/>
                    </a:cubicBezTo>
                    <a:cubicBezTo>
                      <a:pt x="14644" y="15061"/>
                      <a:pt x="14377" y="15395"/>
                      <a:pt x="14210" y="15662"/>
                    </a:cubicBezTo>
                    <a:lnTo>
                      <a:pt x="14310" y="15228"/>
                    </a:lnTo>
                    <a:lnTo>
                      <a:pt x="14377" y="14761"/>
                    </a:lnTo>
                    <a:cubicBezTo>
                      <a:pt x="14511" y="13894"/>
                      <a:pt x="14611" y="13160"/>
                      <a:pt x="14677" y="12559"/>
                    </a:cubicBezTo>
                    <a:cubicBezTo>
                      <a:pt x="14744" y="11659"/>
                      <a:pt x="14811" y="10925"/>
                      <a:pt x="14844" y="10224"/>
                    </a:cubicBezTo>
                    <a:cubicBezTo>
                      <a:pt x="14844" y="9390"/>
                      <a:pt x="14811" y="8657"/>
                      <a:pt x="14677" y="7989"/>
                    </a:cubicBezTo>
                    <a:cubicBezTo>
                      <a:pt x="14544" y="7389"/>
                      <a:pt x="14377" y="6822"/>
                      <a:pt x="14144" y="6322"/>
                    </a:cubicBezTo>
                    <a:cubicBezTo>
                      <a:pt x="13977" y="5988"/>
                      <a:pt x="13743" y="5754"/>
                      <a:pt x="13543" y="5488"/>
                    </a:cubicBezTo>
                    <a:cubicBezTo>
                      <a:pt x="13343" y="5254"/>
                      <a:pt x="13076" y="5121"/>
                      <a:pt x="12809" y="5087"/>
                    </a:cubicBezTo>
                    <a:lnTo>
                      <a:pt x="12509" y="5087"/>
                    </a:lnTo>
                    <a:cubicBezTo>
                      <a:pt x="12376" y="5087"/>
                      <a:pt x="12242" y="5121"/>
                      <a:pt x="12142" y="5221"/>
                    </a:cubicBezTo>
                    <a:cubicBezTo>
                      <a:pt x="11875" y="5321"/>
                      <a:pt x="11675" y="5588"/>
                      <a:pt x="11508" y="5754"/>
                    </a:cubicBezTo>
                    <a:cubicBezTo>
                      <a:pt x="11375" y="5921"/>
                      <a:pt x="11242" y="6121"/>
                      <a:pt x="11142" y="6388"/>
                    </a:cubicBezTo>
                    <a:cubicBezTo>
                      <a:pt x="11142" y="5955"/>
                      <a:pt x="11075" y="5588"/>
                      <a:pt x="11075" y="5154"/>
                    </a:cubicBezTo>
                    <a:cubicBezTo>
                      <a:pt x="11041" y="4554"/>
                      <a:pt x="10975" y="3987"/>
                      <a:pt x="10908" y="3486"/>
                    </a:cubicBezTo>
                    <a:cubicBezTo>
                      <a:pt x="10841" y="2919"/>
                      <a:pt x="10708" y="2385"/>
                      <a:pt x="10574" y="1918"/>
                    </a:cubicBezTo>
                    <a:cubicBezTo>
                      <a:pt x="10408" y="1385"/>
                      <a:pt x="10208" y="984"/>
                      <a:pt x="10007" y="651"/>
                    </a:cubicBezTo>
                    <a:cubicBezTo>
                      <a:pt x="9741" y="317"/>
                      <a:pt x="9407" y="117"/>
                      <a:pt x="9073" y="50"/>
                    </a:cubicBezTo>
                    <a:cubicBezTo>
                      <a:pt x="8990" y="17"/>
                      <a:pt x="8907" y="0"/>
                      <a:pt x="882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09" name="Google Shape;109;p2"/>
              <p:cNvSpPr/>
              <p:nvPr/>
            </p:nvSpPr>
            <p:spPr>
              <a:xfrm>
                <a:off x="2057100" y="3553825"/>
                <a:ext cx="104275" cy="721150"/>
              </a:xfrm>
              <a:custGeom>
                <a:avLst/>
                <a:gdLst/>
                <a:ahLst/>
                <a:cxnLst/>
                <a:rect l="l" t="t" r="r" b="b"/>
                <a:pathLst>
                  <a:path w="4171" h="28846" extrusionOk="0">
                    <a:moveTo>
                      <a:pt x="634" y="0"/>
                    </a:moveTo>
                    <a:cubicBezTo>
                      <a:pt x="534" y="67"/>
                      <a:pt x="501" y="134"/>
                      <a:pt x="501" y="167"/>
                    </a:cubicBezTo>
                    <a:cubicBezTo>
                      <a:pt x="467" y="667"/>
                      <a:pt x="367" y="1168"/>
                      <a:pt x="334" y="1668"/>
                    </a:cubicBezTo>
                    <a:lnTo>
                      <a:pt x="201" y="3169"/>
                    </a:lnTo>
                    <a:cubicBezTo>
                      <a:pt x="134" y="4170"/>
                      <a:pt x="67" y="5171"/>
                      <a:pt x="34" y="6171"/>
                    </a:cubicBezTo>
                    <a:cubicBezTo>
                      <a:pt x="0" y="8173"/>
                      <a:pt x="34" y="10208"/>
                      <a:pt x="167" y="12209"/>
                    </a:cubicBezTo>
                    <a:cubicBezTo>
                      <a:pt x="434" y="16245"/>
                      <a:pt x="1135" y="20248"/>
                      <a:pt x="2069" y="24184"/>
                    </a:cubicBezTo>
                    <a:cubicBezTo>
                      <a:pt x="2235" y="24918"/>
                      <a:pt x="2469" y="25685"/>
                      <a:pt x="2669" y="26386"/>
                    </a:cubicBezTo>
                    <a:cubicBezTo>
                      <a:pt x="2802" y="26753"/>
                      <a:pt x="2869" y="27153"/>
                      <a:pt x="3003" y="27487"/>
                    </a:cubicBezTo>
                    <a:cubicBezTo>
                      <a:pt x="3136" y="27854"/>
                      <a:pt x="3236" y="28220"/>
                      <a:pt x="3403" y="28587"/>
                    </a:cubicBezTo>
                    <a:cubicBezTo>
                      <a:pt x="3470" y="28687"/>
                      <a:pt x="3503" y="28754"/>
                      <a:pt x="3636" y="28821"/>
                    </a:cubicBezTo>
                    <a:cubicBezTo>
                      <a:pt x="3670" y="28838"/>
                      <a:pt x="3720" y="28846"/>
                      <a:pt x="3770" y="28846"/>
                    </a:cubicBezTo>
                    <a:cubicBezTo>
                      <a:pt x="3820" y="28846"/>
                      <a:pt x="3870" y="28838"/>
                      <a:pt x="3903" y="28821"/>
                    </a:cubicBezTo>
                    <a:cubicBezTo>
                      <a:pt x="4003" y="28754"/>
                      <a:pt x="4070" y="28721"/>
                      <a:pt x="4137" y="28587"/>
                    </a:cubicBezTo>
                    <a:cubicBezTo>
                      <a:pt x="4137" y="28554"/>
                      <a:pt x="4137" y="28521"/>
                      <a:pt x="4170" y="28521"/>
                    </a:cubicBezTo>
                    <a:lnTo>
                      <a:pt x="4170" y="28321"/>
                    </a:lnTo>
                    <a:cubicBezTo>
                      <a:pt x="4070" y="27987"/>
                      <a:pt x="4003" y="27687"/>
                      <a:pt x="3903" y="27387"/>
                    </a:cubicBezTo>
                    <a:cubicBezTo>
                      <a:pt x="3836" y="27053"/>
                      <a:pt x="3703" y="26719"/>
                      <a:pt x="3636" y="26419"/>
                    </a:cubicBezTo>
                    <a:cubicBezTo>
                      <a:pt x="3403" y="25819"/>
                      <a:pt x="3236" y="25185"/>
                      <a:pt x="3036" y="24518"/>
                    </a:cubicBezTo>
                    <a:cubicBezTo>
                      <a:pt x="2669" y="23217"/>
                      <a:pt x="2335" y="21916"/>
                      <a:pt x="2035" y="20648"/>
                    </a:cubicBezTo>
                    <a:cubicBezTo>
                      <a:pt x="1568" y="18680"/>
                      <a:pt x="1235" y="16712"/>
                      <a:pt x="1001" y="14744"/>
                    </a:cubicBezTo>
                    <a:cubicBezTo>
                      <a:pt x="734" y="12743"/>
                      <a:pt x="534" y="10741"/>
                      <a:pt x="434" y="8707"/>
                    </a:cubicBezTo>
                    <a:cubicBezTo>
                      <a:pt x="367" y="7072"/>
                      <a:pt x="367" y="5404"/>
                      <a:pt x="434" y="3803"/>
                    </a:cubicBezTo>
                    <a:cubicBezTo>
                      <a:pt x="501" y="2569"/>
                      <a:pt x="567" y="1335"/>
                      <a:pt x="734" y="100"/>
                    </a:cubicBezTo>
                    <a:cubicBezTo>
                      <a:pt x="734" y="67"/>
                      <a:pt x="701" y="0"/>
                      <a:pt x="6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10" name="Google Shape;110;p2"/>
              <p:cNvSpPr/>
              <p:nvPr/>
            </p:nvSpPr>
            <p:spPr>
              <a:xfrm>
                <a:off x="1952025" y="3666400"/>
                <a:ext cx="115100" cy="184325"/>
              </a:xfrm>
              <a:custGeom>
                <a:avLst/>
                <a:gdLst/>
                <a:ahLst/>
                <a:cxnLst/>
                <a:rect l="l" t="t" r="r" b="b"/>
                <a:pathLst>
                  <a:path w="4604" h="7373" extrusionOk="0">
                    <a:moveTo>
                      <a:pt x="67" y="1"/>
                    </a:moveTo>
                    <a:cubicBezTo>
                      <a:pt x="34" y="1"/>
                      <a:pt x="0" y="67"/>
                      <a:pt x="0" y="134"/>
                    </a:cubicBezTo>
                    <a:cubicBezTo>
                      <a:pt x="100" y="801"/>
                      <a:pt x="334" y="1468"/>
                      <a:pt x="567" y="2069"/>
                    </a:cubicBezTo>
                    <a:cubicBezTo>
                      <a:pt x="868" y="2736"/>
                      <a:pt x="1201" y="3370"/>
                      <a:pt x="1568" y="3970"/>
                    </a:cubicBezTo>
                    <a:cubicBezTo>
                      <a:pt x="1935" y="4570"/>
                      <a:pt x="2402" y="5171"/>
                      <a:pt x="2869" y="5705"/>
                    </a:cubicBezTo>
                    <a:cubicBezTo>
                      <a:pt x="3336" y="6238"/>
                      <a:pt x="3770" y="6805"/>
                      <a:pt x="4270" y="7306"/>
                    </a:cubicBezTo>
                    <a:cubicBezTo>
                      <a:pt x="4337" y="7339"/>
                      <a:pt x="4370" y="7372"/>
                      <a:pt x="4404" y="7372"/>
                    </a:cubicBezTo>
                    <a:cubicBezTo>
                      <a:pt x="4437" y="7372"/>
                      <a:pt x="4504" y="7372"/>
                      <a:pt x="4537" y="7339"/>
                    </a:cubicBezTo>
                    <a:cubicBezTo>
                      <a:pt x="4604" y="7239"/>
                      <a:pt x="4604" y="7139"/>
                      <a:pt x="4570" y="7039"/>
                    </a:cubicBezTo>
                    <a:cubicBezTo>
                      <a:pt x="4037" y="6472"/>
                      <a:pt x="3503" y="5871"/>
                      <a:pt x="2936" y="5238"/>
                    </a:cubicBezTo>
                    <a:cubicBezTo>
                      <a:pt x="2402" y="4637"/>
                      <a:pt x="1902" y="3970"/>
                      <a:pt x="1501" y="3236"/>
                    </a:cubicBezTo>
                    <a:lnTo>
                      <a:pt x="1501" y="3303"/>
                    </a:lnTo>
                    <a:cubicBezTo>
                      <a:pt x="1235" y="2903"/>
                      <a:pt x="1034" y="2536"/>
                      <a:pt x="868" y="2135"/>
                    </a:cubicBezTo>
                    <a:cubicBezTo>
                      <a:pt x="668" y="1702"/>
                      <a:pt x="501" y="1301"/>
                      <a:pt x="367" y="868"/>
                    </a:cubicBezTo>
                    <a:cubicBezTo>
                      <a:pt x="267" y="568"/>
                      <a:pt x="201" y="334"/>
                      <a:pt x="167" y="34"/>
                    </a:cubicBezTo>
                    <a:cubicBezTo>
                      <a:pt x="201" y="34"/>
                      <a:pt x="167" y="1"/>
                      <a:pt x="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11" name="Google Shape;111;p2"/>
              <p:cNvSpPr/>
              <p:nvPr/>
            </p:nvSpPr>
            <p:spPr>
              <a:xfrm>
                <a:off x="1900325" y="3799450"/>
                <a:ext cx="185975" cy="206700"/>
              </a:xfrm>
              <a:custGeom>
                <a:avLst/>
                <a:gdLst/>
                <a:ahLst/>
                <a:cxnLst/>
                <a:rect l="l" t="t" r="r" b="b"/>
                <a:pathLst>
                  <a:path w="7439" h="8268" extrusionOk="0">
                    <a:moveTo>
                      <a:pt x="136" y="1"/>
                    </a:moveTo>
                    <a:cubicBezTo>
                      <a:pt x="123" y="1"/>
                      <a:pt x="111" y="5"/>
                      <a:pt x="100" y="16"/>
                    </a:cubicBezTo>
                    <a:cubicBezTo>
                      <a:pt x="67" y="49"/>
                      <a:pt x="0" y="82"/>
                      <a:pt x="67" y="149"/>
                    </a:cubicBezTo>
                    <a:cubicBezTo>
                      <a:pt x="234" y="549"/>
                      <a:pt x="401" y="916"/>
                      <a:pt x="601" y="1317"/>
                    </a:cubicBezTo>
                    <a:lnTo>
                      <a:pt x="1234" y="2417"/>
                    </a:lnTo>
                    <a:cubicBezTo>
                      <a:pt x="1668" y="3151"/>
                      <a:pt x="2168" y="3852"/>
                      <a:pt x="2736" y="4486"/>
                    </a:cubicBezTo>
                    <a:cubicBezTo>
                      <a:pt x="3269" y="5153"/>
                      <a:pt x="3836" y="5720"/>
                      <a:pt x="4470" y="6287"/>
                    </a:cubicBezTo>
                    <a:cubicBezTo>
                      <a:pt x="4804" y="6587"/>
                      <a:pt x="5104" y="6887"/>
                      <a:pt x="5437" y="7121"/>
                    </a:cubicBezTo>
                    <a:cubicBezTo>
                      <a:pt x="5771" y="7388"/>
                      <a:pt x="6105" y="7688"/>
                      <a:pt x="6472" y="7888"/>
                    </a:cubicBezTo>
                    <a:cubicBezTo>
                      <a:pt x="6672" y="8021"/>
                      <a:pt x="6905" y="8188"/>
                      <a:pt x="7139" y="8255"/>
                    </a:cubicBezTo>
                    <a:cubicBezTo>
                      <a:pt x="7165" y="8264"/>
                      <a:pt x="7192" y="8268"/>
                      <a:pt x="7218" y="8268"/>
                    </a:cubicBezTo>
                    <a:cubicBezTo>
                      <a:pt x="7290" y="8268"/>
                      <a:pt x="7357" y="8237"/>
                      <a:pt x="7406" y="8188"/>
                    </a:cubicBezTo>
                    <a:cubicBezTo>
                      <a:pt x="7439" y="8121"/>
                      <a:pt x="7439" y="8055"/>
                      <a:pt x="7439" y="8021"/>
                    </a:cubicBezTo>
                    <a:cubicBezTo>
                      <a:pt x="7439" y="7955"/>
                      <a:pt x="7406" y="7888"/>
                      <a:pt x="7339" y="7888"/>
                    </a:cubicBezTo>
                    <a:cubicBezTo>
                      <a:pt x="7239" y="7755"/>
                      <a:pt x="7072" y="7688"/>
                      <a:pt x="6939" y="7588"/>
                    </a:cubicBezTo>
                    <a:cubicBezTo>
                      <a:pt x="6805" y="7521"/>
                      <a:pt x="6638" y="7388"/>
                      <a:pt x="6505" y="7321"/>
                    </a:cubicBezTo>
                    <a:lnTo>
                      <a:pt x="5638" y="6687"/>
                    </a:lnTo>
                    <a:cubicBezTo>
                      <a:pt x="5071" y="6253"/>
                      <a:pt x="4503" y="5786"/>
                      <a:pt x="4003" y="5319"/>
                    </a:cubicBezTo>
                    <a:cubicBezTo>
                      <a:pt x="3469" y="4819"/>
                      <a:pt x="3002" y="4319"/>
                      <a:pt x="2569" y="3718"/>
                    </a:cubicBezTo>
                    <a:cubicBezTo>
                      <a:pt x="2102" y="3151"/>
                      <a:pt x="1635" y="2551"/>
                      <a:pt x="1268" y="1917"/>
                    </a:cubicBezTo>
                    <a:cubicBezTo>
                      <a:pt x="901" y="1283"/>
                      <a:pt x="567" y="683"/>
                      <a:pt x="267" y="16"/>
                    </a:cubicBezTo>
                    <a:cubicBezTo>
                      <a:pt x="200" y="16"/>
                      <a:pt x="163" y="1"/>
                      <a:pt x="1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12" name="Google Shape;112;p2"/>
              <p:cNvSpPr/>
              <p:nvPr/>
            </p:nvSpPr>
            <p:spPr>
              <a:xfrm>
                <a:off x="1889475" y="3951600"/>
                <a:ext cx="239375" cy="233900"/>
              </a:xfrm>
              <a:custGeom>
                <a:avLst/>
                <a:gdLst/>
                <a:ahLst/>
                <a:cxnLst/>
                <a:rect l="l" t="t" r="r" b="b"/>
                <a:pathLst>
                  <a:path w="9575" h="9356" extrusionOk="0">
                    <a:moveTo>
                      <a:pt x="67" y="1"/>
                    </a:moveTo>
                    <a:cubicBezTo>
                      <a:pt x="1" y="67"/>
                      <a:pt x="1" y="134"/>
                      <a:pt x="1" y="167"/>
                    </a:cubicBezTo>
                    <a:cubicBezTo>
                      <a:pt x="368" y="968"/>
                      <a:pt x="835" y="1735"/>
                      <a:pt x="1335" y="2436"/>
                    </a:cubicBezTo>
                    <a:cubicBezTo>
                      <a:pt x="1835" y="3136"/>
                      <a:pt x="2402" y="3837"/>
                      <a:pt x="3003" y="4471"/>
                    </a:cubicBezTo>
                    <a:cubicBezTo>
                      <a:pt x="3603" y="5138"/>
                      <a:pt x="4237" y="5705"/>
                      <a:pt x="4904" y="6305"/>
                    </a:cubicBezTo>
                    <a:cubicBezTo>
                      <a:pt x="5571" y="6872"/>
                      <a:pt x="6272" y="7439"/>
                      <a:pt x="7006" y="7973"/>
                    </a:cubicBezTo>
                    <a:cubicBezTo>
                      <a:pt x="7339" y="8207"/>
                      <a:pt x="7673" y="8473"/>
                      <a:pt x="8040" y="8674"/>
                    </a:cubicBezTo>
                    <a:cubicBezTo>
                      <a:pt x="8206" y="8807"/>
                      <a:pt x="8373" y="8874"/>
                      <a:pt x="8573" y="9007"/>
                    </a:cubicBezTo>
                    <a:cubicBezTo>
                      <a:pt x="8774" y="9141"/>
                      <a:pt x="9007" y="9274"/>
                      <a:pt x="9174" y="9341"/>
                    </a:cubicBezTo>
                    <a:cubicBezTo>
                      <a:pt x="9196" y="9341"/>
                      <a:pt x="9218" y="9356"/>
                      <a:pt x="9260" y="9356"/>
                    </a:cubicBezTo>
                    <a:cubicBezTo>
                      <a:pt x="9281" y="9356"/>
                      <a:pt x="9307" y="9352"/>
                      <a:pt x="9341" y="9341"/>
                    </a:cubicBezTo>
                    <a:cubicBezTo>
                      <a:pt x="9407" y="9341"/>
                      <a:pt x="9441" y="9307"/>
                      <a:pt x="9507" y="9207"/>
                    </a:cubicBezTo>
                    <a:cubicBezTo>
                      <a:pt x="9574" y="9107"/>
                      <a:pt x="9574" y="8874"/>
                      <a:pt x="9407" y="8807"/>
                    </a:cubicBezTo>
                    <a:cubicBezTo>
                      <a:pt x="8940" y="8473"/>
                      <a:pt x="8440" y="8173"/>
                      <a:pt x="7940" y="7873"/>
                    </a:cubicBezTo>
                    <a:cubicBezTo>
                      <a:pt x="7439" y="7539"/>
                      <a:pt x="7006" y="7273"/>
                      <a:pt x="6505" y="6939"/>
                    </a:cubicBezTo>
                    <a:cubicBezTo>
                      <a:pt x="5538" y="6272"/>
                      <a:pt x="4604" y="5505"/>
                      <a:pt x="3737" y="4704"/>
                    </a:cubicBezTo>
                    <a:lnTo>
                      <a:pt x="3737" y="4704"/>
                    </a:lnTo>
                    <a:lnTo>
                      <a:pt x="3770" y="4771"/>
                    </a:lnTo>
                    <a:cubicBezTo>
                      <a:pt x="3203" y="4204"/>
                      <a:pt x="2669" y="3670"/>
                      <a:pt x="2169" y="3036"/>
                    </a:cubicBezTo>
                    <a:cubicBezTo>
                      <a:pt x="1668" y="2469"/>
                      <a:pt x="1201" y="1835"/>
                      <a:pt x="768" y="1168"/>
                    </a:cubicBezTo>
                    <a:lnTo>
                      <a:pt x="768" y="1202"/>
                    </a:lnTo>
                    <a:cubicBezTo>
                      <a:pt x="534" y="835"/>
                      <a:pt x="334" y="434"/>
                      <a:pt x="101" y="34"/>
                    </a:cubicBezTo>
                    <a:cubicBezTo>
                      <a:pt x="234" y="1"/>
                      <a:pt x="167" y="1"/>
                      <a:pt x="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13" name="Google Shape;113;p2"/>
              <p:cNvSpPr/>
              <p:nvPr/>
            </p:nvSpPr>
            <p:spPr>
              <a:xfrm>
                <a:off x="2031250" y="3605525"/>
                <a:ext cx="35050" cy="63825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2553" extrusionOk="0">
                    <a:moveTo>
                      <a:pt x="67" y="0"/>
                    </a:moveTo>
                    <a:cubicBezTo>
                      <a:pt x="34" y="0"/>
                      <a:pt x="0" y="67"/>
                      <a:pt x="34" y="100"/>
                    </a:cubicBezTo>
                    <a:cubicBezTo>
                      <a:pt x="200" y="501"/>
                      <a:pt x="334" y="934"/>
                      <a:pt x="534" y="1335"/>
                    </a:cubicBezTo>
                    <a:cubicBezTo>
                      <a:pt x="601" y="1568"/>
                      <a:pt x="734" y="1768"/>
                      <a:pt x="834" y="1935"/>
                    </a:cubicBezTo>
                    <a:cubicBezTo>
                      <a:pt x="934" y="2135"/>
                      <a:pt x="1068" y="2302"/>
                      <a:pt x="1201" y="2502"/>
                    </a:cubicBezTo>
                    <a:cubicBezTo>
                      <a:pt x="1218" y="2536"/>
                      <a:pt x="1251" y="2552"/>
                      <a:pt x="1285" y="2552"/>
                    </a:cubicBezTo>
                    <a:cubicBezTo>
                      <a:pt x="1318" y="2552"/>
                      <a:pt x="1351" y="2536"/>
                      <a:pt x="1368" y="2502"/>
                    </a:cubicBezTo>
                    <a:cubicBezTo>
                      <a:pt x="1401" y="2469"/>
                      <a:pt x="1401" y="2469"/>
                      <a:pt x="1401" y="2436"/>
                    </a:cubicBezTo>
                    <a:cubicBezTo>
                      <a:pt x="1401" y="2369"/>
                      <a:pt x="1401" y="2369"/>
                      <a:pt x="1368" y="2335"/>
                    </a:cubicBezTo>
                    <a:cubicBezTo>
                      <a:pt x="1268" y="2269"/>
                      <a:pt x="1201" y="2135"/>
                      <a:pt x="1101" y="2069"/>
                    </a:cubicBezTo>
                    <a:lnTo>
                      <a:pt x="1101" y="2102"/>
                    </a:lnTo>
                    <a:lnTo>
                      <a:pt x="868" y="1735"/>
                    </a:lnTo>
                    <a:cubicBezTo>
                      <a:pt x="768" y="1602"/>
                      <a:pt x="701" y="1435"/>
                      <a:pt x="601" y="1268"/>
                    </a:cubicBezTo>
                    <a:cubicBezTo>
                      <a:pt x="434" y="968"/>
                      <a:pt x="334" y="668"/>
                      <a:pt x="234" y="334"/>
                    </a:cubicBezTo>
                    <a:cubicBezTo>
                      <a:pt x="200" y="267"/>
                      <a:pt x="167" y="134"/>
                      <a:pt x="100" y="67"/>
                    </a:cubicBezTo>
                    <a:cubicBezTo>
                      <a:pt x="167" y="0"/>
                      <a:pt x="100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14" name="Google Shape;114;p2"/>
              <p:cNvSpPr/>
              <p:nvPr/>
            </p:nvSpPr>
            <p:spPr>
              <a:xfrm>
                <a:off x="2069600" y="3683075"/>
                <a:ext cx="108450" cy="225925"/>
              </a:xfrm>
              <a:custGeom>
                <a:avLst/>
                <a:gdLst/>
                <a:ahLst/>
                <a:cxnLst/>
                <a:rect l="l" t="t" r="r" b="b"/>
                <a:pathLst>
                  <a:path w="4338" h="9037" extrusionOk="0">
                    <a:moveTo>
                      <a:pt x="4237" y="1"/>
                    </a:moveTo>
                    <a:cubicBezTo>
                      <a:pt x="4170" y="134"/>
                      <a:pt x="4137" y="134"/>
                      <a:pt x="4137" y="167"/>
                    </a:cubicBezTo>
                    <a:cubicBezTo>
                      <a:pt x="4004" y="868"/>
                      <a:pt x="3837" y="1535"/>
                      <a:pt x="3637" y="2202"/>
                    </a:cubicBezTo>
                    <a:cubicBezTo>
                      <a:pt x="3403" y="2903"/>
                      <a:pt x="3170" y="3570"/>
                      <a:pt x="2869" y="4237"/>
                    </a:cubicBezTo>
                    <a:cubicBezTo>
                      <a:pt x="2836" y="4337"/>
                      <a:pt x="2836" y="4370"/>
                      <a:pt x="2803" y="4471"/>
                    </a:cubicBezTo>
                    <a:cubicBezTo>
                      <a:pt x="2636" y="4837"/>
                      <a:pt x="2469" y="5171"/>
                      <a:pt x="2236" y="5538"/>
                    </a:cubicBezTo>
                    <a:cubicBezTo>
                      <a:pt x="2136" y="5738"/>
                      <a:pt x="2036" y="5905"/>
                      <a:pt x="1902" y="6072"/>
                    </a:cubicBezTo>
                    <a:cubicBezTo>
                      <a:pt x="1802" y="6238"/>
                      <a:pt x="1702" y="6472"/>
                      <a:pt x="1569" y="6639"/>
                    </a:cubicBezTo>
                    <a:cubicBezTo>
                      <a:pt x="1335" y="7006"/>
                      <a:pt x="1068" y="7339"/>
                      <a:pt x="835" y="7673"/>
                    </a:cubicBezTo>
                    <a:cubicBezTo>
                      <a:pt x="568" y="8006"/>
                      <a:pt x="268" y="8340"/>
                      <a:pt x="34" y="8674"/>
                    </a:cubicBezTo>
                    <a:cubicBezTo>
                      <a:pt x="1" y="8707"/>
                      <a:pt x="1" y="8740"/>
                      <a:pt x="1" y="8807"/>
                    </a:cubicBezTo>
                    <a:cubicBezTo>
                      <a:pt x="1" y="8874"/>
                      <a:pt x="34" y="8907"/>
                      <a:pt x="67" y="8974"/>
                    </a:cubicBezTo>
                    <a:cubicBezTo>
                      <a:pt x="122" y="9010"/>
                      <a:pt x="197" y="9037"/>
                      <a:pt x="270" y="9037"/>
                    </a:cubicBezTo>
                    <a:cubicBezTo>
                      <a:pt x="330" y="9037"/>
                      <a:pt x="389" y="9019"/>
                      <a:pt x="434" y="8974"/>
                    </a:cubicBezTo>
                    <a:cubicBezTo>
                      <a:pt x="735" y="8674"/>
                      <a:pt x="935" y="8373"/>
                      <a:pt x="1202" y="8040"/>
                    </a:cubicBezTo>
                    <a:cubicBezTo>
                      <a:pt x="1435" y="7706"/>
                      <a:pt x="1669" y="7373"/>
                      <a:pt x="1869" y="7006"/>
                    </a:cubicBezTo>
                    <a:cubicBezTo>
                      <a:pt x="2069" y="6639"/>
                      <a:pt x="2269" y="6305"/>
                      <a:pt x="2436" y="5905"/>
                    </a:cubicBezTo>
                    <a:lnTo>
                      <a:pt x="2936" y="4804"/>
                    </a:lnTo>
                    <a:cubicBezTo>
                      <a:pt x="3236" y="4037"/>
                      <a:pt x="3537" y="3303"/>
                      <a:pt x="3737" y="2502"/>
                    </a:cubicBezTo>
                    <a:cubicBezTo>
                      <a:pt x="3870" y="2136"/>
                      <a:pt x="3937" y="1702"/>
                      <a:pt x="4070" y="1302"/>
                    </a:cubicBezTo>
                    <a:cubicBezTo>
                      <a:pt x="4170" y="901"/>
                      <a:pt x="4237" y="501"/>
                      <a:pt x="4337" y="67"/>
                    </a:cubicBezTo>
                    <a:cubicBezTo>
                      <a:pt x="4337" y="34"/>
                      <a:pt x="4337" y="1"/>
                      <a:pt x="43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15" name="Google Shape;115;p2"/>
              <p:cNvSpPr/>
              <p:nvPr/>
            </p:nvSpPr>
            <p:spPr>
              <a:xfrm>
                <a:off x="2061275" y="3627200"/>
                <a:ext cx="45050" cy="88750"/>
              </a:xfrm>
              <a:custGeom>
                <a:avLst/>
                <a:gdLst/>
                <a:ahLst/>
                <a:cxnLst/>
                <a:rect l="l" t="t" r="r" b="b"/>
                <a:pathLst>
                  <a:path w="1802" h="3550" extrusionOk="0">
                    <a:moveTo>
                      <a:pt x="1701" y="1"/>
                    </a:moveTo>
                    <a:cubicBezTo>
                      <a:pt x="1668" y="1"/>
                      <a:pt x="1635" y="1"/>
                      <a:pt x="1635" y="67"/>
                    </a:cubicBezTo>
                    <a:cubicBezTo>
                      <a:pt x="1501" y="568"/>
                      <a:pt x="1334" y="1068"/>
                      <a:pt x="1134" y="1535"/>
                    </a:cubicBezTo>
                    <a:lnTo>
                      <a:pt x="1134" y="1468"/>
                    </a:lnTo>
                    <a:cubicBezTo>
                      <a:pt x="1001" y="1769"/>
                      <a:pt x="834" y="2102"/>
                      <a:pt x="667" y="2402"/>
                    </a:cubicBezTo>
                    <a:cubicBezTo>
                      <a:pt x="501" y="2736"/>
                      <a:pt x="234" y="3036"/>
                      <a:pt x="34" y="3303"/>
                    </a:cubicBezTo>
                    <a:cubicBezTo>
                      <a:pt x="0" y="3403"/>
                      <a:pt x="34" y="3470"/>
                      <a:pt x="67" y="3503"/>
                    </a:cubicBezTo>
                    <a:cubicBezTo>
                      <a:pt x="112" y="3533"/>
                      <a:pt x="150" y="3550"/>
                      <a:pt x="185" y="3550"/>
                    </a:cubicBezTo>
                    <a:cubicBezTo>
                      <a:pt x="227" y="3550"/>
                      <a:pt x="264" y="3525"/>
                      <a:pt x="300" y="3470"/>
                    </a:cubicBezTo>
                    <a:cubicBezTo>
                      <a:pt x="634" y="2970"/>
                      <a:pt x="901" y="2436"/>
                      <a:pt x="1168" y="1835"/>
                    </a:cubicBezTo>
                    <a:cubicBezTo>
                      <a:pt x="1301" y="1569"/>
                      <a:pt x="1401" y="1268"/>
                      <a:pt x="1501" y="968"/>
                    </a:cubicBezTo>
                    <a:cubicBezTo>
                      <a:pt x="1635" y="668"/>
                      <a:pt x="1701" y="401"/>
                      <a:pt x="1801" y="101"/>
                    </a:cubicBezTo>
                    <a:cubicBezTo>
                      <a:pt x="1801" y="67"/>
                      <a:pt x="1801" y="1"/>
                      <a:pt x="17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16" name="Google Shape;116;p2"/>
              <p:cNvSpPr/>
              <p:nvPr/>
            </p:nvSpPr>
            <p:spPr>
              <a:xfrm>
                <a:off x="2103800" y="3916575"/>
                <a:ext cx="157625" cy="200175"/>
              </a:xfrm>
              <a:custGeom>
                <a:avLst/>
                <a:gdLst/>
                <a:ahLst/>
                <a:cxnLst/>
                <a:rect l="l" t="t" r="r" b="b"/>
                <a:pathLst>
                  <a:path w="6305" h="8007" extrusionOk="0">
                    <a:moveTo>
                      <a:pt x="3536" y="4237"/>
                    </a:moveTo>
                    <a:cubicBezTo>
                      <a:pt x="3518" y="4237"/>
                      <a:pt x="3510" y="4258"/>
                      <a:pt x="3506" y="4276"/>
                    </a:cubicBezTo>
                    <a:lnTo>
                      <a:pt x="3506" y="4276"/>
                    </a:lnTo>
                    <a:cubicBezTo>
                      <a:pt x="3516" y="4263"/>
                      <a:pt x="3526" y="4250"/>
                      <a:pt x="3536" y="4237"/>
                    </a:cubicBezTo>
                    <a:close/>
                    <a:moveTo>
                      <a:pt x="6205" y="1"/>
                    </a:moveTo>
                    <a:cubicBezTo>
                      <a:pt x="6138" y="1"/>
                      <a:pt x="6138" y="34"/>
                      <a:pt x="6138" y="34"/>
                    </a:cubicBezTo>
                    <a:cubicBezTo>
                      <a:pt x="6038" y="201"/>
                      <a:pt x="5971" y="401"/>
                      <a:pt x="5871" y="568"/>
                    </a:cubicBezTo>
                    <a:cubicBezTo>
                      <a:pt x="5604" y="1235"/>
                      <a:pt x="5204" y="1869"/>
                      <a:pt x="4837" y="2469"/>
                    </a:cubicBezTo>
                    <a:cubicBezTo>
                      <a:pt x="4637" y="2736"/>
                      <a:pt x="4437" y="3070"/>
                      <a:pt x="4203" y="3370"/>
                    </a:cubicBezTo>
                    <a:cubicBezTo>
                      <a:pt x="4003" y="3703"/>
                      <a:pt x="3770" y="4004"/>
                      <a:pt x="3503" y="4304"/>
                    </a:cubicBezTo>
                    <a:cubicBezTo>
                      <a:pt x="3503" y="4304"/>
                      <a:pt x="3503" y="4291"/>
                      <a:pt x="3506" y="4276"/>
                    </a:cubicBezTo>
                    <a:lnTo>
                      <a:pt x="3506" y="4276"/>
                    </a:lnTo>
                    <a:cubicBezTo>
                      <a:pt x="3277" y="4566"/>
                      <a:pt x="2993" y="4884"/>
                      <a:pt x="2769" y="5171"/>
                    </a:cubicBezTo>
                    <a:cubicBezTo>
                      <a:pt x="2636" y="5338"/>
                      <a:pt x="2469" y="5438"/>
                      <a:pt x="2335" y="5571"/>
                    </a:cubicBezTo>
                    <a:lnTo>
                      <a:pt x="1868" y="6038"/>
                    </a:lnTo>
                    <a:cubicBezTo>
                      <a:pt x="1602" y="6305"/>
                      <a:pt x="1301" y="6572"/>
                      <a:pt x="1001" y="6839"/>
                    </a:cubicBezTo>
                    <a:cubicBezTo>
                      <a:pt x="834" y="6939"/>
                      <a:pt x="701" y="7072"/>
                      <a:pt x="534" y="7206"/>
                    </a:cubicBezTo>
                    <a:cubicBezTo>
                      <a:pt x="367" y="7339"/>
                      <a:pt x="267" y="7439"/>
                      <a:pt x="100" y="7573"/>
                    </a:cubicBezTo>
                    <a:cubicBezTo>
                      <a:pt x="34" y="7606"/>
                      <a:pt x="0" y="7706"/>
                      <a:pt x="0" y="7740"/>
                    </a:cubicBezTo>
                    <a:cubicBezTo>
                      <a:pt x="0" y="7840"/>
                      <a:pt x="34" y="7873"/>
                      <a:pt x="100" y="7906"/>
                    </a:cubicBezTo>
                    <a:cubicBezTo>
                      <a:pt x="134" y="7940"/>
                      <a:pt x="201" y="8006"/>
                      <a:pt x="267" y="8006"/>
                    </a:cubicBezTo>
                    <a:lnTo>
                      <a:pt x="334" y="8006"/>
                    </a:lnTo>
                    <a:cubicBezTo>
                      <a:pt x="367" y="8006"/>
                      <a:pt x="434" y="7940"/>
                      <a:pt x="467" y="7940"/>
                    </a:cubicBezTo>
                    <a:cubicBezTo>
                      <a:pt x="801" y="7740"/>
                      <a:pt x="1101" y="7506"/>
                      <a:pt x="1368" y="7239"/>
                    </a:cubicBezTo>
                    <a:lnTo>
                      <a:pt x="2269" y="6372"/>
                    </a:lnTo>
                    <a:cubicBezTo>
                      <a:pt x="2536" y="6072"/>
                      <a:pt x="2836" y="5738"/>
                      <a:pt x="3103" y="5405"/>
                    </a:cubicBezTo>
                    <a:cubicBezTo>
                      <a:pt x="3369" y="5071"/>
                      <a:pt x="3636" y="4737"/>
                      <a:pt x="3937" y="4370"/>
                    </a:cubicBezTo>
                    <a:cubicBezTo>
                      <a:pt x="4170" y="4037"/>
                      <a:pt x="4437" y="3670"/>
                      <a:pt x="4637" y="3336"/>
                    </a:cubicBezTo>
                    <a:cubicBezTo>
                      <a:pt x="4837" y="3003"/>
                      <a:pt x="5104" y="2603"/>
                      <a:pt x="5271" y="2236"/>
                    </a:cubicBezTo>
                    <a:cubicBezTo>
                      <a:pt x="5471" y="1902"/>
                      <a:pt x="5638" y="1535"/>
                      <a:pt x="5838" y="1168"/>
                    </a:cubicBezTo>
                    <a:cubicBezTo>
                      <a:pt x="6005" y="768"/>
                      <a:pt x="6171" y="434"/>
                      <a:pt x="6305" y="67"/>
                    </a:cubicBezTo>
                    <a:cubicBezTo>
                      <a:pt x="6305" y="34"/>
                      <a:pt x="6305" y="1"/>
                      <a:pt x="62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17" name="Google Shape;117;p2"/>
              <p:cNvSpPr/>
              <p:nvPr/>
            </p:nvSpPr>
            <p:spPr>
              <a:xfrm>
                <a:off x="2139650" y="4098475"/>
                <a:ext cx="117625" cy="135025"/>
              </a:xfrm>
              <a:custGeom>
                <a:avLst/>
                <a:gdLst/>
                <a:ahLst/>
                <a:cxnLst/>
                <a:rect l="l" t="t" r="r" b="b"/>
                <a:pathLst>
                  <a:path w="4705" h="5401" extrusionOk="0">
                    <a:moveTo>
                      <a:pt x="4614" y="0"/>
                    </a:moveTo>
                    <a:cubicBezTo>
                      <a:pt x="4604" y="0"/>
                      <a:pt x="4582" y="8"/>
                      <a:pt x="4537" y="30"/>
                    </a:cubicBezTo>
                    <a:lnTo>
                      <a:pt x="4604" y="30"/>
                    </a:lnTo>
                    <a:cubicBezTo>
                      <a:pt x="4604" y="30"/>
                      <a:pt x="4634" y="0"/>
                      <a:pt x="4614" y="0"/>
                    </a:cubicBezTo>
                    <a:close/>
                    <a:moveTo>
                      <a:pt x="4604" y="30"/>
                    </a:moveTo>
                    <a:cubicBezTo>
                      <a:pt x="4170" y="897"/>
                      <a:pt x="3570" y="1731"/>
                      <a:pt x="2936" y="2465"/>
                    </a:cubicBezTo>
                    <a:cubicBezTo>
                      <a:pt x="2603" y="2899"/>
                      <a:pt x="2236" y="3299"/>
                      <a:pt x="1835" y="3699"/>
                    </a:cubicBezTo>
                    <a:cubicBezTo>
                      <a:pt x="1402" y="4066"/>
                      <a:pt x="1001" y="4400"/>
                      <a:pt x="534" y="4733"/>
                    </a:cubicBezTo>
                    <a:lnTo>
                      <a:pt x="501" y="4733"/>
                    </a:lnTo>
                    <a:lnTo>
                      <a:pt x="101" y="4967"/>
                    </a:lnTo>
                    <a:lnTo>
                      <a:pt x="1" y="5100"/>
                    </a:lnTo>
                    <a:lnTo>
                      <a:pt x="1" y="5267"/>
                    </a:lnTo>
                    <a:lnTo>
                      <a:pt x="101" y="5400"/>
                    </a:lnTo>
                    <a:lnTo>
                      <a:pt x="268" y="5400"/>
                    </a:lnTo>
                    <a:cubicBezTo>
                      <a:pt x="534" y="5234"/>
                      <a:pt x="735" y="5067"/>
                      <a:pt x="935" y="4900"/>
                    </a:cubicBezTo>
                    <a:cubicBezTo>
                      <a:pt x="1168" y="4733"/>
                      <a:pt x="1368" y="4533"/>
                      <a:pt x="1569" y="4300"/>
                    </a:cubicBezTo>
                    <a:cubicBezTo>
                      <a:pt x="2002" y="3899"/>
                      <a:pt x="2402" y="3466"/>
                      <a:pt x="2736" y="3032"/>
                    </a:cubicBezTo>
                    <a:cubicBezTo>
                      <a:pt x="3437" y="2131"/>
                      <a:pt x="4070" y="1131"/>
                      <a:pt x="4671" y="130"/>
                    </a:cubicBezTo>
                    <a:cubicBezTo>
                      <a:pt x="4704" y="97"/>
                      <a:pt x="4671" y="30"/>
                      <a:pt x="4604" y="3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18" name="Google Shape;118;p2"/>
              <p:cNvSpPr/>
              <p:nvPr/>
            </p:nvSpPr>
            <p:spPr>
              <a:xfrm>
                <a:off x="2020400" y="3762300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01" y="1"/>
                    </a:moveTo>
                    <a:cubicBezTo>
                      <a:pt x="101" y="1"/>
                      <a:pt x="1" y="134"/>
                      <a:pt x="1" y="234"/>
                    </a:cubicBezTo>
                    <a:cubicBezTo>
                      <a:pt x="1" y="368"/>
                      <a:pt x="134" y="468"/>
                      <a:pt x="268" y="468"/>
                    </a:cubicBezTo>
                    <a:cubicBezTo>
                      <a:pt x="368" y="468"/>
                      <a:pt x="468" y="334"/>
                      <a:pt x="468" y="201"/>
                    </a:cubicBezTo>
                    <a:cubicBezTo>
                      <a:pt x="468" y="67"/>
                      <a:pt x="334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19" name="Google Shape;119;p2"/>
              <p:cNvSpPr/>
              <p:nvPr/>
            </p:nvSpPr>
            <p:spPr>
              <a:xfrm>
                <a:off x="2008725" y="3737275"/>
                <a:ext cx="7525" cy="75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302" extrusionOk="0">
                    <a:moveTo>
                      <a:pt x="134" y="1"/>
                    </a:moveTo>
                    <a:cubicBezTo>
                      <a:pt x="67" y="1"/>
                      <a:pt x="1" y="68"/>
                      <a:pt x="1" y="168"/>
                    </a:cubicBezTo>
                    <a:cubicBezTo>
                      <a:pt x="1" y="234"/>
                      <a:pt x="101" y="301"/>
                      <a:pt x="167" y="301"/>
                    </a:cubicBezTo>
                    <a:cubicBezTo>
                      <a:pt x="268" y="301"/>
                      <a:pt x="301" y="201"/>
                      <a:pt x="301" y="134"/>
                    </a:cubicBezTo>
                    <a:cubicBezTo>
                      <a:pt x="301" y="34"/>
                      <a:pt x="234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20" name="Google Shape;120;p2"/>
              <p:cNvSpPr/>
              <p:nvPr/>
            </p:nvSpPr>
            <p:spPr>
              <a:xfrm>
                <a:off x="2030000" y="3746975"/>
                <a:ext cx="5450" cy="4500"/>
              </a:xfrm>
              <a:custGeom>
                <a:avLst/>
                <a:gdLst/>
                <a:ahLst/>
                <a:cxnLst/>
                <a:rect l="l" t="t" r="r" b="b"/>
                <a:pathLst>
                  <a:path w="218" h="180" extrusionOk="0">
                    <a:moveTo>
                      <a:pt x="69" y="1"/>
                    </a:moveTo>
                    <a:cubicBezTo>
                      <a:pt x="25" y="1"/>
                      <a:pt x="0" y="38"/>
                      <a:pt x="50" y="113"/>
                    </a:cubicBezTo>
                    <a:cubicBezTo>
                      <a:pt x="50" y="147"/>
                      <a:pt x="84" y="180"/>
                      <a:pt x="117" y="180"/>
                    </a:cubicBezTo>
                    <a:cubicBezTo>
                      <a:pt x="150" y="180"/>
                      <a:pt x="217" y="147"/>
                      <a:pt x="217" y="113"/>
                    </a:cubicBezTo>
                    <a:cubicBezTo>
                      <a:pt x="217" y="80"/>
                      <a:pt x="150" y="13"/>
                      <a:pt x="117" y="13"/>
                    </a:cubicBezTo>
                    <a:cubicBezTo>
                      <a:pt x="100" y="5"/>
                      <a:pt x="84" y="1"/>
                      <a:pt x="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21" name="Google Shape;121;p2"/>
              <p:cNvSpPr/>
              <p:nvPr/>
            </p:nvSpPr>
            <p:spPr>
              <a:xfrm>
                <a:off x="2028750" y="3712275"/>
                <a:ext cx="5025" cy="417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67" extrusionOk="0">
                    <a:moveTo>
                      <a:pt x="134" y="0"/>
                    </a:moveTo>
                    <a:cubicBezTo>
                      <a:pt x="34" y="0"/>
                      <a:pt x="0" y="34"/>
                      <a:pt x="34" y="67"/>
                    </a:cubicBezTo>
                    <a:cubicBezTo>
                      <a:pt x="34" y="134"/>
                      <a:pt x="100" y="167"/>
                      <a:pt x="134" y="167"/>
                    </a:cubicBezTo>
                    <a:cubicBezTo>
                      <a:pt x="167" y="167"/>
                      <a:pt x="200" y="100"/>
                      <a:pt x="200" y="67"/>
                    </a:cubicBezTo>
                    <a:cubicBezTo>
                      <a:pt x="200" y="34"/>
                      <a:pt x="167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22" name="Google Shape;122;p2"/>
              <p:cNvSpPr/>
              <p:nvPr/>
            </p:nvSpPr>
            <p:spPr>
              <a:xfrm>
                <a:off x="2037075" y="3684750"/>
                <a:ext cx="4200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68" extrusionOk="0">
                    <a:moveTo>
                      <a:pt x="101" y="0"/>
                    </a:moveTo>
                    <a:cubicBezTo>
                      <a:pt x="34" y="0"/>
                      <a:pt x="1" y="67"/>
                      <a:pt x="1" y="100"/>
                    </a:cubicBezTo>
                    <a:cubicBezTo>
                      <a:pt x="1" y="134"/>
                      <a:pt x="34" y="167"/>
                      <a:pt x="101" y="167"/>
                    </a:cubicBezTo>
                    <a:cubicBezTo>
                      <a:pt x="134" y="167"/>
                      <a:pt x="168" y="134"/>
                      <a:pt x="168" y="100"/>
                    </a:cubicBezTo>
                    <a:cubicBezTo>
                      <a:pt x="168" y="67"/>
                      <a:pt x="134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23" name="Google Shape;123;p2"/>
              <p:cNvSpPr/>
              <p:nvPr/>
            </p:nvSpPr>
            <p:spPr>
              <a:xfrm>
                <a:off x="2039575" y="3784825"/>
                <a:ext cx="9200" cy="10025"/>
              </a:xfrm>
              <a:custGeom>
                <a:avLst/>
                <a:gdLst/>
                <a:ahLst/>
                <a:cxnLst/>
                <a:rect l="l" t="t" r="r" b="b"/>
                <a:pathLst>
                  <a:path w="368" h="401" extrusionOk="0">
                    <a:moveTo>
                      <a:pt x="168" y="0"/>
                    </a:moveTo>
                    <a:cubicBezTo>
                      <a:pt x="68" y="67"/>
                      <a:pt x="1" y="134"/>
                      <a:pt x="1" y="234"/>
                    </a:cubicBezTo>
                    <a:cubicBezTo>
                      <a:pt x="1" y="300"/>
                      <a:pt x="101" y="401"/>
                      <a:pt x="201" y="401"/>
                    </a:cubicBezTo>
                    <a:cubicBezTo>
                      <a:pt x="268" y="401"/>
                      <a:pt x="368" y="267"/>
                      <a:pt x="368" y="167"/>
                    </a:cubicBezTo>
                    <a:cubicBezTo>
                      <a:pt x="368" y="100"/>
                      <a:pt x="234" y="0"/>
                      <a:pt x="1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24" name="Google Shape;124;p2"/>
              <p:cNvSpPr/>
              <p:nvPr/>
            </p:nvSpPr>
            <p:spPr>
              <a:xfrm>
                <a:off x="2019575" y="3878225"/>
                <a:ext cx="13375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35" h="534" extrusionOk="0">
                    <a:moveTo>
                      <a:pt x="234" y="0"/>
                    </a:moveTo>
                    <a:cubicBezTo>
                      <a:pt x="67" y="0"/>
                      <a:pt x="0" y="167"/>
                      <a:pt x="0" y="267"/>
                    </a:cubicBezTo>
                    <a:cubicBezTo>
                      <a:pt x="0" y="434"/>
                      <a:pt x="167" y="534"/>
                      <a:pt x="267" y="534"/>
                    </a:cubicBezTo>
                    <a:cubicBezTo>
                      <a:pt x="467" y="534"/>
                      <a:pt x="534" y="367"/>
                      <a:pt x="534" y="234"/>
                    </a:cubicBezTo>
                    <a:cubicBezTo>
                      <a:pt x="534" y="67"/>
                      <a:pt x="367" y="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25" name="Google Shape;125;p2"/>
              <p:cNvSpPr/>
              <p:nvPr/>
            </p:nvSpPr>
            <p:spPr>
              <a:xfrm>
                <a:off x="2000400" y="3826525"/>
                <a:ext cx="15850" cy="15025"/>
              </a:xfrm>
              <a:custGeom>
                <a:avLst/>
                <a:gdLst/>
                <a:ahLst/>
                <a:cxnLst/>
                <a:rect l="l" t="t" r="r" b="b"/>
                <a:pathLst>
                  <a:path w="634" h="601" extrusionOk="0">
                    <a:moveTo>
                      <a:pt x="300" y="0"/>
                    </a:moveTo>
                    <a:cubicBezTo>
                      <a:pt x="134" y="0"/>
                      <a:pt x="0" y="167"/>
                      <a:pt x="67" y="334"/>
                    </a:cubicBezTo>
                    <a:cubicBezTo>
                      <a:pt x="67" y="500"/>
                      <a:pt x="234" y="601"/>
                      <a:pt x="400" y="601"/>
                    </a:cubicBezTo>
                    <a:cubicBezTo>
                      <a:pt x="567" y="601"/>
                      <a:pt x="634" y="434"/>
                      <a:pt x="634" y="267"/>
                    </a:cubicBezTo>
                    <a:cubicBezTo>
                      <a:pt x="634" y="100"/>
                      <a:pt x="467" y="0"/>
                      <a:pt x="3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26" name="Google Shape;126;p2"/>
              <p:cNvSpPr/>
              <p:nvPr/>
            </p:nvSpPr>
            <p:spPr>
              <a:xfrm>
                <a:off x="2032925" y="3848500"/>
                <a:ext cx="1085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398" extrusionOk="0">
                    <a:moveTo>
                      <a:pt x="232" y="0"/>
                    </a:moveTo>
                    <a:cubicBezTo>
                      <a:pt x="211" y="0"/>
                      <a:pt x="189" y="7"/>
                      <a:pt x="167" y="22"/>
                    </a:cubicBezTo>
                    <a:cubicBezTo>
                      <a:pt x="100" y="22"/>
                      <a:pt x="0" y="88"/>
                      <a:pt x="0" y="222"/>
                    </a:cubicBezTo>
                    <a:cubicBezTo>
                      <a:pt x="0" y="332"/>
                      <a:pt x="92" y="397"/>
                      <a:pt x="161" y="397"/>
                    </a:cubicBezTo>
                    <a:cubicBezTo>
                      <a:pt x="175" y="397"/>
                      <a:pt x="189" y="394"/>
                      <a:pt x="200" y="389"/>
                    </a:cubicBezTo>
                    <a:cubicBezTo>
                      <a:pt x="334" y="389"/>
                      <a:pt x="434" y="255"/>
                      <a:pt x="367" y="189"/>
                    </a:cubicBezTo>
                    <a:cubicBezTo>
                      <a:pt x="367" y="84"/>
                      <a:pt x="306" y="0"/>
                      <a:pt x="23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27" name="Google Shape;127;p2"/>
              <p:cNvSpPr/>
              <p:nvPr/>
            </p:nvSpPr>
            <p:spPr>
              <a:xfrm>
                <a:off x="2016225" y="3858200"/>
                <a:ext cx="4200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68" extrusionOk="0">
                    <a:moveTo>
                      <a:pt x="101" y="1"/>
                    </a:moveTo>
                    <a:cubicBezTo>
                      <a:pt x="34" y="1"/>
                      <a:pt x="1" y="34"/>
                      <a:pt x="1" y="67"/>
                    </a:cubicBezTo>
                    <a:cubicBezTo>
                      <a:pt x="1" y="134"/>
                      <a:pt x="34" y="167"/>
                      <a:pt x="101" y="167"/>
                    </a:cubicBezTo>
                    <a:cubicBezTo>
                      <a:pt x="134" y="167"/>
                      <a:pt x="168" y="101"/>
                      <a:pt x="168" y="67"/>
                    </a:cubicBezTo>
                    <a:cubicBezTo>
                      <a:pt x="168" y="34"/>
                      <a:pt x="134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28" name="Google Shape;128;p2"/>
              <p:cNvSpPr/>
              <p:nvPr/>
            </p:nvSpPr>
            <p:spPr>
              <a:xfrm>
                <a:off x="2048750" y="3884050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68" y="1"/>
                    </a:moveTo>
                    <a:cubicBezTo>
                      <a:pt x="34" y="1"/>
                      <a:pt x="1" y="101"/>
                      <a:pt x="1" y="134"/>
                    </a:cubicBezTo>
                    <a:cubicBezTo>
                      <a:pt x="1" y="168"/>
                      <a:pt x="34" y="201"/>
                      <a:pt x="134" y="201"/>
                    </a:cubicBezTo>
                    <a:cubicBezTo>
                      <a:pt x="201" y="201"/>
                      <a:pt x="201" y="168"/>
                      <a:pt x="201" y="101"/>
                    </a:cubicBezTo>
                    <a:cubicBezTo>
                      <a:pt x="201" y="34"/>
                      <a:pt x="168" y="1"/>
                      <a:pt x="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29" name="Google Shape;129;p2"/>
              <p:cNvSpPr/>
              <p:nvPr/>
            </p:nvSpPr>
            <p:spPr>
              <a:xfrm>
                <a:off x="2045425" y="3934925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4" y="1"/>
                    </a:moveTo>
                    <a:cubicBezTo>
                      <a:pt x="34" y="1"/>
                      <a:pt x="0" y="67"/>
                      <a:pt x="0" y="134"/>
                    </a:cubicBezTo>
                    <a:cubicBezTo>
                      <a:pt x="0" y="234"/>
                      <a:pt x="67" y="267"/>
                      <a:pt x="134" y="267"/>
                    </a:cubicBezTo>
                    <a:cubicBezTo>
                      <a:pt x="201" y="267"/>
                      <a:pt x="267" y="167"/>
                      <a:pt x="267" y="134"/>
                    </a:cubicBezTo>
                    <a:cubicBezTo>
                      <a:pt x="267" y="67"/>
                      <a:pt x="167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30" name="Google Shape;130;p2"/>
              <p:cNvSpPr/>
              <p:nvPr/>
            </p:nvSpPr>
            <p:spPr>
              <a:xfrm>
                <a:off x="1992050" y="388072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34" y="0"/>
                    </a:moveTo>
                    <a:cubicBezTo>
                      <a:pt x="101" y="0"/>
                      <a:pt x="1" y="134"/>
                      <a:pt x="1" y="267"/>
                    </a:cubicBezTo>
                    <a:cubicBezTo>
                      <a:pt x="1" y="401"/>
                      <a:pt x="134" y="467"/>
                      <a:pt x="267" y="467"/>
                    </a:cubicBezTo>
                    <a:cubicBezTo>
                      <a:pt x="401" y="467"/>
                      <a:pt x="468" y="334"/>
                      <a:pt x="468" y="234"/>
                    </a:cubicBezTo>
                    <a:cubicBezTo>
                      <a:pt x="468" y="100"/>
                      <a:pt x="334" y="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31" name="Google Shape;131;p2"/>
              <p:cNvSpPr/>
              <p:nvPr/>
            </p:nvSpPr>
            <p:spPr>
              <a:xfrm>
                <a:off x="1970375" y="3839700"/>
                <a:ext cx="12525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49" extrusionOk="0">
                    <a:moveTo>
                      <a:pt x="254" y="0"/>
                    </a:moveTo>
                    <a:cubicBezTo>
                      <a:pt x="236" y="0"/>
                      <a:pt x="218" y="2"/>
                      <a:pt x="200" y="7"/>
                    </a:cubicBezTo>
                    <a:cubicBezTo>
                      <a:pt x="100" y="40"/>
                      <a:pt x="0" y="140"/>
                      <a:pt x="34" y="274"/>
                    </a:cubicBezTo>
                    <a:cubicBezTo>
                      <a:pt x="34" y="384"/>
                      <a:pt x="125" y="449"/>
                      <a:pt x="232" y="449"/>
                    </a:cubicBezTo>
                    <a:cubicBezTo>
                      <a:pt x="255" y="449"/>
                      <a:pt x="278" y="446"/>
                      <a:pt x="300" y="440"/>
                    </a:cubicBezTo>
                    <a:cubicBezTo>
                      <a:pt x="434" y="440"/>
                      <a:pt x="501" y="307"/>
                      <a:pt x="467" y="174"/>
                    </a:cubicBezTo>
                    <a:cubicBezTo>
                      <a:pt x="467" y="87"/>
                      <a:pt x="367" y="0"/>
                      <a:pt x="25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32" name="Google Shape;132;p2"/>
              <p:cNvSpPr/>
              <p:nvPr/>
            </p:nvSpPr>
            <p:spPr>
              <a:xfrm>
                <a:off x="2014575" y="4018325"/>
                <a:ext cx="14200" cy="1420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68" extrusionOk="0">
                    <a:moveTo>
                      <a:pt x="267" y="0"/>
                    </a:moveTo>
                    <a:cubicBezTo>
                      <a:pt x="100" y="67"/>
                      <a:pt x="0" y="167"/>
                      <a:pt x="34" y="300"/>
                    </a:cubicBezTo>
                    <a:cubicBezTo>
                      <a:pt x="34" y="434"/>
                      <a:pt x="200" y="567"/>
                      <a:pt x="334" y="567"/>
                    </a:cubicBezTo>
                    <a:cubicBezTo>
                      <a:pt x="434" y="567"/>
                      <a:pt x="567" y="401"/>
                      <a:pt x="567" y="267"/>
                    </a:cubicBezTo>
                    <a:cubicBezTo>
                      <a:pt x="567" y="134"/>
                      <a:pt x="400" y="0"/>
                      <a:pt x="2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33" name="Google Shape;133;p2"/>
              <p:cNvSpPr/>
              <p:nvPr/>
            </p:nvSpPr>
            <p:spPr>
              <a:xfrm>
                <a:off x="1978700" y="396827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01" y="1"/>
                    </a:moveTo>
                    <a:cubicBezTo>
                      <a:pt x="101" y="1"/>
                      <a:pt x="1" y="134"/>
                      <a:pt x="1" y="268"/>
                    </a:cubicBezTo>
                    <a:cubicBezTo>
                      <a:pt x="1" y="401"/>
                      <a:pt x="134" y="468"/>
                      <a:pt x="268" y="468"/>
                    </a:cubicBezTo>
                    <a:cubicBezTo>
                      <a:pt x="368" y="468"/>
                      <a:pt x="468" y="334"/>
                      <a:pt x="468" y="234"/>
                    </a:cubicBezTo>
                    <a:cubicBezTo>
                      <a:pt x="468" y="101"/>
                      <a:pt x="334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34" name="Google Shape;134;p2"/>
              <p:cNvSpPr/>
              <p:nvPr/>
            </p:nvSpPr>
            <p:spPr>
              <a:xfrm>
                <a:off x="2025400" y="3990800"/>
                <a:ext cx="755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68" extrusionOk="0">
                    <a:moveTo>
                      <a:pt x="134" y="0"/>
                    </a:moveTo>
                    <a:cubicBezTo>
                      <a:pt x="68" y="34"/>
                      <a:pt x="1" y="67"/>
                      <a:pt x="1" y="167"/>
                    </a:cubicBezTo>
                    <a:cubicBezTo>
                      <a:pt x="1" y="234"/>
                      <a:pt x="101" y="267"/>
                      <a:pt x="168" y="267"/>
                    </a:cubicBezTo>
                    <a:cubicBezTo>
                      <a:pt x="268" y="267"/>
                      <a:pt x="301" y="201"/>
                      <a:pt x="301" y="101"/>
                    </a:cubicBezTo>
                    <a:cubicBezTo>
                      <a:pt x="301" y="34"/>
                      <a:pt x="234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35" name="Google Shape;135;p2"/>
              <p:cNvSpPr/>
              <p:nvPr/>
            </p:nvSpPr>
            <p:spPr>
              <a:xfrm>
                <a:off x="2052925" y="4017475"/>
                <a:ext cx="7525" cy="75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302" extrusionOk="0">
                    <a:moveTo>
                      <a:pt x="134" y="1"/>
                    </a:moveTo>
                    <a:cubicBezTo>
                      <a:pt x="34" y="1"/>
                      <a:pt x="1" y="101"/>
                      <a:pt x="1" y="168"/>
                    </a:cubicBezTo>
                    <a:cubicBezTo>
                      <a:pt x="1" y="268"/>
                      <a:pt x="67" y="301"/>
                      <a:pt x="167" y="301"/>
                    </a:cubicBezTo>
                    <a:cubicBezTo>
                      <a:pt x="234" y="301"/>
                      <a:pt x="301" y="201"/>
                      <a:pt x="301" y="134"/>
                    </a:cubicBezTo>
                    <a:cubicBezTo>
                      <a:pt x="301" y="34"/>
                      <a:pt x="201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36" name="Google Shape;136;p2"/>
              <p:cNvSpPr/>
              <p:nvPr/>
            </p:nvSpPr>
            <p:spPr>
              <a:xfrm>
                <a:off x="2046250" y="4059875"/>
                <a:ext cx="15050" cy="13125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25" extrusionOk="0">
                    <a:moveTo>
                      <a:pt x="319" y="1"/>
                    </a:moveTo>
                    <a:cubicBezTo>
                      <a:pt x="302" y="1"/>
                      <a:pt x="285" y="3"/>
                      <a:pt x="268" y="6"/>
                    </a:cubicBezTo>
                    <a:cubicBezTo>
                      <a:pt x="134" y="73"/>
                      <a:pt x="1" y="173"/>
                      <a:pt x="67" y="306"/>
                    </a:cubicBezTo>
                    <a:cubicBezTo>
                      <a:pt x="67" y="415"/>
                      <a:pt x="134" y="524"/>
                      <a:pt x="249" y="524"/>
                    </a:cubicBezTo>
                    <a:cubicBezTo>
                      <a:pt x="275" y="524"/>
                      <a:pt x="304" y="519"/>
                      <a:pt x="334" y="506"/>
                    </a:cubicBezTo>
                    <a:cubicBezTo>
                      <a:pt x="468" y="506"/>
                      <a:pt x="601" y="406"/>
                      <a:pt x="568" y="240"/>
                    </a:cubicBezTo>
                    <a:cubicBezTo>
                      <a:pt x="568" y="120"/>
                      <a:pt x="461" y="1"/>
                      <a:pt x="3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37" name="Google Shape;137;p2"/>
              <p:cNvSpPr/>
              <p:nvPr/>
            </p:nvSpPr>
            <p:spPr>
              <a:xfrm>
                <a:off x="2037925" y="4089200"/>
                <a:ext cx="670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35" extrusionOk="0">
                    <a:moveTo>
                      <a:pt x="134" y="1"/>
                    </a:moveTo>
                    <a:cubicBezTo>
                      <a:pt x="67" y="1"/>
                      <a:pt x="0" y="101"/>
                      <a:pt x="67" y="134"/>
                    </a:cubicBezTo>
                    <a:cubicBezTo>
                      <a:pt x="67" y="167"/>
                      <a:pt x="100" y="234"/>
                      <a:pt x="167" y="234"/>
                    </a:cubicBezTo>
                    <a:cubicBezTo>
                      <a:pt x="234" y="234"/>
                      <a:pt x="267" y="167"/>
                      <a:pt x="267" y="101"/>
                    </a:cubicBezTo>
                    <a:cubicBezTo>
                      <a:pt x="267" y="34"/>
                      <a:pt x="234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38" name="Google Shape;138;p2"/>
              <p:cNvSpPr/>
              <p:nvPr/>
            </p:nvSpPr>
            <p:spPr>
              <a:xfrm>
                <a:off x="2086275" y="3821500"/>
                <a:ext cx="10050" cy="9200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68" extrusionOk="0">
                    <a:moveTo>
                      <a:pt x="201" y="1"/>
                    </a:moveTo>
                    <a:cubicBezTo>
                      <a:pt x="68" y="34"/>
                      <a:pt x="1" y="134"/>
                      <a:pt x="34" y="201"/>
                    </a:cubicBezTo>
                    <a:cubicBezTo>
                      <a:pt x="34" y="301"/>
                      <a:pt x="168" y="368"/>
                      <a:pt x="234" y="368"/>
                    </a:cubicBezTo>
                    <a:cubicBezTo>
                      <a:pt x="334" y="368"/>
                      <a:pt x="401" y="268"/>
                      <a:pt x="401" y="168"/>
                    </a:cubicBezTo>
                    <a:cubicBezTo>
                      <a:pt x="401" y="101"/>
                      <a:pt x="301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39" name="Google Shape;139;p2"/>
              <p:cNvSpPr/>
              <p:nvPr/>
            </p:nvSpPr>
            <p:spPr>
              <a:xfrm>
                <a:off x="2077950" y="3762925"/>
                <a:ext cx="8350" cy="7950"/>
              </a:xfrm>
              <a:custGeom>
                <a:avLst/>
                <a:gdLst/>
                <a:ahLst/>
                <a:cxnLst/>
                <a:rect l="l" t="t" r="r" b="b"/>
                <a:pathLst>
                  <a:path w="334" h="318" extrusionOk="0">
                    <a:moveTo>
                      <a:pt x="172" y="0"/>
                    </a:moveTo>
                    <a:cubicBezTo>
                      <a:pt x="158" y="0"/>
                      <a:pt x="146" y="3"/>
                      <a:pt x="134" y="9"/>
                    </a:cubicBezTo>
                    <a:cubicBezTo>
                      <a:pt x="34" y="9"/>
                      <a:pt x="0" y="109"/>
                      <a:pt x="0" y="176"/>
                    </a:cubicBezTo>
                    <a:cubicBezTo>
                      <a:pt x="0" y="258"/>
                      <a:pt x="45" y="318"/>
                      <a:pt x="117" y="318"/>
                    </a:cubicBezTo>
                    <a:cubicBezTo>
                      <a:pt x="133" y="318"/>
                      <a:pt x="149" y="315"/>
                      <a:pt x="167" y="309"/>
                    </a:cubicBezTo>
                    <a:cubicBezTo>
                      <a:pt x="234" y="309"/>
                      <a:pt x="334" y="209"/>
                      <a:pt x="301" y="142"/>
                    </a:cubicBezTo>
                    <a:cubicBezTo>
                      <a:pt x="301" y="60"/>
                      <a:pt x="233" y="0"/>
                      <a:pt x="17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0" name="Google Shape;140;p2"/>
              <p:cNvSpPr/>
              <p:nvPr/>
            </p:nvSpPr>
            <p:spPr>
              <a:xfrm>
                <a:off x="2096300" y="3793025"/>
                <a:ext cx="10850" cy="103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13" extrusionOk="0">
                    <a:moveTo>
                      <a:pt x="198" y="1"/>
                    </a:moveTo>
                    <a:cubicBezTo>
                      <a:pt x="188" y="1"/>
                      <a:pt x="178" y="2"/>
                      <a:pt x="167" y="6"/>
                    </a:cubicBezTo>
                    <a:cubicBezTo>
                      <a:pt x="100" y="6"/>
                      <a:pt x="0" y="106"/>
                      <a:pt x="0" y="239"/>
                    </a:cubicBezTo>
                    <a:cubicBezTo>
                      <a:pt x="0" y="326"/>
                      <a:pt x="100" y="413"/>
                      <a:pt x="192" y="413"/>
                    </a:cubicBezTo>
                    <a:cubicBezTo>
                      <a:pt x="206" y="413"/>
                      <a:pt x="220" y="411"/>
                      <a:pt x="234" y="406"/>
                    </a:cubicBezTo>
                    <a:cubicBezTo>
                      <a:pt x="334" y="406"/>
                      <a:pt x="434" y="273"/>
                      <a:pt x="400" y="173"/>
                    </a:cubicBezTo>
                    <a:cubicBezTo>
                      <a:pt x="341" y="113"/>
                      <a:pt x="281" y="1"/>
                      <a:pt x="1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1" name="Google Shape;141;p2"/>
              <p:cNvSpPr/>
              <p:nvPr/>
            </p:nvSpPr>
            <p:spPr>
              <a:xfrm>
                <a:off x="2089625" y="3728100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00" y="1"/>
                    </a:moveTo>
                    <a:cubicBezTo>
                      <a:pt x="34" y="1"/>
                      <a:pt x="0" y="68"/>
                      <a:pt x="0" y="168"/>
                    </a:cubicBezTo>
                    <a:cubicBezTo>
                      <a:pt x="0" y="234"/>
                      <a:pt x="67" y="268"/>
                      <a:pt x="167" y="268"/>
                    </a:cubicBezTo>
                    <a:cubicBezTo>
                      <a:pt x="234" y="268"/>
                      <a:pt x="267" y="201"/>
                      <a:pt x="267" y="101"/>
                    </a:cubicBezTo>
                    <a:cubicBezTo>
                      <a:pt x="267" y="34"/>
                      <a:pt x="200" y="1"/>
                      <a:pt x="1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2" name="Google Shape;142;p2"/>
              <p:cNvSpPr/>
              <p:nvPr/>
            </p:nvSpPr>
            <p:spPr>
              <a:xfrm>
                <a:off x="2095450" y="3707275"/>
                <a:ext cx="4200" cy="417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67" extrusionOk="0">
                    <a:moveTo>
                      <a:pt x="101" y="0"/>
                    </a:moveTo>
                    <a:cubicBezTo>
                      <a:pt x="34" y="0"/>
                      <a:pt x="1" y="33"/>
                      <a:pt x="1" y="67"/>
                    </a:cubicBezTo>
                    <a:cubicBezTo>
                      <a:pt x="1" y="100"/>
                      <a:pt x="34" y="167"/>
                      <a:pt x="101" y="167"/>
                    </a:cubicBezTo>
                    <a:cubicBezTo>
                      <a:pt x="134" y="167"/>
                      <a:pt x="168" y="100"/>
                      <a:pt x="168" y="67"/>
                    </a:cubicBezTo>
                    <a:cubicBezTo>
                      <a:pt x="168" y="33"/>
                      <a:pt x="134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3" name="Google Shape;143;p2"/>
              <p:cNvSpPr/>
              <p:nvPr/>
            </p:nvSpPr>
            <p:spPr>
              <a:xfrm>
                <a:off x="2127150" y="3732275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00" y="1"/>
                    </a:moveTo>
                    <a:cubicBezTo>
                      <a:pt x="34" y="1"/>
                      <a:pt x="0" y="67"/>
                      <a:pt x="0" y="168"/>
                    </a:cubicBezTo>
                    <a:cubicBezTo>
                      <a:pt x="0" y="234"/>
                      <a:pt x="67" y="268"/>
                      <a:pt x="167" y="268"/>
                    </a:cubicBezTo>
                    <a:cubicBezTo>
                      <a:pt x="234" y="268"/>
                      <a:pt x="267" y="201"/>
                      <a:pt x="267" y="101"/>
                    </a:cubicBezTo>
                    <a:cubicBezTo>
                      <a:pt x="267" y="34"/>
                      <a:pt x="201" y="1"/>
                      <a:pt x="1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4" name="Google Shape;144;p2"/>
              <p:cNvSpPr/>
              <p:nvPr/>
            </p:nvSpPr>
            <p:spPr>
              <a:xfrm>
                <a:off x="2081275" y="3622200"/>
                <a:ext cx="6700" cy="752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301" extrusionOk="0">
                    <a:moveTo>
                      <a:pt x="101" y="1"/>
                    </a:moveTo>
                    <a:cubicBezTo>
                      <a:pt x="34" y="1"/>
                      <a:pt x="1" y="101"/>
                      <a:pt x="1" y="167"/>
                    </a:cubicBezTo>
                    <a:cubicBezTo>
                      <a:pt x="1" y="267"/>
                      <a:pt x="67" y="301"/>
                      <a:pt x="168" y="301"/>
                    </a:cubicBezTo>
                    <a:cubicBezTo>
                      <a:pt x="234" y="301"/>
                      <a:pt x="268" y="234"/>
                      <a:pt x="268" y="134"/>
                    </a:cubicBezTo>
                    <a:cubicBezTo>
                      <a:pt x="268" y="67"/>
                      <a:pt x="201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5" name="Google Shape;145;p2"/>
              <p:cNvSpPr/>
              <p:nvPr/>
            </p:nvSpPr>
            <p:spPr>
              <a:xfrm>
                <a:off x="2081275" y="3592175"/>
                <a:ext cx="5025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68" extrusionOk="0">
                    <a:moveTo>
                      <a:pt x="101" y="1"/>
                    </a:moveTo>
                    <a:cubicBezTo>
                      <a:pt x="34" y="1"/>
                      <a:pt x="1" y="34"/>
                      <a:pt x="34" y="101"/>
                    </a:cubicBezTo>
                    <a:cubicBezTo>
                      <a:pt x="34" y="134"/>
                      <a:pt x="67" y="167"/>
                      <a:pt x="101" y="167"/>
                    </a:cubicBezTo>
                    <a:cubicBezTo>
                      <a:pt x="134" y="167"/>
                      <a:pt x="201" y="134"/>
                      <a:pt x="201" y="101"/>
                    </a:cubicBezTo>
                    <a:cubicBezTo>
                      <a:pt x="201" y="34"/>
                      <a:pt x="134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6" name="Google Shape;146;p2"/>
              <p:cNvSpPr/>
              <p:nvPr/>
            </p:nvSpPr>
            <p:spPr>
              <a:xfrm>
                <a:off x="2090600" y="3587800"/>
                <a:ext cx="4875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76" extrusionOk="0">
                    <a:moveTo>
                      <a:pt x="80" y="0"/>
                    </a:moveTo>
                    <a:cubicBezTo>
                      <a:pt x="18" y="0"/>
                      <a:pt x="1" y="55"/>
                      <a:pt x="28" y="109"/>
                    </a:cubicBezTo>
                    <a:cubicBezTo>
                      <a:pt x="28" y="142"/>
                      <a:pt x="61" y="176"/>
                      <a:pt x="128" y="176"/>
                    </a:cubicBezTo>
                    <a:cubicBezTo>
                      <a:pt x="161" y="176"/>
                      <a:pt x="195" y="142"/>
                      <a:pt x="195" y="109"/>
                    </a:cubicBezTo>
                    <a:cubicBezTo>
                      <a:pt x="195" y="42"/>
                      <a:pt x="161" y="9"/>
                      <a:pt x="128" y="9"/>
                    </a:cubicBezTo>
                    <a:cubicBezTo>
                      <a:pt x="110" y="3"/>
                      <a:pt x="94" y="0"/>
                      <a:pt x="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7" name="Google Shape;147;p2"/>
              <p:cNvSpPr/>
              <p:nvPr/>
            </p:nvSpPr>
            <p:spPr>
              <a:xfrm>
                <a:off x="2103800" y="3954950"/>
                <a:ext cx="16700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68" extrusionOk="0">
                    <a:moveTo>
                      <a:pt x="301" y="0"/>
                    </a:moveTo>
                    <a:cubicBezTo>
                      <a:pt x="134" y="33"/>
                      <a:pt x="0" y="200"/>
                      <a:pt x="0" y="367"/>
                    </a:cubicBezTo>
                    <a:cubicBezTo>
                      <a:pt x="34" y="534"/>
                      <a:pt x="167" y="667"/>
                      <a:pt x="367" y="667"/>
                    </a:cubicBezTo>
                    <a:cubicBezTo>
                      <a:pt x="534" y="634"/>
                      <a:pt x="668" y="500"/>
                      <a:pt x="668" y="300"/>
                    </a:cubicBezTo>
                    <a:cubicBezTo>
                      <a:pt x="634" y="134"/>
                      <a:pt x="501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8" name="Google Shape;148;p2"/>
              <p:cNvSpPr/>
              <p:nvPr/>
            </p:nvSpPr>
            <p:spPr>
              <a:xfrm>
                <a:off x="2095450" y="3913250"/>
                <a:ext cx="10875" cy="920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68" extrusionOk="0">
                    <a:moveTo>
                      <a:pt x="201" y="0"/>
                    </a:moveTo>
                    <a:cubicBezTo>
                      <a:pt x="101" y="0"/>
                      <a:pt x="1" y="134"/>
                      <a:pt x="34" y="200"/>
                    </a:cubicBezTo>
                    <a:cubicBezTo>
                      <a:pt x="34" y="300"/>
                      <a:pt x="134" y="367"/>
                      <a:pt x="268" y="367"/>
                    </a:cubicBezTo>
                    <a:cubicBezTo>
                      <a:pt x="334" y="367"/>
                      <a:pt x="434" y="300"/>
                      <a:pt x="434" y="167"/>
                    </a:cubicBezTo>
                    <a:cubicBezTo>
                      <a:pt x="434" y="100"/>
                      <a:pt x="334" y="0"/>
                      <a:pt x="2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9" name="Google Shape;149;p2"/>
              <p:cNvSpPr/>
              <p:nvPr/>
            </p:nvSpPr>
            <p:spPr>
              <a:xfrm>
                <a:off x="2120475" y="3908850"/>
                <a:ext cx="10875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98" extrusionOk="0">
                    <a:moveTo>
                      <a:pt x="218" y="1"/>
                    </a:moveTo>
                    <a:cubicBezTo>
                      <a:pt x="202" y="1"/>
                      <a:pt x="184" y="4"/>
                      <a:pt x="167" y="9"/>
                    </a:cubicBezTo>
                    <a:cubicBezTo>
                      <a:pt x="34" y="9"/>
                      <a:pt x="1" y="110"/>
                      <a:pt x="1" y="210"/>
                    </a:cubicBezTo>
                    <a:cubicBezTo>
                      <a:pt x="1" y="314"/>
                      <a:pt x="82" y="398"/>
                      <a:pt x="149" y="398"/>
                    </a:cubicBezTo>
                    <a:cubicBezTo>
                      <a:pt x="168" y="398"/>
                      <a:pt x="186" y="391"/>
                      <a:pt x="201" y="376"/>
                    </a:cubicBezTo>
                    <a:cubicBezTo>
                      <a:pt x="334" y="376"/>
                      <a:pt x="434" y="243"/>
                      <a:pt x="367" y="176"/>
                    </a:cubicBezTo>
                    <a:cubicBezTo>
                      <a:pt x="367" y="66"/>
                      <a:pt x="299" y="1"/>
                      <a:pt x="2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0" name="Google Shape;150;p2"/>
              <p:cNvSpPr/>
              <p:nvPr/>
            </p:nvSpPr>
            <p:spPr>
              <a:xfrm>
                <a:off x="2128825" y="3959100"/>
                <a:ext cx="66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67" h="202" extrusionOk="0">
                    <a:moveTo>
                      <a:pt x="134" y="1"/>
                    </a:moveTo>
                    <a:cubicBezTo>
                      <a:pt x="33" y="1"/>
                      <a:pt x="0" y="101"/>
                      <a:pt x="33" y="134"/>
                    </a:cubicBezTo>
                    <a:cubicBezTo>
                      <a:pt x="33" y="168"/>
                      <a:pt x="100" y="201"/>
                      <a:pt x="167" y="201"/>
                    </a:cubicBezTo>
                    <a:cubicBezTo>
                      <a:pt x="200" y="201"/>
                      <a:pt x="267" y="168"/>
                      <a:pt x="267" y="101"/>
                    </a:cubicBezTo>
                    <a:cubicBezTo>
                      <a:pt x="267" y="34"/>
                      <a:pt x="200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1" name="Google Shape;151;p2"/>
              <p:cNvSpPr/>
              <p:nvPr/>
            </p:nvSpPr>
            <p:spPr>
              <a:xfrm>
                <a:off x="2122975" y="4025000"/>
                <a:ext cx="58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34" extrusionOk="0">
                    <a:moveTo>
                      <a:pt x="101" y="0"/>
                    </a:moveTo>
                    <a:cubicBezTo>
                      <a:pt x="34" y="0"/>
                      <a:pt x="1" y="67"/>
                      <a:pt x="1" y="134"/>
                    </a:cubicBezTo>
                    <a:cubicBezTo>
                      <a:pt x="1" y="200"/>
                      <a:pt x="67" y="234"/>
                      <a:pt x="101" y="234"/>
                    </a:cubicBezTo>
                    <a:cubicBezTo>
                      <a:pt x="201" y="234"/>
                      <a:pt x="234" y="167"/>
                      <a:pt x="234" y="134"/>
                    </a:cubicBezTo>
                    <a:cubicBezTo>
                      <a:pt x="234" y="33"/>
                      <a:pt x="167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152" name="Google Shape;152;p2"/>
            <p:cNvGrpSpPr/>
            <p:nvPr/>
          </p:nvGrpSpPr>
          <p:grpSpPr>
            <a:xfrm>
              <a:off x="1134925" y="4085100"/>
              <a:ext cx="1167525" cy="1167525"/>
              <a:chOff x="2244925" y="3993300"/>
              <a:chExt cx="1167525" cy="1167525"/>
            </a:xfrm>
          </p:grpSpPr>
          <p:sp>
            <p:nvSpPr>
              <p:cNvPr id="153" name="Google Shape;153;p2"/>
              <p:cNvSpPr/>
              <p:nvPr/>
            </p:nvSpPr>
            <p:spPr>
              <a:xfrm>
                <a:off x="2244925" y="4079200"/>
                <a:ext cx="1054125" cy="740550"/>
              </a:xfrm>
              <a:custGeom>
                <a:avLst/>
                <a:gdLst/>
                <a:ahLst/>
                <a:cxnLst/>
                <a:rect l="l" t="t" r="r" b="b"/>
                <a:pathLst>
                  <a:path w="42165" h="29622" extrusionOk="0">
                    <a:moveTo>
                      <a:pt x="23117" y="12876"/>
                    </a:moveTo>
                    <a:lnTo>
                      <a:pt x="23117" y="12876"/>
                    </a:lnTo>
                    <a:cubicBezTo>
                      <a:pt x="23384" y="13310"/>
                      <a:pt x="23718" y="13643"/>
                      <a:pt x="24018" y="13977"/>
                    </a:cubicBezTo>
                    <a:cubicBezTo>
                      <a:pt x="24385" y="14311"/>
                      <a:pt x="24785" y="14644"/>
                      <a:pt x="25019" y="14844"/>
                    </a:cubicBezTo>
                    <a:cubicBezTo>
                      <a:pt x="24619" y="15078"/>
                      <a:pt x="24152" y="15345"/>
                      <a:pt x="23718" y="15545"/>
                    </a:cubicBezTo>
                    <a:cubicBezTo>
                      <a:pt x="23484" y="14744"/>
                      <a:pt x="23284" y="14010"/>
                      <a:pt x="23151" y="13243"/>
                    </a:cubicBezTo>
                    <a:cubicBezTo>
                      <a:pt x="23151" y="13143"/>
                      <a:pt x="23117" y="13010"/>
                      <a:pt x="23117" y="12876"/>
                    </a:cubicBezTo>
                    <a:close/>
                    <a:moveTo>
                      <a:pt x="34993" y="0"/>
                    </a:moveTo>
                    <a:cubicBezTo>
                      <a:pt x="33992" y="0"/>
                      <a:pt x="32891" y="167"/>
                      <a:pt x="31824" y="501"/>
                    </a:cubicBezTo>
                    <a:cubicBezTo>
                      <a:pt x="30556" y="868"/>
                      <a:pt x="29355" y="1468"/>
                      <a:pt x="28221" y="2202"/>
                    </a:cubicBezTo>
                    <a:cubicBezTo>
                      <a:pt x="27521" y="2669"/>
                      <a:pt x="26853" y="3203"/>
                      <a:pt x="26220" y="3736"/>
                    </a:cubicBezTo>
                    <a:cubicBezTo>
                      <a:pt x="26053" y="3670"/>
                      <a:pt x="25886" y="3636"/>
                      <a:pt x="25719" y="3536"/>
                    </a:cubicBezTo>
                    <a:cubicBezTo>
                      <a:pt x="25219" y="3369"/>
                      <a:pt x="24685" y="3203"/>
                      <a:pt x="24152" y="3136"/>
                    </a:cubicBezTo>
                    <a:cubicBezTo>
                      <a:pt x="23484" y="3002"/>
                      <a:pt x="22784" y="2902"/>
                      <a:pt x="22017" y="2902"/>
                    </a:cubicBezTo>
                    <a:cubicBezTo>
                      <a:pt x="21616" y="2902"/>
                      <a:pt x="21216" y="2902"/>
                      <a:pt x="20816" y="2969"/>
                    </a:cubicBezTo>
                    <a:cubicBezTo>
                      <a:pt x="18614" y="3169"/>
                      <a:pt x="16346" y="3970"/>
                      <a:pt x="14378" y="5204"/>
                    </a:cubicBezTo>
                    <a:cubicBezTo>
                      <a:pt x="12376" y="6505"/>
                      <a:pt x="10809" y="8173"/>
                      <a:pt x="9808" y="10074"/>
                    </a:cubicBezTo>
                    <a:cubicBezTo>
                      <a:pt x="9541" y="10575"/>
                      <a:pt x="9341" y="11075"/>
                      <a:pt x="9141" y="11642"/>
                    </a:cubicBezTo>
                    <a:cubicBezTo>
                      <a:pt x="7373" y="12009"/>
                      <a:pt x="5705" y="12676"/>
                      <a:pt x="4371" y="13643"/>
                    </a:cubicBezTo>
                    <a:cubicBezTo>
                      <a:pt x="3470" y="14244"/>
                      <a:pt x="2670" y="15011"/>
                      <a:pt x="2002" y="15878"/>
                    </a:cubicBezTo>
                    <a:cubicBezTo>
                      <a:pt x="1335" y="16746"/>
                      <a:pt x="835" y="17746"/>
                      <a:pt x="468" y="18847"/>
                    </a:cubicBezTo>
                    <a:cubicBezTo>
                      <a:pt x="168" y="19815"/>
                      <a:pt x="1" y="20849"/>
                      <a:pt x="101" y="21916"/>
                    </a:cubicBezTo>
                    <a:cubicBezTo>
                      <a:pt x="168" y="22950"/>
                      <a:pt x="435" y="24018"/>
                      <a:pt x="835" y="25052"/>
                    </a:cubicBezTo>
                    <a:cubicBezTo>
                      <a:pt x="1269" y="26019"/>
                      <a:pt x="1836" y="26886"/>
                      <a:pt x="2536" y="27620"/>
                    </a:cubicBezTo>
                    <a:cubicBezTo>
                      <a:pt x="2870" y="28020"/>
                      <a:pt x="3303" y="28354"/>
                      <a:pt x="3770" y="28621"/>
                    </a:cubicBezTo>
                    <a:cubicBezTo>
                      <a:pt x="4171" y="28921"/>
                      <a:pt x="4638" y="29121"/>
                      <a:pt x="5171" y="29388"/>
                    </a:cubicBezTo>
                    <a:cubicBezTo>
                      <a:pt x="5438" y="29455"/>
                      <a:pt x="5672" y="29555"/>
                      <a:pt x="5972" y="29622"/>
                    </a:cubicBezTo>
                    <a:lnTo>
                      <a:pt x="6105" y="29622"/>
                    </a:lnTo>
                    <a:cubicBezTo>
                      <a:pt x="6305" y="29622"/>
                      <a:pt x="6439" y="29521"/>
                      <a:pt x="6506" y="29355"/>
                    </a:cubicBezTo>
                    <a:cubicBezTo>
                      <a:pt x="6539" y="29188"/>
                      <a:pt x="6472" y="28988"/>
                      <a:pt x="6305" y="28888"/>
                    </a:cubicBezTo>
                    <a:lnTo>
                      <a:pt x="6305" y="28888"/>
                    </a:lnTo>
                    <a:cubicBezTo>
                      <a:pt x="6672" y="28954"/>
                      <a:pt x="7039" y="29054"/>
                      <a:pt x="7473" y="29155"/>
                    </a:cubicBezTo>
                    <a:cubicBezTo>
                      <a:pt x="8707" y="29388"/>
                      <a:pt x="9841" y="29521"/>
                      <a:pt x="10875" y="29521"/>
                    </a:cubicBezTo>
                    <a:lnTo>
                      <a:pt x="10975" y="29521"/>
                    </a:lnTo>
                    <a:cubicBezTo>
                      <a:pt x="12143" y="29521"/>
                      <a:pt x="13277" y="29288"/>
                      <a:pt x="14311" y="28954"/>
                    </a:cubicBezTo>
                    <a:cubicBezTo>
                      <a:pt x="14845" y="28754"/>
                      <a:pt x="15445" y="28521"/>
                      <a:pt x="15979" y="28221"/>
                    </a:cubicBezTo>
                    <a:cubicBezTo>
                      <a:pt x="16479" y="27920"/>
                      <a:pt x="16980" y="27553"/>
                      <a:pt x="17547" y="27086"/>
                    </a:cubicBezTo>
                    <a:cubicBezTo>
                      <a:pt x="18481" y="26353"/>
                      <a:pt x="19281" y="25385"/>
                      <a:pt x="19949" y="24384"/>
                    </a:cubicBezTo>
                    <a:cubicBezTo>
                      <a:pt x="20482" y="23551"/>
                      <a:pt x="20883" y="22583"/>
                      <a:pt x="21149" y="21616"/>
                    </a:cubicBezTo>
                    <a:cubicBezTo>
                      <a:pt x="21283" y="21216"/>
                      <a:pt x="21350" y="20715"/>
                      <a:pt x="21383" y="20115"/>
                    </a:cubicBezTo>
                    <a:cubicBezTo>
                      <a:pt x="21450" y="19714"/>
                      <a:pt x="21450" y="19247"/>
                      <a:pt x="21450" y="18780"/>
                    </a:cubicBezTo>
                    <a:cubicBezTo>
                      <a:pt x="21383" y="18347"/>
                      <a:pt x="21350" y="17846"/>
                      <a:pt x="21216" y="17379"/>
                    </a:cubicBezTo>
                    <a:cubicBezTo>
                      <a:pt x="21650" y="17346"/>
                      <a:pt x="22050" y="17279"/>
                      <a:pt x="22450" y="17213"/>
                    </a:cubicBezTo>
                    <a:cubicBezTo>
                      <a:pt x="22784" y="17113"/>
                      <a:pt x="23151" y="17046"/>
                      <a:pt x="23484" y="16912"/>
                    </a:cubicBezTo>
                    <a:cubicBezTo>
                      <a:pt x="23818" y="17546"/>
                      <a:pt x="24185" y="18180"/>
                      <a:pt x="24685" y="18847"/>
                    </a:cubicBezTo>
                    <a:cubicBezTo>
                      <a:pt x="24785" y="18914"/>
                      <a:pt x="24819" y="19014"/>
                      <a:pt x="24952" y="19047"/>
                    </a:cubicBezTo>
                    <a:lnTo>
                      <a:pt x="25052" y="19047"/>
                    </a:lnTo>
                    <a:cubicBezTo>
                      <a:pt x="25152" y="19047"/>
                      <a:pt x="25219" y="19047"/>
                      <a:pt x="25286" y="19014"/>
                    </a:cubicBezTo>
                    <a:cubicBezTo>
                      <a:pt x="25352" y="18947"/>
                      <a:pt x="25452" y="18847"/>
                      <a:pt x="25486" y="18714"/>
                    </a:cubicBezTo>
                    <a:cubicBezTo>
                      <a:pt x="25519" y="18647"/>
                      <a:pt x="25486" y="18514"/>
                      <a:pt x="25452" y="18414"/>
                    </a:cubicBezTo>
                    <a:cubicBezTo>
                      <a:pt x="25019" y="17846"/>
                      <a:pt x="24619" y="17213"/>
                      <a:pt x="24318" y="16646"/>
                    </a:cubicBezTo>
                    <a:cubicBezTo>
                      <a:pt x="24952" y="16345"/>
                      <a:pt x="25553" y="16012"/>
                      <a:pt x="26153" y="15578"/>
                    </a:cubicBezTo>
                    <a:cubicBezTo>
                      <a:pt x="26520" y="15845"/>
                      <a:pt x="26954" y="16045"/>
                      <a:pt x="27387" y="16245"/>
                    </a:cubicBezTo>
                    <a:cubicBezTo>
                      <a:pt x="28988" y="16979"/>
                      <a:pt x="30723" y="17379"/>
                      <a:pt x="32491" y="17413"/>
                    </a:cubicBezTo>
                    <a:lnTo>
                      <a:pt x="32824" y="17413"/>
                    </a:lnTo>
                    <a:cubicBezTo>
                      <a:pt x="33525" y="17413"/>
                      <a:pt x="34225" y="17346"/>
                      <a:pt x="34993" y="17213"/>
                    </a:cubicBezTo>
                    <a:cubicBezTo>
                      <a:pt x="35726" y="17079"/>
                      <a:pt x="36494" y="16846"/>
                      <a:pt x="37294" y="16479"/>
                    </a:cubicBezTo>
                    <a:cubicBezTo>
                      <a:pt x="37995" y="16145"/>
                      <a:pt x="38629" y="15712"/>
                      <a:pt x="39229" y="15211"/>
                    </a:cubicBezTo>
                    <a:cubicBezTo>
                      <a:pt x="39829" y="14711"/>
                      <a:pt x="40363" y="14144"/>
                      <a:pt x="40797" y="13410"/>
                    </a:cubicBezTo>
                    <a:cubicBezTo>
                      <a:pt x="41197" y="12743"/>
                      <a:pt x="41531" y="11976"/>
                      <a:pt x="41797" y="11075"/>
                    </a:cubicBezTo>
                    <a:cubicBezTo>
                      <a:pt x="42031" y="10208"/>
                      <a:pt x="42164" y="9240"/>
                      <a:pt x="42164" y="8206"/>
                    </a:cubicBezTo>
                    <a:cubicBezTo>
                      <a:pt x="42164" y="6472"/>
                      <a:pt x="41864" y="4904"/>
                      <a:pt x="41230" y="3636"/>
                    </a:cubicBezTo>
                    <a:cubicBezTo>
                      <a:pt x="40697" y="2535"/>
                      <a:pt x="39896" y="1635"/>
                      <a:pt x="38862" y="1001"/>
                    </a:cubicBezTo>
                    <a:cubicBezTo>
                      <a:pt x="37961" y="434"/>
                      <a:pt x="36827" y="100"/>
                      <a:pt x="35526" y="34"/>
                    </a:cubicBezTo>
                    <a:cubicBezTo>
                      <a:pt x="35293" y="0"/>
                      <a:pt x="35159" y="0"/>
                      <a:pt x="3499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4" name="Google Shape;154;p2"/>
              <p:cNvSpPr/>
              <p:nvPr/>
            </p:nvSpPr>
            <p:spPr>
              <a:xfrm>
                <a:off x="2653550" y="4150925"/>
                <a:ext cx="249375" cy="40362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16145" extrusionOk="0">
                    <a:moveTo>
                      <a:pt x="5672" y="0"/>
                    </a:moveTo>
                    <a:cubicBezTo>
                      <a:pt x="5271" y="33"/>
                      <a:pt x="4838" y="33"/>
                      <a:pt x="4437" y="100"/>
                    </a:cubicBezTo>
                    <a:cubicBezTo>
                      <a:pt x="2936" y="267"/>
                      <a:pt x="1435" y="634"/>
                      <a:pt x="1" y="1268"/>
                    </a:cubicBezTo>
                    <a:cubicBezTo>
                      <a:pt x="201" y="1201"/>
                      <a:pt x="468" y="1168"/>
                      <a:pt x="668" y="1134"/>
                    </a:cubicBezTo>
                    <a:cubicBezTo>
                      <a:pt x="1102" y="1034"/>
                      <a:pt x="1469" y="1001"/>
                      <a:pt x="1869" y="967"/>
                    </a:cubicBezTo>
                    <a:cubicBezTo>
                      <a:pt x="2136" y="934"/>
                      <a:pt x="2436" y="934"/>
                      <a:pt x="2670" y="934"/>
                    </a:cubicBezTo>
                    <a:lnTo>
                      <a:pt x="3036" y="934"/>
                    </a:lnTo>
                    <a:cubicBezTo>
                      <a:pt x="3437" y="967"/>
                      <a:pt x="3804" y="1001"/>
                      <a:pt x="4171" y="1101"/>
                    </a:cubicBezTo>
                    <a:cubicBezTo>
                      <a:pt x="4538" y="1168"/>
                      <a:pt x="4871" y="1334"/>
                      <a:pt x="5205" y="1501"/>
                    </a:cubicBezTo>
                    <a:cubicBezTo>
                      <a:pt x="5538" y="1701"/>
                      <a:pt x="5872" y="1968"/>
                      <a:pt x="6139" y="2202"/>
                    </a:cubicBezTo>
                    <a:cubicBezTo>
                      <a:pt x="6472" y="2535"/>
                      <a:pt x="6706" y="2935"/>
                      <a:pt x="6939" y="3336"/>
                    </a:cubicBezTo>
                    <a:cubicBezTo>
                      <a:pt x="7173" y="3803"/>
                      <a:pt x="7340" y="4303"/>
                      <a:pt x="7473" y="4803"/>
                    </a:cubicBezTo>
                    <a:cubicBezTo>
                      <a:pt x="7606" y="5304"/>
                      <a:pt x="7673" y="5804"/>
                      <a:pt x="7706" y="6338"/>
                    </a:cubicBezTo>
                    <a:cubicBezTo>
                      <a:pt x="7807" y="7439"/>
                      <a:pt x="7773" y="8473"/>
                      <a:pt x="7673" y="9540"/>
                    </a:cubicBezTo>
                    <a:cubicBezTo>
                      <a:pt x="7640" y="10007"/>
                      <a:pt x="7606" y="10441"/>
                      <a:pt x="7540" y="10874"/>
                    </a:cubicBezTo>
                    <a:lnTo>
                      <a:pt x="7706" y="11041"/>
                    </a:lnTo>
                    <a:cubicBezTo>
                      <a:pt x="8107" y="11375"/>
                      <a:pt x="8474" y="11708"/>
                      <a:pt x="8707" y="11909"/>
                    </a:cubicBezTo>
                    <a:cubicBezTo>
                      <a:pt x="8274" y="12175"/>
                      <a:pt x="7840" y="12409"/>
                      <a:pt x="7440" y="12642"/>
                    </a:cubicBezTo>
                    <a:cubicBezTo>
                      <a:pt x="7440" y="12576"/>
                      <a:pt x="7373" y="12542"/>
                      <a:pt x="7373" y="12509"/>
                    </a:cubicBezTo>
                    <a:cubicBezTo>
                      <a:pt x="7340" y="12676"/>
                      <a:pt x="7340" y="12843"/>
                      <a:pt x="7306" y="13009"/>
                    </a:cubicBezTo>
                    <a:cubicBezTo>
                      <a:pt x="7273" y="13376"/>
                      <a:pt x="7173" y="13710"/>
                      <a:pt x="7139" y="14077"/>
                    </a:cubicBezTo>
                    <a:cubicBezTo>
                      <a:pt x="7440" y="14677"/>
                      <a:pt x="7807" y="15311"/>
                      <a:pt x="8307" y="15911"/>
                    </a:cubicBezTo>
                    <a:cubicBezTo>
                      <a:pt x="8374" y="16012"/>
                      <a:pt x="8440" y="16078"/>
                      <a:pt x="8540" y="16145"/>
                    </a:cubicBezTo>
                    <a:lnTo>
                      <a:pt x="8540" y="14844"/>
                    </a:lnTo>
                    <a:cubicBezTo>
                      <a:pt x="8307" y="14477"/>
                      <a:pt x="8107" y="14077"/>
                      <a:pt x="7873" y="13677"/>
                    </a:cubicBezTo>
                    <a:cubicBezTo>
                      <a:pt x="8140" y="13543"/>
                      <a:pt x="8374" y="13410"/>
                      <a:pt x="8674" y="13310"/>
                    </a:cubicBezTo>
                    <a:cubicBezTo>
                      <a:pt x="8807" y="12075"/>
                      <a:pt x="8974" y="10874"/>
                      <a:pt x="9208" y="9674"/>
                    </a:cubicBezTo>
                    <a:lnTo>
                      <a:pt x="9208" y="9674"/>
                    </a:lnTo>
                    <a:cubicBezTo>
                      <a:pt x="9041" y="10074"/>
                      <a:pt x="8874" y="10541"/>
                      <a:pt x="8674" y="10975"/>
                    </a:cubicBezTo>
                    <a:cubicBezTo>
                      <a:pt x="8650" y="10998"/>
                      <a:pt x="8627" y="11022"/>
                      <a:pt x="8591" y="11022"/>
                    </a:cubicBezTo>
                    <a:cubicBezTo>
                      <a:pt x="8577" y="11022"/>
                      <a:pt x="8560" y="11018"/>
                      <a:pt x="8540" y="11008"/>
                    </a:cubicBezTo>
                    <a:cubicBezTo>
                      <a:pt x="8507" y="10975"/>
                      <a:pt x="8474" y="10908"/>
                      <a:pt x="8507" y="10874"/>
                    </a:cubicBezTo>
                    <a:cubicBezTo>
                      <a:pt x="8674" y="10508"/>
                      <a:pt x="8841" y="10074"/>
                      <a:pt x="9007" y="9674"/>
                    </a:cubicBezTo>
                    <a:cubicBezTo>
                      <a:pt x="9141" y="9307"/>
                      <a:pt x="9274" y="8873"/>
                      <a:pt x="9374" y="8506"/>
                    </a:cubicBezTo>
                    <a:lnTo>
                      <a:pt x="9374" y="8539"/>
                    </a:lnTo>
                    <a:cubicBezTo>
                      <a:pt x="9541" y="7972"/>
                      <a:pt x="9675" y="7372"/>
                      <a:pt x="9775" y="6805"/>
                    </a:cubicBezTo>
                    <a:cubicBezTo>
                      <a:pt x="9841" y="6204"/>
                      <a:pt x="9875" y="5637"/>
                      <a:pt x="9941" y="5004"/>
                    </a:cubicBezTo>
                    <a:lnTo>
                      <a:pt x="9941" y="5004"/>
                    </a:lnTo>
                    <a:cubicBezTo>
                      <a:pt x="9941" y="5015"/>
                      <a:pt x="9941" y="5026"/>
                      <a:pt x="9941" y="5037"/>
                    </a:cubicBezTo>
                    <a:lnTo>
                      <a:pt x="9941" y="5004"/>
                    </a:lnTo>
                    <a:cubicBezTo>
                      <a:pt x="9941" y="5004"/>
                      <a:pt x="9941" y="5004"/>
                      <a:pt x="9941" y="5004"/>
                    </a:cubicBezTo>
                    <a:lnTo>
                      <a:pt x="9941" y="5004"/>
                    </a:lnTo>
                    <a:cubicBezTo>
                      <a:pt x="9941" y="4685"/>
                      <a:pt x="9939" y="4425"/>
                      <a:pt x="9875" y="4103"/>
                    </a:cubicBezTo>
                    <a:cubicBezTo>
                      <a:pt x="9841" y="3636"/>
                      <a:pt x="9808" y="3169"/>
                      <a:pt x="9808" y="2702"/>
                    </a:cubicBezTo>
                    <a:cubicBezTo>
                      <a:pt x="9808" y="2335"/>
                      <a:pt x="9775" y="1935"/>
                      <a:pt x="9841" y="1534"/>
                    </a:cubicBezTo>
                    <a:cubicBezTo>
                      <a:pt x="9841" y="1468"/>
                      <a:pt x="9875" y="1368"/>
                      <a:pt x="9875" y="1301"/>
                    </a:cubicBezTo>
                    <a:cubicBezTo>
                      <a:pt x="9875" y="1201"/>
                      <a:pt x="9875" y="1134"/>
                      <a:pt x="9941" y="1034"/>
                    </a:cubicBezTo>
                    <a:cubicBezTo>
                      <a:pt x="9941" y="967"/>
                      <a:pt x="9975" y="834"/>
                      <a:pt x="9975" y="734"/>
                    </a:cubicBezTo>
                    <a:lnTo>
                      <a:pt x="9975" y="734"/>
                    </a:lnTo>
                    <a:lnTo>
                      <a:pt x="9875" y="834"/>
                    </a:lnTo>
                    <a:cubicBezTo>
                      <a:pt x="9708" y="734"/>
                      <a:pt x="9541" y="701"/>
                      <a:pt x="9374" y="634"/>
                    </a:cubicBezTo>
                    <a:cubicBezTo>
                      <a:pt x="8874" y="467"/>
                      <a:pt x="8340" y="300"/>
                      <a:pt x="7807" y="200"/>
                    </a:cubicBezTo>
                    <a:cubicBezTo>
                      <a:pt x="7106" y="67"/>
                      <a:pt x="6372" y="0"/>
                      <a:pt x="5672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5" name="Google Shape;155;p2"/>
              <p:cNvSpPr/>
              <p:nvPr/>
            </p:nvSpPr>
            <p:spPr>
              <a:xfrm>
                <a:off x="2914575" y="4129225"/>
                <a:ext cx="381975" cy="384475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5379" extrusionOk="0">
                    <a:moveTo>
                      <a:pt x="13277" y="1"/>
                    </a:moveTo>
                    <a:cubicBezTo>
                      <a:pt x="13277" y="25"/>
                      <a:pt x="13313" y="50"/>
                      <a:pt x="13332" y="61"/>
                    </a:cubicBezTo>
                    <a:lnTo>
                      <a:pt x="13332" y="61"/>
                    </a:lnTo>
                    <a:cubicBezTo>
                      <a:pt x="13314" y="41"/>
                      <a:pt x="13296" y="21"/>
                      <a:pt x="13277" y="1"/>
                    </a:cubicBezTo>
                    <a:close/>
                    <a:moveTo>
                      <a:pt x="13332" y="61"/>
                    </a:moveTo>
                    <a:cubicBezTo>
                      <a:pt x="13337" y="66"/>
                      <a:pt x="13342" y="72"/>
                      <a:pt x="13346" y="77"/>
                    </a:cubicBezTo>
                    <a:lnTo>
                      <a:pt x="13346" y="77"/>
                    </a:lnTo>
                    <a:cubicBezTo>
                      <a:pt x="13345" y="74"/>
                      <a:pt x="13344" y="71"/>
                      <a:pt x="13344" y="67"/>
                    </a:cubicBezTo>
                    <a:cubicBezTo>
                      <a:pt x="13344" y="67"/>
                      <a:pt x="13339" y="65"/>
                      <a:pt x="13332" y="61"/>
                    </a:cubicBezTo>
                    <a:close/>
                    <a:moveTo>
                      <a:pt x="13346" y="77"/>
                    </a:moveTo>
                    <a:cubicBezTo>
                      <a:pt x="13413" y="306"/>
                      <a:pt x="13511" y="504"/>
                      <a:pt x="13544" y="701"/>
                    </a:cubicBezTo>
                    <a:lnTo>
                      <a:pt x="13677" y="1335"/>
                    </a:lnTo>
                    <a:cubicBezTo>
                      <a:pt x="13677" y="1535"/>
                      <a:pt x="13711" y="1702"/>
                      <a:pt x="13677" y="1902"/>
                    </a:cubicBezTo>
                    <a:cubicBezTo>
                      <a:pt x="13677" y="2002"/>
                      <a:pt x="13677" y="2136"/>
                      <a:pt x="13610" y="2202"/>
                    </a:cubicBezTo>
                    <a:cubicBezTo>
                      <a:pt x="13610" y="2269"/>
                      <a:pt x="13577" y="2402"/>
                      <a:pt x="13577" y="2503"/>
                    </a:cubicBezTo>
                    <a:cubicBezTo>
                      <a:pt x="13510" y="2836"/>
                      <a:pt x="13344" y="3170"/>
                      <a:pt x="13110" y="3437"/>
                    </a:cubicBezTo>
                    <a:cubicBezTo>
                      <a:pt x="12910" y="3737"/>
                      <a:pt x="12676" y="4004"/>
                      <a:pt x="12376" y="4204"/>
                    </a:cubicBezTo>
                    <a:cubicBezTo>
                      <a:pt x="11776" y="4671"/>
                      <a:pt x="11075" y="4904"/>
                      <a:pt x="10375" y="5171"/>
                    </a:cubicBezTo>
                    <a:cubicBezTo>
                      <a:pt x="10008" y="5305"/>
                      <a:pt x="9674" y="5371"/>
                      <a:pt x="9274" y="5505"/>
                    </a:cubicBezTo>
                    <a:cubicBezTo>
                      <a:pt x="8940" y="5571"/>
                      <a:pt x="8574" y="5705"/>
                      <a:pt x="8240" y="5805"/>
                    </a:cubicBezTo>
                    <a:cubicBezTo>
                      <a:pt x="7506" y="6038"/>
                      <a:pt x="6772" y="6339"/>
                      <a:pt x="6072" y="6706"/>
                    </a:cubicBezTo>
                    <a:cubicBezTo>
                      <a:pt x="5605" y="6972"/>
                      <a:pt x="5171" y="7273"/>
                      <a:pt x="4704" y="7573"/>
                    </a:cubicBezTo>
                    <a:cubicBezTo>
                      <a:pt x="4237" y="7906"/>
                      <a:pt x="3837" y="8307"/>
                      <a:pt x="3437" y="8674"/>
                    </a:cubicBezTo>
                    <a:cubicBezTo>
                      <a:pt x="3003" y="9141"/>
                      <a:pt x="2536" y="9574"/>
                      <a:pt x="2169" y="10141"/>
                    </a:cubicBezTo>
                    <a:cubicBezTo>
                      <a:pt x="1769" y="10642"/>
                      <a:pt x="1402" y="11142"/>
                      <a:pt x="1068" y="11676"/>
                    </a:cubicBezTo>
                    <a:cubicBezTo>
                      <a:pt x="701" y="12243"/>
                      <a:pt x="401" y="12877"/>
                      <a:pt x="101" y="13544"/>
                    </a:cubicBezTo>
                    <a:lnTo>
                      <a:pt x="1" y="13911"/>
                    </a:lnTo>
                    <a:cubicBezTo>
                      <a:pt x="168" y="14011"/>
                      <a:pt x="334" y="14077"/>
                      <a:pt x="534" y="14178"/>
                    </a:cubicBezTo>
                    <a:cubicBezTo>
                      <a:pt x="2102" y="14878"/>
                      <a:pt x="3870" y="15312"/>
                      <a:pt x="5605" y="15378"/>
                    </a:cubicBezTo>
                    <a:lnTo>
                      <a:pt x="5938" y="15378"/>
                    </a:lnTo>
                    <a:cubicBezTo>
                      <a:pt x="6672" y="15378"/>
                      <a:pt x="7373" y="15312"/>
                      <a:pt x="8107" y="15178"/>
                    </a:cubicBezTo>
                    <a:cubicBezTo>
                      <a:pt x="8874" y="15045"/>
                      <a:pt x="9608" y="14811"/>
                      <a:pt x="10408" y="14411"/>
                    </a:cubicBezTo>
                    <a:cubicBezTo>
                      <a:pt x="11075" y="14077"/>
                      <a:pt x="11742" y="13677"/>
                      <a:pt x="12376" y="13177"/>
                    </a:cubicBezTo>
                    <a:cubicBezTo>
                      <a:pt x="12943" y="12676"/>
                      <a:pt x="13477" y="12076"/>
                      <a:pt x="13911" y="11376"/>
                    </a:cubicBezTo>
                    <a:cubicBezTo>
                      <a:pt x="14311" y="10708"/>
                      <a:pt x="14645" y="9908"/>
                      <a:pt x="14911" y="9041"/>
                    </a:cubicBezTo>
                    <a:cubicBezTo>
                      <a:pt x="15145" y="8173"/>
                      <a:pt x="15278" y="7206"/>
                      <a:pt x="15278" y="6172"/>
                    </a:cubicBezTo>
                    <a:cubicBezTo>
                      <a:pt x="15278" y="4404"/>
                      <a:pt x="15011" y="2869"/>
                      <a:pt x="14378" y="1569"/>
                    </a:cubicBezTo>
                    <a:cubicBezTo>
                      <a:pt x="14094" y="1032"/>
                      <a:pt x="13750" y="525"/>
                      <a:pt x="13346" y="77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6" name="Google Shape;156;p2"/>
              <p:cNvSpPr/>
              <p:nvPr/>
            </p:nvSpPr>
            <p:spPr>
              <a:xfrm>
                <a:off x="2244925" y="4531175"/>
                <a:ext cx="525400" cy="288575"/>
              </a:xfrm>
              <a:custGeom>
                <a:avLst/>
                <a:gdLst/>
                <a:ahLst/>
                <a:cxnLst/>
                <a:rect l="l" t="t" r="r" b="b"/>
                <a:pathLst>
                  <a:path w="21016" h="11543" extrusionOk="0">
                    <a:moveTo>
                      <a:pt x="968" y="1"/>
                    </a:moveTo>
                    <a:cubicBezTo>
                      <a:pt x="668" y="168"/>
                      <a:pt x="601" y="468"/>
                      <a:pt x="468" y="768"/>
                    </a:cubicBezTo>
                    <a:cubicBezTo>
                      <a:pt x="168" y="1736"/>
                      <a:pt x="1" y="2770"/>
                      <a:pt x="68" y="3837"/>
                    </a:cubicBezTo>
                    <a:cubicBezTo>
                      <a:pt x="168" y="4871"/>
                      <a:pt x="435" y="5939"/>
                      <a:pt x="835" y="6973"/>
                    </a:cubicBezTo>
                    <a:cubicBezTo>
                      <a:pt x="1269" y="7940"/>
                      <a:pt x="1836" y="8807"/>
                      <a:pt x="2536" y="9541"/>
                    </a:cubicBezTo>
                    <a:cubicBezTo>
                      <a:pt x="2870" y="9875"/>
                      <a:pt x="3303" y="10275"/>
                      <a:pt x="3770" y="10542"/>
                    </a:cubicBezTo>
                    <a:cubicBezTo>
                      <a:pt x="4171" y="10842"/>
                      <a:pt x="4638" y="11042"/>
                      <a:pt x="5171" y="11309"/>
                    </a:cubicBezTo>
                    <a:cubicBezTo>
                      <a:pt x="5438" y="11376"/>
                      <a:pt x="5672" y="11476"/>
                      <a:pt x="5972" y="11543"/>
                    </a:cubicBezTo>
                    <a:lnTo>
                      <a:pt x="6105" y="11543"/>
                    </a:lnTo>
                    <a:cubicBezTo>
                      <a:pt x="6305" y="11543"/>
                      <a:pt x="6472" y="11442"/>
                      <a:pt x="6506" y="11276"/>
                    </a:cubicBezTo>
                    <a:cubicBezTo>
                      <a:pt x="6539" y="11109"/>
                      <a:pt x="6472" y="10909"/>
                      <a:pt x="6305" y="10775"/>
                    </a:cubicBezTo>
                    <a:lnTo>
                      <a:pt x="6305" y="10775"/>
                    </a:lnTo>
                    <a:cubicBezTo>
                      <a:pt x="6606" y="10842"/>
                      <a:pt x="6973" y="10942"/>
                      <a:pt x="7473" y="11076"/>
                    </a:cubicBezTo>
                    <a:cubicBezTo>
                      <a:pt x="8774" y="11309"/>
                      <a:pt x="9875" y="11442"/>
                      <a:pt x="10875" y="11442"/>
                    </a:cubicBezTo>
                    <a:lnTo>
                      <a:pt x="10975" y="11442"/>
                    </a:lnTo>
                    <a:cubicBezTo>
                      <a:pt x="12143" y="11442"/>
                      <a:pt x="13277" y="11209"/>
                      <a:pt x="14311" y="10875"/>
                    </a:cubicBezTo>
                    <a:cubicBezTo>
                      <a:pt x="14845" y="10709"/>
                      <a:pt x="15379" y="10475"/>
                      <a:pt x="15979" y="10142"/>
                    </a:cubicBezTo>
                    <a:cubicBezTo>
                      <a:pt x="16479" y="9841"/>
                      <a:pt x="16980" y="9474"/>
                      <a:pt x="17547" y="9007"/>
                    </a:cubicBezTo>
                    <a:cubicBezTo>
                      <a:pt x="18481" y="8274"/>
                      <a:pt x="19281" y="7306"/>
                      <a:pt x="19949" y="6305"/>
                    </a:cubicBezTo>
                    <a:cubicBezTo>
                      <a:pt x="20382" y="5605"/>
                      <a:pt x="20782" y="4804"/>
                      <a:pt x="21016" y="3970"/>
                    </a:cubicBezTo>
                    <a:cubicBezTo>
                      <a:pt x="20682" y="3604"/>
                      <a:pt x="20349" y="3270"/>
                      <a:pt x="19982" y="2936"/>
                    </a:cubicBezTo>
                    <a:cubicBezTo>
                      <a:pt x="19648" y="2636"/>
                      <a:pt x="19315" y="2369"/>
                      <a:pt x="18981" y="2169"/>
                    </a:cubicBezTo>
                    <a:cubicBezTo>
                      <a:pt x="18648" y="1969"/>
                      <a:pt x="18314" y="1769"/>
                      <a:pt x="17947" y="1602"/>
                    </a:cubicBezTo>
                    <a:cubicBezTo>
                      <a:pt x="17547" y="1435"/>
                      <a:pt x="17180" y="1269"/>
                      <a:pt x="16813" y="1135"/>
                    </a:cubicBezTo>
                    <a:cubicBezTo>
                      <a:pt x="16446" y="1002"/>
                      <a:pt x="16046" y="935"/>
                      <a:pt x="15679" y="835"/>
                    </a:cubicBezTo>
                    <a:cubicBezTo>
                      <a:pt x="15212" y="768"/>
                      <a:pt x="14778" y="701"/>
                      <a:pt x="14311" y="668"/>
                    </a:cubicBezTo>
                    <a:cubicBezTo>
                      <a:pt x="14174" y="658"/>
                      <a:pt x="14035" y="654"/>
                      <a:pt x="13894" y="654"/>
                    </a:cubicBezTo>
                    <a:cubicBezTo>
                      <a:pt x="13554" y="654"/>
                      <a:pt x="13207" y="678"/>
                      <a:pt x="12877" y="701"/>
                    </a:cubicBezTo>
                    <a:lnTo>
                      <a:pt x="12944" y="701"/>
                    </a:lnTo>
                    <a:cubicBezTo>
                      <a:pt x="12443" y="768"/>
                      <a:pt x="11876" y="835"/>
                      <a:pt x="11376" y="935"/>
                    </a:cubicBezTo>
                    <a:cubicBezTo>
                      <a:pt x="11142" y="968"/>
                      <a:pt x="10842" y="1068"/>
                      <a:pt x="10609" y="1102"/>
                    </a:cubicBezTo>
                    <a:cubicBezTo>
                      <a:pt x="10342" y="1135"/>
                      <a:pt x="10142" y="1202"/>
                      <a:pt x="9875" y="1302"/>
                    </a:cubicBezTo>
                    <a:lnTo>
                      <a:pt x="9941" y="1302"/>
                    </a:lnTo>
                    <a:cubicBezTo>
                      <a:pt x="9208" y="1535"/>
                      <a:pt x="8540" y="1869"/>
                      <a:pt x="7873" y="2303"/>
                    </a:cubicBezTo>
                    <a:cubicBezTo>
                      <a:pt x="7473" y="2536"/>
                      <a:pt x="7039" y="2803"/>
                      <a:pt x="6639" y="3103"/>
                    </a:cubicBezTo>
                    <a:lnTo>
                      <a:pt x="5371" y="3837"/>
                    </a:lnTo>
                    <a:cubicBezTo>
                      <a:pt x="4971" y="4037"/>
                      <a:pt x="4538" y="4271"/>
                      <a:pt x="4104" y="4437"/>
                    </a:cubicBezTo>
                    <a:cubicBezTo>
                      <a:pt x="3770" y="4538"/>
                      <a:pt x="3370" y="4638"/>
                      <a:pt x="3036" y="4671"/>
                    </a:cubicBezTo>
                    <a:cubicBezTo>
                      <a:pt x="2940" y="4685"/>
                      <a:pt x="2837" y="4693"/>
                      <a:pt x="2734" y="4693"/>
                    </a:cubicBezTo>
                    <a:cubicBezTo>
                      <a:pt x="2588" y="4693"/>
                      <a:pt x="2439" y="4677"/>
                      <a:pt x="2303" y="4638"/>
                    </a:cubicBezTo>
                    <a:cubicBezTo>
                      <a:pt x="2102" y="4604"/>
                      <a:pt x="1869" y="4504"/>
                      <a:pt x="1702" y="4371"/>
                    </a:cubicBezTo>
                    <a:cubicBezTo>
                      <a:pt x="1535" y="4271"/>
                      <a:pt x="1435" y="4104"/>
                      <a:pt x="1302" y="3937"/>
                    </a:cubicBezTo>
                    <a:cubicBezTo>
                      <a:pt x="1168" y="3704"/>
                      <a:pt x="1102" y="3537"/>
                      <a:pt x="1002" y="3303"/>
                    </a:cubicBezTo>
                    <a:cubicBezTo>
                      <a:pt x="935" y="3036"/>
                      <a:pt x="868" y="2803"/>
                      <a:pt x="835" y="2536"/>
                    </a:cubicBezTo>
                    <a:cubicBezTo>
                      <a:pt x="802" y="2303"/>
                      <a:pt x="802" y="2002"/>
                      <a:pt x="802" y="1702"/>
                    </a:cubicBezTo>
                    <a:cubicBezTo>
                      <a:pt x="802" y="1135"/>
                      <a:pt x="835" y="535"/>
                      <a:pt x="968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7" name="Google Shape;157;p2"/>
              <p:cNvSpPr/>
              <p:nvPr/>
            </p:nvSpPr>
            <p:spPr>
              <a:xfrm>
                <a:off x="2907075" y="4150925"/>
                <a:ext cx="97600" cy="249475"/>
              </a:xfrm>
              <a:custGeom>
                <a:avLst/>
                <a:gdLst/>
                <a:ahLst/>
                <a:cxnLst/>
                <a:rect l="l" t="t" r="r" b="b"/>
                <a:pathLst>
                  <a:path w="3904" h="9979" extrusionOk="0">
                    <a:moveTo>
                      <a:pt x="2002" y="2969"/>
                    </a:moveTo>
                    <a:lnTo>
                      <a:pt x="2002" y="2969"/>
                    </a:lnTo>
                    <a:cubicBezTo>
                      <a:pt x="1997" y="2978"/>
                      <a:pt x="1992" y="2988"/>
                      <a:pt x="1987" y="2998"/>
                    </a:cubicBezTo>
                    <a:lnTo>
                      <a:pt x="1987" y="2998"/>
                    </a:lnTo>
                    <a:cubicBezTo>
                      <a:pt x="2002" y="2989"/>
                      <a:pt x="2002" y="2969"/>
                      <a:pt x="2002" y="2969"/>
                    </a:cubicBezTo>
                    <a:close/>
                    <a:moveTo>
                      <a:pt x="3803" y="0"/>
                    </a:moveTo>
                    <a:cubicBezTo>
                      <a:pt x="3837" y="0"/>
                      <a:pt x="3803" y="33"/>
                      <a:pt x="3737" y="33"/>
                    </a:cubicBezTo>
                    <a:cubicBezTo>
                      <a:pt x="3470" y="367"/>
                      <a:pt x="3169" y="701"/>
                      <a:pt x="2903" y="1034"/>
                    </a:cubicBezTo>
                    <a:cubicBezTo>
                      <a:pt x="2636" y="1368"/>
                      <a:pt x="2369" y="1735"/>
                      <a:pt x="2069" y="2135"/>
                    </a:cubicBezTo>
                    <a:cubicBezTo>
                      <a:pt x="1835" y="2468"/>
                      <a:pt x="1635" y="2835"/>
                      <a:pt x="1402" y="3202"/>
                    </a:cubicBezTo>
                    <a:cubicBezTo>
                      <a:pt x="1201" y="3603"/>
                      <a:pt x="1001" y="4003"/>
                      <a:pt x="834" y="4437"/>
                    </a:cubicBezTo>
                    <a:cubicBezTo>
                      <a:pt x="668" y="4803"/>
                      <a:pt x="501" y="5204"/>
                      <a:pt x="401" y="5637"/>
                    </a:cubicBezTo>
                    <a:cubicBezTo>
                      <a:pt x="301" y="6038"/>
                      <a:pt x="201" y="6505"/>
                      <a:pt x="134" y="6972"/>
                    </a:cubicBezTo>
                    <a:cubicBezTo>
                      <a:pt x="34" y="7372"/>
                      <a:pt x="34" y="7839"/>
                      <a:pt x="1" y="8273"/>
                    </a:cubicBezTo>
                    <a:cubicBezTo>
                      <a:pt x="1" y="8706"/>
                      <a:pt x="1" y="9207"/>
                      <a:pt x="67" y="9674"/>
                    </a:cubicBezTo>
                    <a:cubicBezTo>
                      <a:pt x="127" y="9853"/>
                      <a:pt x="294" y="9979"/>
                      <a:pt x="448" y="9979"/>
                    </a:cubicBezTo>
                    <a:cubicBezTo>
                      <a:pt x="466" y="9979"/>
                      <a:pt x="484" y="9977"/>
                      <a:pt x="501" y="9974"/>
                    </a:cubicBezTo>
                    <a:cubicBezTo>
                      <a:pt x="568" y="9974"/>
                      <a:pt x="668" y="9874"/>
                      <a:pt x="734" y="9807"/>
                    </a:cubicBezTo>
                    <a:cubicBezTo>
                      <a:pt x="768" y="9707"/>
                      <a:pt x="834" y="9640"/>
                      <a:pt x="768" y="9507"/>
                    </a:cubicBezTo>
                    <a:cubicBezTo>
                      <a:pt x="734" y="9207"/>
                      <a:pt x="734" y="8873"/>
                      <a:pt x="701" y="8606"/>
                    </a:cubicBezTo>
                    <a:lnTo>
                      <a:pt x="701" y="7305"/>
                    </a:lnTo>
                    <a:cubicBezTo>
                      <a:pt x="734" y="6872"/>
                      <a:pt x="768" y="6405"/>
                      <a:pt x="868" y="6004"/>
                    </a:cubicBezTo>
                    <a:cubicBezTo>
                      <a:pt x="1001" y="5504"/>
                      <a:pt x="1135" y="4970"/>
                      <a:pt x="1335" y="4470"/>
                    </a:cubicBezTo>
                    <a:cubicBezTo>
                      <a:pt x="1531" y="3979"/>
                      <a:pt x="1727" y="3489"/>
                      <a:pt x="1987" y="2998"/>
                    </a:cubicBezTo>
                    <a:lnTo>
                      <a:pt x="1987" y="2998"/>
                    </a:lnTo>
                    <a:cubicBezTo>
                      <a:pt x="1982" y="3000"/>
                      <a:pt x="1976" y="3002"/>
                      <a:pt x="1969" y="3002"/>
                    </a:cubicBezTo>
                    <a:cubicBezTo>
                      <a:pt x="2202" y="2502"/>
                      <a:pt x="2502" y="2001"/>
                      <a:pt x="2836" y="1501"/>
                    </a:cubicBezTo>
                    <a:cubicBezTo>
                      <a:pt x="3169" y="1001"/>
                      <a:pt x="3503" y="534"/>
                      <a:pt x="3870" y="133"/>
                    </a:cubicBezTo>
                    <a:cubicBezTo>
                      <a:pt x="3903" y="67"/>
                      <a:pt x="3870" y="0"/>
                      <a:pt x="3837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8" name="Google Shape;158;p2"/>
              <p:cNvSpPr/>
              <p:nvPr/>
            </p:nvSpPr>
            <p:spPr>
              <a:xfrm>
                <a:off x="2958775" y="4183725"/>
                <a:ext cx="165150" cy="244500"/>
              </a:xfrm>
              <a:custGeom>
                <a:avLst/>
                <a:gdLst/>
                <a:ahLst/>
                <a:cxnLst/>
                <a:rect l="l" t="t" r="r" b="b"/>
                <a:pathLst>
                  <a:path w="6606" h="9780" extrusionOk="0">
                    <a:moveTo>
                      <a:pt x="6327" y="0"/>
                    </a:moveTo>
                    <a:cubicBezTo>
                      <a:pt x="6311" y="0"/>
                      <a:pt x="6305" y="9"/>
                      <a:pt x="6305" y="22"/>
                    </a:cubicBezTo>
                    <a:cubicBezTo>
                      <a:pt x="5938" y="289"/>
                      <a:pt x="5571" y="556"/>
                      <a:pt x="5171" y="856"/>
                    </a:cubicBezTo>
                    <a:cubicBezTo>
                      <a:pt x="4804" y="1156"/>
                      <a:pt x="4437" y="1490"/>
                      <a:pt x="4104" y="1824"/>
                    </a:cubicBezTo>
                    <a:cubicBezTo>
                      <a:pt x="3403" y="2491"/>
                      <a:pt x="2769" y="3225"/>
                      <a:pt x="2236" y="4025"/>
                    </a:cubicBezTo>
                    <a:cubicBezTo>
                      <a:pt x="1669" y="4826"/>
                      <a:pt x="1168" y="5693"/>
                      <a:pt x="801" y="6560"/>
                    </a:cubicBezTo>
                    <a:cubicBezTo>
                      <a:pt x="601" y="7027"/>
                      <a:pt x="434" y="7494"/>
                      <a:pt x="301" y="7961"/>
                    </a:cubicBezTo>
                    <a:cubicBezTo>
                      <a:pt x="234" y="8161"/>
                      <a:pt x="167" y="8395"/>
                      <a:pt x="134" y="8628"/>
                    </a:cubicBezTo>
                    <a:cubicBezTo>
                      <a:pt x="101" y="8862"/>
                      <a:pt x="1" y="9129"/>
                      <a:pt x="1" y="9396"/>
                    </a:cubicBezTo>
                    <a:cubicBezTo>
                      <a:pt x="1" y="9529"/>
                      <a:pt x="101" y="9663"/>
                      <a:pt x="234" y="9729"/>
                    </a:cubicBezTo>
                    <a:cubicBezTo>
                      <a:pt x="268" y="9763"/>
                      <a:pt x="309" y="9779"/>
                      <a:pt x="351" y="9779"/>
                    </a:cubicBezTo>
                    <a:cubicBezTo>
                      <a:pt x="393" y="9779"/>
                      <a:pt x="434" y="9763"/>
                      <a:pt x="468" y="9729"/>
                    </a:cubicBezTo>
                    <a:cubicBezTo>
                      <a:pt x="568" y="9696"/>
                      <a:pt x="601" y="9663"/>
                      <a:pt x="634" y="9562"/>
                    </a:cubicBezTo>
                    <a:cubicBezTo>
                      <a:pt x="735" y="9229"/>
                      <a:pt x="801" y="8895"/>
                      <a:pt x="901" y="8528"/>
                    </a:cubicBezTo>
                    <a:cubicBezTo>
                      <a:pt x="968" y="8161"/>
                      <a:pt x="1101" y="7828"/>
                      <a:pt x="1168" y="7461"/>
                    </a:cubicBezTo>
                    <a:cubicBezTo>
                      <a:pt x="1435" y="6727"/>
                      <a:pt x="1735" y="6060"/>
                      <a:pt x="2035" y="5393"/>
                    </a:cubicBezTo>
                    <a:lnTo>
                      <a:pt x="2035" y="5393"/>
                    </a:lnTo>
                    <a:cubicBezTo>
                      <a:pt x="2035" y="5460"/>
                      <a:pt x="2002" y="5460"/>
                      <a:pt x="2002" y="5493"/>
                    </a:cubicBezTo>
                    <a:cubicBezTo>
                      <a:pt x="2603" y="4359"/>
                      <a:pt x="3336" y="3291"/>
                      <a:pt x="4237" y="2324"/>
                    </a:cubicBezTo>
                    <a:cubicBezTo>
                      <a:pt x="4938" y="1557"/>
                      <a:pt x="5738" y="856"/>
                      <a:pt x="6572" y="289"/>
                    </a:cubicBezTo>
                    <a:cubicBezTo>
                      <a:pt x="6605" y="222"/>
                      <a:pt x="6605" y="156"/>
                      <a:pt x="6572" y="122"/>
                    </a:cubicBezTo>
                    <a:cubicBezTo>
                      <a:pt x="6505" y="56"/>
                      <a:pt x="6505" y="56"/>
                      <a:pt x="6472" y="56"/>
                    </a:cubicBezTo>
                    <a:cubicBezTo>
                      <a:pt x="6394" y="17"/>
                      <a:pt x="6350" y="0"/>
                      <a:pt x="6327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9" name="Google Shape;159;p2"/>
              <p:cNvSpPr/>
              <p:nvPr/>
            </p:nvSpPr>
            <p:spPr>
              <a:xfrm>
                <a:off x="2586850" y="4331875"/>
                <a:ext cx="166800" cy="151600"/>
              </a:xfrm>
              <a:custGeom>
                <a:avLst/>
                <a:gdLst/>
                <a:ahLst/>
                <a:cxnLst/>
                <a:rect l="l" t="t" r="r" b="b"/>
                <a:pathLst>
                  <a:path w="6672" h="6064" extrusionOk="0">
                    <a:moveTo>
                      <a:pt x="267" y="1"/>
                    </a:moveTo>
                    <a:cubicBezTo>
                      <a:pt x="134" y="67"/>
                      <a:pt x="100" y="67"/>
                      <a:pt x="34" y="134"/>
                    </a:cubicBezTo>
                    <a:cubicBezTo>
                      <a:pt x="0" y="234"/>
                      <a:pt x="34" y="267"/>
                      <a:pt x="134" y="301"/>
                    </a:cubicBezTo>
                    <a:cubicBezTo>
                      <a:pt x="267" y="367"/>
                      <a:pt x="434" y="434"/>
                      <a:pt x="534" y="534"/>
                    </a:cubicBezTo>
                    <a:cubicBezTo>
                      <a:pt x="1034" y="768"/>
                      <a:pt x="1501" y="1068"/>
                      <a:pt x="1968" y="1368"/>
                    </a:cubicBezTo>
                    <a:cubicBezTo>
                      <a:pt x="2435" y="1702"/>
                      <a:pt x="2869" y="2035"/>
                      <a:pt x="3336" y="2436"/>
                    </a:cubicBezTo>
                    <a:cubicBezTo>
                      <a:pt x="3770" y="2803"/>
                      <a:pt x="4103" y="3203"/>
                      <a:pt x="4470" y="3603"/>
                    </a:cubicBezTo>
                    <a:cubicBezTo>
                      <a:pt x="4804" y="4037"/>
                      <a:pt x="5137" y="4437"/>
                      <a:pt x="5371" y="4871"/>
                    </a:cubicBezTo>
                    <a:cubicBezTo>
                      <a:pt x="5471" y="5037"/>
                      <a:pt x="5604" y="5204"/>
                      <a:pt x="5671" y="5371"/>
                    </a:cubicBezTo>
                    <a:cubicBezTo>
                      <a:pt x="5738" y="5538"/>
                      <a:pt x="5838" y="5705"/>
                      <a:pt x="5971" y="5871"/>
                    </a:cubicBezTo>
                    <a:cubicBezTo>
                      <a:pt x="6021" y="5995"/>
                      <a:pt x="6144" y="6064"/>
                      <a:pt x="6272" y="6064"/>
                    </a:cubicBezTo>
                    <a:cubicBezTo>
                      <a:pt x="6317" y="6064"/>
                      <a:pt x="6362" y="6055"/>
                      <a:pt x="6405" y="6038"/>
                    </a:cubicBezTo>
                    <a:cubicBezTo>
                      <a:pt x="6572" y="5938"/>
                      <a:pt x="6672" y="5738"/>
                      <a:pt x="6572" y="5571"/>
                    </a:cubicBezTo>
                    <a:cubicBezTo>
                      <a:pt x="6538" y="5438"/>
                      <a:pt x="6472" y="5271"/>
                      <a:pt x="6372" y="5138"/>
                    </a:cubicBezTo>
                    <a:cubicBezTo>
                      <a:pt x="6305" y="4971"/>
                      <a:pt x="6205" y="4804"/>
                      <a:pt x="6071" y="4671"/>
                    </a:cubicBezTo>
                    <a:lnTo>
                      <a:pt x="5471" y="3803"/>
                    </a:lnTo>
                    <a:cubicBezTo>
                      <a:pt x="5004" y="3236"/>
                      <a:pt x="4404" y="2736"/>
                      <a:pt x="3870" y="2235"/>
                    </a:cubicBezTo>
                    <a:cubicBezTo>
                      <a:pt x="3336" y="1768"/>
                      <a:pt x="2736" y="1335"/>
                      <a:pt x="2135" y="935"/>
                    </a:cubicBezTo>
                    <a:cubicBezTo>
                      <a:pt x="1835" y="768"/>
                      <a:pt x="1501" y="568"/>
                      <a:pt x="1201" y="434"/>
                    </a:cubicBezTo>
                    <a:cubicBezTo>
                      <a:pt x="934" y="267"/>
                      <a:pt x="601" y="134"/>
                      <a:pt x="301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0" name="Google Shape;160;p2"/>
              <p:cNvSpPr/>
              <p:nvPr/>
            </p:nvSpPr>
            <p:spPr>
              <a:xfrm>
                <a:off x="2694425" y="4319375"/>
                <a:ext cx="77575" cy="104925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197" extrusionOk="0">
                    <a:moveTo>
                      <a:pt x="201" y="0"/>
                    </a:moveTo>
                    <a:cubicBezTo>
                      <a:pt x="134" y="67"/>
                      <a:pt x="67" y="67"/>
                      <a:pt x="34" y="100"/>
                    </a:cubicBezTo>
                    <a:cubicBezTo>
                      <a:pt x="0" y="134"/>
                      <a:pt x="34" y="234"/>
                      <a:pt x="67" y="267"/>
                    </a:cubicBezTo>
                    <a:lnTo>
                      <a:pt x="234" y="434"/>
                    </a:lnTo>
                    <a:cubicBezTo>
                      <a:pt x="534" y="701"/>
                      <a:pt x="801" y="968"/>
                      <a:pt x="1035" y="1268"/>
                    </a:cubicBezTo>
                    <a:cubicBezTo>
                      <a:pt x="1301" y="1568"/>
                      <a:pt x="1502" y="1902"/>
                      <a:pt x="1735" y="2168"/>
                    </a:cubicBezTo>
                    <a:cubicBezTo>
                      <a:pt x="1902" y="2469"/>
                      <a:pt x="2135" y="2769"/>
                      <a:pt x="2235" y="3102"/>
                    </a:cubicBezTo>
                    <a:cubicBezTo>
                      <a:pt x="2402" y="3403"/>
                      <a:pt x="2536" y="3736"/>
                      <a:pt x="2669" y="4070"/>
                    </a:cubicBezTo>
                    <a:cubicBezTo>
                      <a:pt x="2693" y="4142"/>
                      <a:pt x="2786" y="4197"/>
                      <a:pt x="2862" y="4197"/>
                    </a:cubicBezTo>
                    <a:cubicBezTo>
                      <a:pt x="2891" y="4197"/>
                      <a:pt x="2917" y="4188"/>
                      <a:pt x="2936" y="4170"/>
                    </a:cubicBezTo>
                    <a:lnTo>
                      <a:pt x="3069" y="4070"/>
                    </a:lnTo>
                    <a:cubicBezTo>
                      <a:pt x="3103" y="4003"/>
                      <a:pt x="3069" y="3936"/>
                      <a:pt x="3069" y="3903"/>
                    </a:cubicBezTo>
                    <a:cubicBezTo>
                      <a:pt x="2936" y="3536"/>
                      <a:pt x="2736" y="3202"/>
                      <a:pt x="2569" y="2869"/>
                    </a:cubicBezTo>
                    <a:cubicBezTo>
                      <a:pt x="2369" y="2469"/>
                      <a:pt x="2135" y="2135"/>
                      <a:pt x="1902" y="1801"/>
                    </a:cubicBezTo>
                    <a:cubicBezTo>
                      <a:pt x="1668" y="1468"/>
                      <a:pt x="1401" y="1201"/>
                      <a:pt x="1168" y="901"/>
                    </a:cubicBezTo>
                    <a:cubicBezTo>
                      <a:pt x="901" y="601"/>
                      <a:pt x="568" y="367"/>
                      <a:pt x="301" y="67"/>
                    </a:cubicBezTo>
                    <a:cubicBezTo>
                      <a:pt x="301" y="67"/>
                      <a:pt x="234" y="0"/>
                      <a:pt x="201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1" name="Google Shape;161;p2"/>
              <p:cNvSpPr/>
              <p:nvPr/>
            </p:nvSpPr>
            <p:spPr>
              <a:xfrm>
                <a:off x="2756125" y="4220125"/>
                <a:ext cx="60900" cy="21102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8441" extrusionOk="0">
                    <a:moveTo>
                      <a:pt x="101" y="1"/>
                    </a:moveTo>
                    <a:cubicBezTo>
                      <a:pt x="34" y="34"/>
                      <a:pt x="1" y="167"/>
                      <a:pt x="34" y="234"/>
                    </a:cubicBezTo>
                    <a:cubicBezTo>
                      <a:pt x="368" y="901"/>
                      <a:pt x="668" y="1568"/>
                      <a:pt x="902" y="2269"/>
                    </a:cubicBezTo>
                    <a:cubicBezTo>
                      <a:pt x="1369" y="3703"/>
                      <a:pt x="1569" y="5171"/>
                      <a:pt x="1669" y="6672"/>
                    </a:cubicBezTo>
                    <a:lnTo>
                      <a:pt x="1669" y="6572"/>
                    </a:lnTo>
                    <a:cubicBezTo>
                      <a:pt x="1669" y="6839"/>
                      <a:pt x="1702" y="7072"/>
                      <a:pt x="1702" y="7339"/>
                    </a:cubicBezTo>
                    <a:cubicBezTo>
                      <a:pt x="1702" y="7606"/>
                      <a:pt x="1702" y="7873"/>
                      <a:pt x="1735" y="8173"/>
                    </a:cubicBezTo>
                    <a:cubicBezTo>
                      <a:pt x="1735" y="8340"/>
                      <a:pt x="1902" y="8440"/>
                      <a:pt x="2069" y="8440"/>
                    </a:cubicBezTo>
                    <a:cubicBezTo>
                      <a:pt x="2269" y="8440"/>
                      <a:pt x="2436" y="8340"/>
                      <a:pt x="2436" y="8106"/>
                    </a:cubicBezTo>
                    <a:cubicBezTo>
                      <a:pt x="2436" y="7773"/>
                      <a:pt x="2436" y="7406"/>
                      <a:pt x="2403" y="7072"/>
                    </a:cubicBezTo>
                    <a:cubicBezTo>
                      <a:pt x="2369" y="6739"/>
                      <a:pt x="2336" y="6372"/>
                      <a:pt x="2269" y="6038"/>
                    </a:cubicBezTo>
                    <a:cubicBezTo>
                      <a:pt x="2202" y="5371"/>
                      <a:pt x="2069" y="4704"/>
                      <a:pt x="1902" y="4037"/>
                    </a:cubicBezTo>
                    <a:cubicBezTo>
                      <a:pt x="1735" y="3370"/>
                      <a:pt x="1535" y="2736"/>
                      <a:pt x="1268" y="2102"/>
                    </a:cubicBezTo>
                    <a:cubicBezTo>
                      <a:pt x="1035" y="1435"/>
                      <a:pt x="701" y="801"/>
                      <a:pt x="368" y="201"/>
                    </a:cubicBezTo>
                    <a:cubicBezTo>
                      <a:pt x="334" y="134"/>
                      <a:pt x="268" y="101"/>
                      <a:pt x="201" y="101"/>
                    </a:cubicBezTo>
                    <a:cubicBezTo>
                      <a:pt x="168" y="1"/>
                      <a:pt x="168" y="1"/>
                      <a:pt x="101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2" name="Google Shape;162;p2"/>
              <p:cNvSpPr/>
              <p:nvPr/>
            </p:nvSpPr>
            <p:spPr>
              <a:xfrm>
                <a:off x="2407550" y="4510350"/>
                <a:ext cx="290225" cy="59375"/>
              </a:xfrm>
              <a:custGeom>
                <a:avLst/>
                <a:gdLst/>
                <a:ahLst/>
                <a:cxnLst/>
                <a:rect l="l" t="t" r="r" b="b"/>
                <a:pathLst>
                  <a:path w="11609" h="2375" extrusionOk="0">
                    <a:moveTo>
                      <a:pt x="3670" y="0"/>
                    </a:moveTo>
                    <a:cubicBezTo>
                      <a:pt x="3470" y="67"/>
                      <a:pt x="3270" y="67"/>
                      <a:pt x="3003" y="67"/>
                    </a:cubicBezTo>
                    <a:cubicBezTo>
                      <a:pt x="2502" y="67"/>
                      <a:pt x="2002" y="100"/>
                      <a:pt x="1535" y="167"/>
                    </a:cubicBezTo>
                    <a:cubicBezTo>
                      <a:pt x="1035" y="267"/>
                      <a:pt x="601" y="334"/>
                      <a:pt x="101" y="434"/>
                    </a:cubicBezTo>
                    <a:cubicBezTo>
                      <a:pt x="34" y="434"/>
                      <a:pt x="1" y="467"/>
                      <a:pt x="1" y="500"/>
                    </a:cubicBezTo>
                    <a:cubicBezTo>
                      <a:pt x="1" y="567"/>
                      <a:pt x="34" y="600"/>
                      <a:pt x="101" y="600"/>
                    </a:cubicBezTo>
                    <a:cubicBezTo>
                      <a:pt x="668" y="467"/>
                      <a:pt x="1268" y="434"/>
                      <a:pt x="1835" y="334"/>
                    </a:cubicBezTo>
                    <a:cubicBezTo>
                      <a:pt x="2436" y="300"/>
                      <a:pt x="3003" y="300"/>
                      <a:pt x="3603" y="300"/>
                    </a:cubicBezTo>
                    <a:cubicBezTo>
                      <a:pt x="5038" y="334"/>
                      <a:pt x="6505" y="600"/>
                      <a:pt x="7940" y="1001"/>
                    </a:cubicBezTo>
                    <a:lnTo>
                      <a:pt x="7873" y="1001"/>
                    </a:lnTo>
                    <a:cubicBezTo>
                      <a:pt x="8440" y="1168"/>
                      <a:pt x="8974" y="1368"/>
                      <a:pt x="9507" y="1601"/>
                    </a:cubicBezTo>
                    <a:cubicBezTo>
                      <a:pt x="9808" y="1701"/>
                      <a:pt x="10041" y="1801"/>
                      <a:pt x="10308" y="1935"/>
                    </a:cubicBezTo>
                    <a:cubicBezTo>
                      <a:pt x="10608" y="2035"/>
                      <a:pt x="10875" y="2202"/>
                      <a:pt x="11142" y="2335"/>
                    </a:cubicBezTo>
                    <a:cubicBezTo>
                      <a:pt x="11188" y="2363"/>
                      <a:pt x="11234" y="2375"/>
                      <a:pt x="11278" y="2375"/>
                    </a:cubicBezTo>
                    <a:cubicBezTo>
                      <a:pt x="11393" y="2375"/>
                      <a:pt x="11494" y="2289"/>
                      <a:pt x="11542" y="2168"/>
                    </a:cubicBezTo>
                    <a:cubicBezTo>
                      <a:pt x="11609" y="2102"/>
                      <a:pt x="11609" y="2001"/>
                      <a:pt x="11542" y="1935"/>
                    </a:cubicBezTo>
                    <a:cubicBezTo>
                      <a:pt x="11509" y="1835"/>
                      <a:pt x="11475" y="1801"/>
                      <a:pt x="11375" y="1768"/>
                    </a:cubicBezTo>
                    <a:cubicBezTo>
                      <a:pt x="10975" y="1534"/>
                      <a:pt x="10508" y="1401"/>
                      <a:pt x="10108" y="1201"/>
                    </a:cubicBezTo>
                    <a:cubicBezTo>
                      <a:pt x="9641" y="1067"/>
                      <a:pt x="9174" y="867"/>
                      <a:pt x="8673" y="701"/>
                    </a:cubicBezTo>
                    <a:cubicBezTo>
                      <a:pt x="7773" y="434"/>
                      <a:pt x="6805" y="267"/>
                      <a:pt x="5838" y="133"/>
                    </a:cubicBezTo>
                    <a:cubicBezTo>
                      <a:pt x="5138" y="67"/>
                      <a:pt x="4370" y="0"/>
                      <a:pt x="3670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3" name="Google Shape;163;p2"/>
              <p:cNvSpPr/>
              <p:nvPr/>
            </p:nvSpPr>
            <p:spPr>
              <a:xfrm>
                <a:off x="2518475" y="4446950"/>
                <a:ext cx="173475" cy="94725"/>
              </a:xfrm>
              <a:custGeom>
                <a:avLst/>
                <a:gdLst/>
                <a:ahLst/>
                <a:cxnLst/>
                <a:rect l="l" t="t" r="r" b="b"/>
                <a:pathLst>
                  <a:path w="6939" h="3789" extrusionOk="0">
                    <a:moveTo>
                      <a:pt x="100" y="1"/>
                    </a:moveTo>
                    <a:cubicBezTo>
                      <a:pt x="67" y="1"/>
                      <a:pt x="33" y="34"/>
                      <a:pt x="33" y="101"/>
                    </a:cubicBezTo>
                    <a:cubicBezTo>
                      <a:pt x="0" y="168"/>
                      <a:pt x="33" y="301"/>
                      <a:pt x="100" y="334"/>
                    </a:cubicBezTo>
                    <a:cubicBezTo>
                      <a:pt x="867" y="601"/>
                      <a:pt x="1601" y="868"/>
                      <a:pt x="2335" y="1202"/>
                    </a:cubicBezTo>
                    <a:cubicBezTo>
                      <a:pt x="3036" y="1535"/>
                      <a:pt x="3736" y="1936"/>
                      <a:pt x="4403" y="2369"/>
                    </a:cubicBezTo>
                    <a:cubicBezTo>
                      <a:pt x="4737" y="2603"/>
                      <a:pt x="5037" y="2803"/>
                      <a:pt x="5371" y="3003"/>
                    </a:cubicBezTo>
                    <a:cubicBezTo>
                      <a:pt x="5704" y="3270"/>
                      <a:pt x="6004" y="3470"/>
                      <a:pt x="6338" y="3704"/>
                    </a:cubicBezTo>
                    <a:cubicBezTo>
                      <a:pt x="6411" y="3762"/>
                      <a:pt x="6491" y="3788"/>
                      <a:pt x="6568" y="3788"/>
                    </a:cubicBezTo>
                    <a:cubicBezTo>
                      <a:pt x="6667" y="3788"/>
                      <a:pt x="6763" y="3745"/>
                      <a:pt x="6838" y="3670"/>
                    </a:cubicBezTo>
                    <a:cubicBezTo>
                      <a:pt x="6938" y="3503"/>
                      <a:pt x="6905" y="3303"/>
                      <a:pt x="6772" y="3170"/>
                    </a:cubicBezTo>
                    <a:cubicBezTo>
                      <a:pt x="6338" y="2803"/>
                      <a:pt x="5771" y="2469"/>
                      <a:pt x="5271" y="2136"/>
                    </a:cubicBezTo>
                    <a:cubicBezTo>
                      <a:pt x="4770" y="1836"/>
                      <a:pt x="4236" y="1535"/>
                      <a:pt x="3703" y="1302"/>
                    </a:cubicBezTo>
                    <a:cubicBezTo>
                      <a:pt x="3169" y="1035"/>
                      <a:pt x="2602" y="801"/>
                      <a:pt x="2035" y="601"/>
                    </a:cubicBezTo>
                    <a:cubicBezTo>
                      <a:pt x="1434" y="368"/>
                      <a:pt x="867" y="168"/>
                      <a:pt x="234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4" name="Google Shape;164;p2"/>
              <p:cNvSpPr/>
              <p:nvPr/>
            </p:nvSpPr>
            <p:spPr>
              <a:xfrm>
                <a:off x="2604350" y="4345225"/>
                <a:ext cx="515400" cy="428650"/>
              </a:xfrm>
              <a:custGeom>
                <a:avLst/>
                <a:gdLst/>
                <a:ahLst/>
                <a:cxnLst/>
                <a:rect l="l" t="t" r="r" b="b"/>
                <a:pathLst>
                  <a:path w="20616" h="17146" extrusionOk="0">
                    <a:moveTo>
                      <a:pt x="12510" y="0"/>
                    </a:moveTo>
                    <a:cubicBezTo>
                      <a:pt x="11309" y="0"/>
                      <a:pt x="10108" y="167"/>
                      <a:pt x="8974" y="434"/>
                    </a:cubicBezTo>
                    <a:cubicBezTo>
                      <a:pt x="8340" y="601"/>
                      <a:pt x="7806" y="834"/>
                      <a:pt x="7306" y="1034"/>
                    </a:cubicBezTo>
                    <a:cubicBezTo>
                      <a:pt x="6839" y="1234"/>
                      <a:pt x="6405" y="1501"/>
                      <a:pt x="5905" y="1768"/>
                    </a:cubicBezTo>
                    <a:cubicBezTo>
                      <a:pt x="5105" y="2269"/>
                      <a:pt x="4304" y="2902"/>
                      <a:pt x="3503" y="3736"/>
                    </a:cubicBezTo>
                    <a:cubicBezTo>
                      <a:pt x="2669" y="4570"/>
                      <a:pt x="2002" y="5504"/>
                      <a:pt x="1469" y="6405"/>
                    </a:cubicBezTo>
                    <a:cubicBezTo>
                      <a:pt x="902" y="7439"/>
                      <a:pt x="501" y="8440"/>
                      <a:pt x="334" y="9440"/>
                    </a:cubicBezTo>
                    <a:cubicBezTo>
                      <a:pt x="268" y="10007"/>
                      <a:pt x="268" y="10541"/>
                      <a:pt x="301" y="11075"/>
                    </a:cubicBezTo>
                    <a:cubicBezTo>
                      <a:pt x="101" y="11208"/>
                      <a:pt x="1" y="11408"/>
                      <a:pt x="68" y="11609"/>
                    </a:cubicBezTo>
                    <a:cubicBezTo>
                      <a:pt x="168" y="12109"/>
                      <a:pt x="301" y="12543"/>
                      <a:pt x="501" y="12943"/>
                    </a:cubicBezTo>
                    <a:cubicBezTo>
                      <a:pt x="735" y="13377"/>
                      <a:pt x="968" y="13743"/>
                      <a:pt x="1268" y="14110"/>
                    </a:cubicBezTo>
                    <a:cubicBezTo>
                      <a:pt x="1569" y="14444"/>
                      <a:pt x="1902" y="14778"/>
                      <a:pt x="2269" y="15078"/>
                    </a:cubicBezTo>
                    <a:cubicBezTo>
                      <a:pt x="2669" y="15411"/>
                      <a:pt x="3136" y="15645"/>
                      <a:pt x="3470" y="15878"/>
                    </a:cubicBezTo>
                    <a:cubicBezTo>
                      <a:pt x="4237" y="16279"/>
                      <a:pt x="5105" y="16612"/>
                      <a:pt x="6172" y="16879"/>
                    </a:cubicBezTo>
                    <a:cubicBezTo>
                      <a:pt x="6973" y="17079"/>
                      <a:pt x="7840" y="17146"/>
                      <a:pt x="8774" y="17146"/>
                    </a:cubicBezTo>
                    <a:lnTo>
                      <a:pt x="9007" y="17146"/>
                    </a:lnTo>
                    <a:cubicBezTo>
                      <a:pt x="9908" y="17146"/>
                      <a:pt x="10742" y="16979"/>
                      <a:pt x="11576" y="16712"/>
                    </a:cubicBezTo>
                    <a:cubicBezTo>
                      <a:pt x="12276" y="16445"/>
                      <a:pt x="12977" y="16112"/>
                      <a:pt x="13811" y="15611"/>
                    </a:cubicBezTo>
                    <a:cubicBezTo>
                      <a:pt x="15479" y="14611"/>
                      <a:pt x="16946" y="13310"/>
                      <a:pt x="18181" y="11809"/>
                    </a:cubicBezTo>
                    <a:cubicBezTo>
                      <a:pt x="18814" y="11075"/>
                      <a:pt x="19315" y="10274"/>
                      <a:pt x="19748" y="9440"/>
                    </a:cubicBezTo>
                    <a:cubicBezTo>
                      <a:pt x="20149" y="8606"/>
                      <a:pt x="20415" y="7773"/>
                      <a:pt x="20516" y="6972"/>
                    </a:cubicBezTo>
                    <a:cubicBezTo>
                      <a:pt x="20582" y="6605"/>
                      <a:pt x="20616" y="6138"/>
                      <a:pt x="20582" y="5704"/>
                    </a:cubicBezTo>
                    <a:cubicBezTo>
                      <a:pt x="20516" y="5304"/>
                      <a:pt x="20449" y="4904"/>
                      <a:pt x="20315" y="4437"/>
                    </a:cubicBezTo>
                    <a:cubicBezTo>
                      <a:pt x="20082" y="3636"/>
                      <a:pt x="19515" y="2902"/>
                      <a:pt x="18814" y="2202"/>
                    </a:cubicBezTo>
                    <a:cubicBezTo>
                      <a:pt x="18080" y="1468"/>
                      <a:pt x="17113" y="901"/>
                      <a:pt x="16012" y="534"/>
                    </a:cubicBezTo>
                    <a:cubicBezTo>
                      <a:pt x="14945" y="200"/>
                      <a:pt x="13777" y="0"/>
                      <a:pt x="12510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5" name="Google Shape;165;p2"/>
              <p:cNvSpPr/>
              <p:nvPr/>
            </p:nvSpPr>
            <p:spPr>
              <a:xfrm>
                <a:off x="2604350" y="4345225"/>
                <a:ext cx="512900" cy="429500"/>
              </a:xfrm>
              <a:custGeom>
                <a:avLst/>
                <a:gdLst/>
                <a:ahLst/>
                <a:cxnLst/>
                <a:rect l="l" t="t" r="r" b="b"/>
                <a:pathLst>
                  <a:path w="20516" h="17180" extrusionOk="0">
                    <a:moveTo>
                      <a:pt x="12643" y="0"/>
                    </a:moveTo>
                    <a:cubicBezTo>
                      <a:pt x="12677" y="67"/>
                      <a:pt x="12743" y="100"/>
                      <a:pt x="12777" y="167"/>
                    </a:cubicBezTo>
                    <a:cubicBezTo>
                      <a:pt x="12943" y="367"/>
                      <a:pt x="13110" y="601"/>
                      <a:pt x="13244" y="868"/>
                    </a:cubicBezTo>
                    <a:cubicBezTo>
                      <a:pt x="13344" y="1101"/>
                      <a:pt x="13444" y="1401"/>
                      <a:pt x="13511" y="1701"/>
                    </a:cubicBezTo>
                    <a:cubicBezTo>
                      <a:pt x="13611" y="1968"/>
                      <a:pt x="13644" y="2302"/>
                      <a:pt x="13677" y="2602"/>
                    </a:cubicBezTo>
                    <a:cubicBezTo>
                      <a:pt x="13744" y="3236"/>
                      <a:pt x="13744" y="3870"/>
                      <a:pt x="13611" y="4537"/>
                    </a:cubicBezTo>
                    <a:cubicBezTo>
                      <a:pt x="13511" y="5171"/>
                      <a:pt x="13344" y="5771"/>
                      <a:pt x="13144" y="6338"/>
                    </a:cubicBezTo>
                    <a:cubicBezTo>
                      <a:pt x="13010" y="6605"/>
                      <a:pt x="12910" y="6872"/>
                      <a:pt x="12777" y="7072"/>
                    </a:cubicBezTo>
                    <a:cubicBezTo>
                      <a:pt x="12610" y="7372"/>
                      <a:pt x="12410" y="7706"/>
                      <a:pt x="12176" y="8006"/>
                    </a:cubicBezTo>
                    <a:cubicBezTo>
                      <a:pt x="11743" y="8606"/>
                      <a:pt x="11176" y="9174"/>
                      <a:pt x="10575" y="9674"/>
                    </a:cubicBezTo>
                    <a:cubicBezTo>
                      <a:pt x="9941" y="10174"/>
                      <a:pt x="9274" y="10608"/>
                      <a:pt x="8574" y="10941"/>
                    </a:cubicBezTo>
                    <a:cubicBezTo>
                      <a:pt x="7806" y="11342"/>
                      <a:pt x="7073" y="11609"/>
                      <a:pt x="6305" y="11842"/>
                    </a:cubicBezTo>
                    <a:cubicBezTo>
                      <a:pt x="5305" y="12109"/>
                      <a:pt x="4304" y="12242"/>
                      <a:pt x="3337" y="12242"/>
                    </a:cubicBezTo>
                    <a:cubicBezTo>
                      <a:pt x="2770" y="12242"/>
                      <a:pt x="2169" y="12209"/>
                      <a:pt x="1602" y="12076"/>
                    </a:cubicBezTo>
                    <a:cubicBezTo>
                      <a:pt x="1068" y="12009"/>
                      <a:pt x="501" y="11842"/>
                      <a:pt x="1" y="11609"/>
                    </a:cubicBezTo>
                    <a:lnTo>
                      <a:pt x="1" y="11609"/>
                    </a:lnTo>
                    <a:cubicBezTo>
                      <a:pt x="101" y="12109"/>
                      <a:pt x="268" y="12576"/>
                      <a:pt x="435" y="12943"/>
                    </a:cubicBezTo>
                    <a:cubicBezTo>
                      <a:pt x="635" y="13377"/>
                      <a:pt x="902" y="13743"/>
                      <a:pt x="1168" y="14110"/>
                    </a:cubicBezTo>
                    <a:cubicBezTo>
                      <a:pt x="1469" y="14444"/>
                      <a:pt x="1802" y="14778"/>
                      <a:pt x="2169" y="15078"/>
                    </a:cubicBezTo>
                    <a:cubicBezTo>
                      <a:pt x="2603" y="15411"/>
                      <a:pt x="3103" y="15712"/>
                      <a:pt x="3403" y="15878"/>
                    </a:cubicBezTo>
                    <a:cubicBezTo>
                      <a:pt x="4137" y="16279"/>
                      <a:pt x="5004" y="16612"/>
                      <a:pt x="6105" y="16879"/>
                    </a:cubicBezTo>
                    <a:cubicBezTo>
                      <a:pt x="6939" y="17079"/>
                      <a:pt x="7773" y="17179"/>
                      <a:pt x="8674" y="17179"/>
                    </a:cubicBezTo>
                    <a:lnTo>
                      <a:pt x="8941" y="17179"/>
                    </a:lnTo>
                    <a:cubicBezTo>
                      <a:pt x="9808" y="17179"/>
                      <a:pt x="10642" y="17012"/>
                      <a:pt x="11476" y="16712"/>
                    </a:cubicBezTo>
                    <a:cubicBezTo>
                      <a:pt x="12176" y="16445"/>
                      <a:pt x="12910" y="16112"/>
                      <a:pt x="13744" y="15611"/>
                    </a:cubicBezTo>
                    <a:cubicBezTo>
                      <a:pt x="15412" y="14611"/>
                      <a:pt x="16846" y="13377"/>
                      <a:pt x="18114" y="11809"/>
                    </a:cubicBezTo>
                    <a:cubicBezTo>
                      <a:pt x="18748" y="11075"/>
                      <a:pt x="19248" y="10274"/>
                      <a:pt x="19648" y="9440"/>
                    </a:cubicBezTo>
                    <a:cubicBezTo>
                      <a:pt x="20082" y="8606"/>
                      <a:pt x="20315" y="7773"/>
                      <a:pt x="20449" y="6939"/>
                    </a:cubicBezTo>
                    <a:cubicBezTo>
                      <a:pt x="20482" y="6538"/>
                      <a:pt x="20516" y="6105"/>
                      <a:pt x="20482" y="5638"/>
                    </a:cubicBezTo>
                    <a:cubicBezTo>
                      <a:pt x="20449" y="5271"/>
                      <a:pt x="20349" y="4870"/>
                      <a:pt x="20249" y="4403"/>
                    </a:cubicBezTo>
                    <a:cubicBezTo>
                      <a:pt x="19982" y="3603"/>
                      <a:pt x="19481" y="2869"/>
                      <a:pt x="18748" y="2135"/>
                    </a:cubicBezTo>
                    <a:cubicBezTo>
                      <a:pt x="17980" y="1435"/>
                      <a:pt x="16980" y="868"/>
                      <a:pt x="15946" y="467"/>
                    </a:cubicBezTo>
                    <a:cubicBezTo>
                      <a:pt x="14978" y="200"/>
                      <a:pt x="13844" y="0"/>
                      <a:pt x="12643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6" name="Google Shape;166;p2"/>
              <p:cNvSpPr/>
              <p:nvPr/>
            </p:nvSpPr>
            <p:spPr>
              <a:xfrm>
                <a:off x="2274125" y="4309350"/>
                <a:ext cx="1135000" cy="851475"/>
              </a:xfrm>
              <a:custGeom>
                <a:avLst/>
                <a:gdLst/>
                <a:ahLst/>
                <a:cxnLst/>
                <a:rect l="l" t="t" r="r" b="b"/>
                <a:pathLst>
                  <a:path w="45400" h="34059" extrusionOk="0">
                    <a:moveTo>
                      <a:pt x="37327" y="1"/>
                    </a:moveTo>
                    <a:cubicBezTo>
                      <a:pt x="36360" y="1"/>
                      <a:pt x="35359" y="168"/>
                      <a:pt x="34392" y="535"/>
                    </a:cubicBezTo>
                    <a:cubicBezTo>
                      <a:pt x="33991" y="701"/>
                      <a:pt x="33558" y="868"/>
                      <a:pt x="33057" y="1168"/>
                    </a:cubicBezTo>
                    <a:cubicBezTo>
                      <a:pt x="32657" y="1435"/>
                      <a:pt x="32290" y="1669"/>
                      <a:pt x="31957" y="2002"/>
                    </a:cubicBezTo>
                    <a:cubicBezTo>
                      <a:pt x="31189" y="2669"/>
                      <a:pt x="30656" y="3503"/>
                      <a:pt x="30389" y="4371"/>
                    </a:cubicBezTo>
                    <a:cubicBezTo>
                      <a:pt x="30355" y="4504"/>
                      <a:pt x="30322" y="4671"/>
                      <a:pt x="30289" y="4804"/>
                    </a:cubicBezTo>
                    <a:cubicBezTo>
                      <a:pt x="30222" y="4938"/>
                      <a:pt x="30189" y="5105"/>
                      <a:pt x="30155" y="5205"/>
                    </a:cubicBezTo>
                    <a:lnTo>
                      <a:pt x="29888" y="5972"/>
                    </a:lnTo>
                    <a:cubicBezTo>
                      <a:pt x="29688" y="6506"/>
                      <a:pt x="29455" y="7039"/>
                      <a:pt x="29221" y="7540"/>
                    </a:cubicBezTo>
                    <a:lnTo>
                      <a:pt x="29155" y="7706"/>
                    </a:lnTo>
                    <a:cubicBezTo>
                      <a:pt x="28954" y="8173"/>
                      <a:pt x="28688" y="8674"/>
                      <a:pt x="28621" y="9208"/>
                    </a:cubicBezTo>
                    <a:cubicBezTo>
                      <a:pt x="28554" y="9374"/>
                      <a:pt x="28554" y="9608"/>
                      <a:pt x="28554" y="9775"/>
                    </a:cubicBezTo>
                    <a:cubicBezTo>
                      <a:pt x="28321" y="9808"/>
                      <a:pt x="28121" y="9841"/>
                      <a:pt x="27887" y="9875"/>
                    </a:cubicBezTo>
                    <a:cubicBezTo>
                      <a:pt x="27687" y="9941"/>
                      <a:pt x="27520" y="10008"/>
                      <a:pt x="27353" y="10108"/>
                    </a:cubicBezTo>
                    <a:cubicBezTo>
                      <a:pt x="27187" y="10175"/>
                      <a:pt x="27020" y="10275"/>
                      <a:pt x="26853" y="10375"/>
                    </a:cubicBezTo>
                    <a:cubicBezTo>
                      <a:pt x="26353" y="10675"/>
                      <a:pt x="25986" y="11109"/>
                      <a:pt x="25552" y="11509"/>
                    </a:cubicBezTo>
                    <a:lnTo>
                      <a:pt x="25519" y="11543"/>
                    </a:lnTo>
                    <a:cubicBezTo>
                      <a:pt x="25285" y="11809"/>
                      <a:pt x="25118" y="12010"/>
                      <a:pt x="24885" y="12176"/>
                    </a:cubicBezTo>
                    <a:cubicBezTo>
                      <a:pt x="24651" y="12376"/>
                      <a:pt x="24385" y="12610"/>
                      <a:pt x="24151" y="12777"/>
                    </a:cubicBezTo>
                    <a:cubicBezTo>
                      <a:pt x="23951" y="12877"/>
                      <a:pt x="23684" y="13010"/>
                      <a:pt x="23451" y="13110"/>
                    </a:cubicBezTo>
                    <a:cubicBezTo>
                      <a:pt x="23317" y="13144"/>
                      <a:pt x="23150" y="13177"/>
                      <a:pt x="23017" y="13177"/>
                    </a:cubicBezTo>
                    <a:lnTo>
                      <a:pt x="21716" y="13177"/>
                    </a:lnTo>
                    <a:cubicBezTo>
                      <a:pt x="21616" y="13177"/>
                      <a:pt x="21549" y="13177"/>
                      <a:pt x="21482" y="13210"/>
                    </a:cubicBezTo>
                    <a:cubicBezTo>
                      <a:pt x="20982" y="13310"/>
                      <a:pt x="20515" y="13477"/>
                      <a:pt x="20048" y="13777"/>
                    </a:cubicBezTo>
                    <a:cubicBezTo>
                      <a:pt x="19881" y="13878"/>
                      <a:pt x="19681" y="13978"/>
                      <a:pt x="19514" y="14144"/>
                    </a:cubicBezTo>
                    <a:cubicBezTo>
                      <a:pt x="19448" y="14111"/>
                      <a:pt x="19314" y="14044"/>
                      <a:pt x="19214" y="14044"/>
                    </a:cubicBezTo>
                    <a:cubicBezTo>
                      <a:pt x="19047" y="14011"/>
                      <a:pt x="18847" y="14011"/>
                      <a:pt x="18714" y="14011"/>
                    </a:cubicBezTo>
                    <a:lnTo>
                      <a:pt x="18647" y="14011"/>
                    </a:lnTo>
                    <a:cubicBezTo>
                      <a:pt x="18347" y="14011"/>
                      <a:pt x="18147" y="13978"/>
                      <a:pt x="17947" y="13944"/>
                    </a:cubicBezTo>
                    <a:cubicBezTo>
                      <a:pt x="17713" y="13878"/>
                      <a:pt x="17513" y="13811"/>
                      <a:pt x="17346" y="13711"/>
                    </a:cubicBezTo>
                    <a:cubicBezTo>
                      <a:pt x="17179" y="13677"/>
                      <a:pt x="17046" y="13611"/>
                      <a:pt x="16946" y="13544"/>
                    </a:cubicBezTo>
                    <a:cubicBezTo>
                      <a:pt x="16846" y="13477"/>
                      <a:pt x="16779" y="13444"/>
                      <a:pt x="16646" y="13344"/>
                    </a:cubicBezTo>
                    <a:cubicBezTo>
                      <a:pt x="16546" y="13277"/>
                      <a:pt x="16479" y="13210"/>
                      <a:pt x="16379" y="13144"/>
                    </a:cubicBezTo>
                    <a:cubicBezTo>
                      <a:pt x="16312" y="13044"/>
                      <a:pt x="16212" y="12977"/>
                      <a:pt x="16112" y="12877"/>
                    </a:cubicBezTo>
                    <a:cubicBezTo>
                      <a:pt x="15545" y="12443"/>
                      <a:pt x="15045" y="12110"/>
                      <a:pt x="14511" y="11843"/>
                    </a:cubicBezTo>
                    <a:cubicBezTo>
                      <a:pt x="13944" y="11609"/>
                      <a:pt x="13277" y="11442"/>
                      <a:pt x="12509" y="11442"/>
                    </a:cubicBezTo>
                    <a:cubicBezTo>
                      <a:pt x="12042" y="11442"/>
                      <a:pt x="11609" y="11476"/>
                      <a:pt x="11142" y="11543"/>
                    </a:cubicBezTo>
                    <a:cubicBezTo>
                      <a:pt x="10608" y="11676"/>
                      <a:pt x="9974" y="11843"/>
                      <a:pt x="9274" y="12110"/>
                    </a:cubicBezTo>
                    <a:cubicBezTo>
                      <a:pt x="8540" y="12343"/>
                      <a:pt x="8006" y="12543"/>
                      <a:pt x="7506" y="12810"/>
                    </a:cubicBezTo>
                    <a:cubicBezTo>
                      <a:pt x="6472" y="13344"/>
                      <a:pt x="5471" y="14011"/>
                      <a:pt x="4604" y="14845"/>
                    </a:cubicBezTo>
                    <a:cubicBezTo>
                      <a:pt x="2836" y="16479"/>
                      <a:pt x="1502" y="18548"/>
                      <a:pt x="768" y="20816"/>
                    </a:cubicBezTo>
                    <a:cubicBezTo>
                      <a:pt x="367" y="21983"/>
                      <a:pt x="134" y="23151"/>
                      <a:pt x="34" y="24318"/>
                    </a:cubicBezTo>
                    <a:cubicBezTo>
                      <a:pt x="0" y="24952"/>
                      <a:pt x="0" y="25519"/>
                      <a:pt x="101" y="26053"/>
                    </a:cubicBezTo>
                    <a:cubicBezTo>
                      <a:pt x="134" y="26553"/>
                      <a:pt x="267" y="27120"/>
                      <a:pt x="434" y="27687"/>
                    </a:cubicBezTo>
                    <a:cubicBezTo>
                      <a:pt x="701" y="28655"/>
                      <a:pt x="1268" y="29555"/>
                      <a:pt x="1935" y="30356"/>
                    </a:cubicBezTo>
                    <a:cubicBezTo>
                      <a:pt x="2602" y="31123"/>
                      <a:pt x="3436" y="31724"/>
                      <a:pt x="4337" y="32191"/>
                    </a:cubicBezTo>
                    <a:cubicBezTo>
                      <a:pt x="5271" y="32591"/>
                      <a:pt x="6305" y="32824"/>
                      <a:pt x="7439" y="32858"/>
                    </a:cubicBezTo>
                    <a:lnTo>
                      <a:pt x="7506" y="32858"/>
                    </a:lnTo>
                    <a:cubicBezTo>
                      <a:pt x="8473" y="32858"/>
                      <a:pt x="9441" y="32691"/>
                      <a:pt x="10341" y="32357"/>
                    </a:cubicBezTo>
                    <a:cubicBezTo>
                      <a:pt x="11042" y="32091"/>
                      <a:pt x="11809" y="31724"/>
                      <a:pt x="12643" y="31190"/>
                    </a:cubicBezTo>
                    <a:cubicBezTo>
                      <a:pt x="13377" y="30723"/>
                      <a:pt x="14111" y="30156"/>
                      <a:pt x="14878" y="29489"/>
                    </a:cubicBezTo>
                    <a:cubicBezTo>
                      <a:pt x="15678" y="28822"/>
                      <a:pt x="16379" y="28054"/>
                      <a:pt x="17046" y="27254"/>
                    </a:cubicBezTo>
                    <a:cubicBezTo>
                      <a:pt x="17179" y="27521"/>
                      <a:pt x="17346" y="27821"/>
                      <a:pt x="17513" y="28088"/>
                    </a:cubicBezTo>
                    <a:cubicBezTo>
                      <a:pt x="17980" y="28822"/>
                      <a:pt x="18514" y="29489"/>
                      <a:pt x="19114" y="30056"/>
                    </a:cubicBezTo>
                    <a:cubicBezTo>
                      <a:pt x="19781" y="30690"/>
                      <a:pt x="20515" y="31223"/>
                      <a:pt x="21316" y="31690"/>
                    </a:cubicBezTo>
                    <a:cubicBezTo>
                      <a:pt x="22116" y="32157"/>
                      <a:pt x="23017" y="32558"/>
                      <a:pt x="23984" y="32924"/>
                    </a:cubicBezTo>
                    <a:cubicBezTo>
                      <a:pt x="24885" y="33258"/>
                      <a:pt x="25852" y="33558"/>
                      <a:pt x="26853" y="33758"/>
                    </a:cubicBezTo>
                    <a:cubicBezTo>
                      <a:pt x="27820" y="33992"/>
                      <a:pt x="28788" y="34059"/>
                      <a:pt x="29688" y="34059"/>
                    </a:cubicBezTo>
                    <a:cubicBezTo>
                      <a:pt x="30722" y="34059"/>
                      <a:pt x="31690" y="33925"/>
                      <a:pt x="32557" y="33692"/>
                    </a:cubicBezTo>
                    <a:cubicBezTo>
                      <a:pt x="33057" y="33558"/>
                      <a:pt x="33524" y="33391"/>
                      <a:pt x="33991" y="33191"/>
                    </a:cubicBezTo>
                    <a:cubicBezTo>
                      <a:pt x="34392" y="33025"/>
                      <a:pt x="34825" y="32758"/>
                      <a:pt x="35326" y="32424"/>
                    </a:cubicBezTo>
                    <a:cubicBezTo>
                      <a:pt x="36060" y="31924"/>
                      <a:pt x="36793" y="31323"/>
                      <a:pt x="37461" y="30523"/>
                    </a:cubicBezTo>
                    <a:cubicBezTo>
                      <a:pt x="37994" y="29889"/>
                      <a:pt x="38461" y="29088"/>
                      <a:pt x="38862" y="28254"/>
                    </a:cubicBezTo>
                    <a:cubicBezTo>
                      <a:pt x="39195" y="27521"/>
                      <a:pt x="39495" y="26687"/>
                      <a:pt x="39662" y="25719"/>
                    </a:cubicBezTo>
                    <a:cubicBezTo>
                      <a:pt x="39829" y="24885"/>
                      <a:pt x="39896" y="24051"/>
                      <a:pt x="39896" y="23151"/>
                    </a:cubicBezTo>
                    <a:cubicBezTo>
                      <a:pt x="39896" y="21716"/>
                      <a:pt x="39695" y="20249"/>
                      <a:pt x="39295" y="18848"/>
                    </a:cubicBezTo>
                    <a:cubicBezTo>
                      <a:pt x="40162" y="18414"/>
                      <a:pt x="41030" y="17814"/>
                      <a:pt x="41864" y="16913"/>
                    </a:cubicBezTo>
                    <a:cubicBezTo>
                      <a:pt x="42698" y="16046"/>
                      <a:pt x="43365" y="14978"/>
                      <a:pt x="43965" y="13711"/>
                    </a:cubicBezTo>
                    <a:cubicBezTo>
                      <a:pt x="44499" y="12510"/>
                      <a:pt x="44866" y="11209"/>
                      <a:pt x="45033" y="9875"/>
                    </a:cubicBezTo>
                    <a:cubicBezTo>
                      <a:pt x="45400" y="7039"/>
                      <a:pt x="44799" y="4371"/>
                      <a:pt x="43298" y="2636"/>
                    </a:cubicBezTo>
                    <a:cubicBezTo>
                      <a:pt x="42464" y="1635"/>
                      <a:pt x="41297" y="835"/>
                      <a:pt x="39996" y="401"/>
                    </a:cubicBezTo>
                    <a:cubicBezTo>
                      <a:pt x="39562" y="301"/>
                      <a:pt x="39162" y="168"/>
                      <a:pt x="38695" y="68"/>
                    </a:cubicBezTo>
                    <a:cubicBezTo>
                      <a:pt x="38395" y="1"/>
                      <a:pt x="37961" y="1"/>
                      <a:pt x="3739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7" name="Google Shape;167;p2"/>
              <p:cNvSpPr/>
              <p:nvPr/>
            </p:nvSpPr>
            <p:spPr>
              <a:xfrm>
                <a:off x="2660225" y="4549525"/>
                <a:ext cx="29225" cy="29225"/>
              </a:xfrm>
              <a:custGeom>
                <a:avLst/>
                <a:gdLst/>
                <a:ahLst/>
                <a:cxnLst/>
                <a:rect l="l" t="t" r="r" b="b"/>
                <a:pathLst>
                  <a:path w="1169" h="1169" extrusionOk="0">
                    <a:moveTo>
                      <a:pt x="568" y="1"/>
                    </a:moveTo>
                    <a:cubicBezTo>
                      <a:pt x="234" y="34"/>
                      <a:pt x="1" y="268"/>
                      <a:pt x="1" y="568"/>
                    </a:cubicBezTo>
                    <a:cubicBezTo>
                      <a:pt x="1" y="868"/>
                      <a:pt x="234" y="1168"/>
                      <a:pt x="568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268"/>
                      <a:pt x="901" y="1"/>
                      <a:pt x="568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8" name="Google Shape;168;p2"/>
              <p:cNvSpPr/>
              <p:nvPr/>
            </p:nvSpPr>
            <p:spPr>
              <a:xfrm>
                <a:off x="2736950" y="4517850"/>
                <a:ext cx="20875" cy="20875"/>
              </a:xfrm>
              <a:custGeom>
                <a:avLst/>
                <a:gdLst/>
                <a:ahLst/>
                <a:cxnLst/>
                <a:rect l="l" t="t" r="r" b="b"/>
                <a:pathLst>
                  <a:path w="835" h="835" extrusionOk="0">
                    <a:moveTo>
                      <a:pt x="434" y="0"/>
                    </a:moveTo>
                    <a:cubicBezTo>
                      <a:pt x="201" y="0"/>
                      <a:pt x="1" y="167"/>
                      <a:pt x="1" y="434"/>
                    </a:cubicBezTo>
                    <a:cubicBezTo>
                      <a:pt x="1" y="634"/>
                      <a:pt x="201" y="834"/>
                      <a:pt x="434" y="834"/>
                    </a:cubicBezTo>
                    <a:cubicBezTo>
                      <a:pt x="634" y="834"/>
                      <a:pt x="835" y="634"/>
                      <a:pt x="835" y="434"/>
                    </a:cubicBezTo>
                    <a:cubicBezTo>
                      <a:pt x="835" y="200"/>
                      <a:pt x="634" y="0"/>
                      <a:pt x="434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9" name="Google Shape;169;p2"/>
              <p:cNvSpPr/>
              <p:nvPr/>
            </p:nvSpPr>
            <p:spPr>
              <a:xfrm>
                <a:off x="2873725" y="4400250"/>
                <a:ext cx="29200" cy="29225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69" extrusionOk="0">
                    <a:moveTo>
                      <a:pt x="567" y="1"/>
                    </a:moveTo>
                    <a:cubicBezTo>
                      <a:pt x="234" y="1"/>
                      <a:pt x="0" y="234"/>
                      <a:pt x="0" y="568"/>
                    </a:cubicBezTo>
                    <a:cubicBezTo>
                      <a:pt x="0" y="868"/>
                      <a:pt x="234" y="1168"/>
                      <a:pt x="567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301"/>
                      <a:pt x="901" y="1"/>
                      <a:pt x="567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70" name="Google Shape;170;p2"/>
              <p:cNvSpPr/>
              <p:nvPr/>
            </p:nvSpPr>
            <p:spPr>
              <a:xfrm>
                <a:off x="2815350" y="4470300"/>
                <a:ext cx="14200" cy="1420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68" extrusionOk="0">
                    <a:moveTo>
                      <a:pt x="267" y="1"/>
                    </a:moveTo>
                    <a:cubicBezTo>
                      <a:pt x="134" y="1"/>
                      <a:pt x="0" y="101"/>
                      <a:pt x="0" y="268"/>
                    </a:cubicBezTo>
                    <a:cubicBezTo>
                      <a:pt x="0" y="434"/>
                      <a:pt x="134" y="568"/>
                      <a:pt x="267" y="568"/>
                    </a:cubicBezTo>
                    <a:cubicBezTo>
                      <a:pt x="467" y="568"/>
                      <a:pt x="567" y="434"/>
                      <a:pt x="567" y="268"/>
                    </a:cubicBezTo>
                    <a:cubicBezTo>
                      <a:pt x="567" y="101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71" name="Google Shape;171;p2"/>
              <p:cNvSpPr/>
              <p:nvPr/>
            </p:nvSpPr>
            <p:spPr>
              <a:xfrm>
                <a:off x="2840350" y="4518675"/>
                <a:ext cx="14225" cy="15025"/>
              </a:xfrm>
              <a:custGeom>
                <a:avLst/>
                <a:gdLst/>
                <a:ahLst/>
                <a:cxnLst/>
                <a:rect l="l" t="t" r="r" b="b"/>
                <a:pathLst>
                  <a:path w="569" h="601" extrusionOk="0">
                    <a:moveTo>
                      <a:pt x="301" y="1"/>
                    </a:moveTo>
                    <a:cubicBezTo>
                      <a:pt x="168" y="1"/>
                      <a:pt x="1" y="134"/>
                      <a:pt x="1" y="301"/>
                    </a:cubicBezTo>
                    <a:cubicBezTo>
                      <a:pt x="1" y="468"/>
                      <a:pt x="134" y="601"/>
                      <a:pt x="301" y="601"/>
                    </a:cubicBezTo>
                    <a:cubicBezTo>
                      <a:pt x="468" y="601"/>
                      <a:pt x="568" y="468"/>
                      <a:pt x="568" y="301"/>
                    </a:cubicBezTo>
                    <a:cubicBezTo>
                      <a:pt x="568" y="134"/>
                      <a:pt x="435" y="1"/>
                      <a:pt x="301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72" name="Google Shape;172;p2"/>
              <p:cNvSpPr/>
              <p:nvPr/>
            </p:nvSpPr>
            <p:spPr>
              <a:xfrm>
                <a:off x="2782825" y="4562875"/>
                <a:ext cx="29200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68" extrusionOk="0">
                    <a:moveTo>
                      <a:pt x="601" y="1"/>
                    </a:moveTo>
                    <a:cubicBezTo>
                      <a:pt x="301" y="1"/>
                      <a:pt x="0" y="301"/>
                      <a:pt x="0" y="568"/>
                    </a:cubicBezTo>
                    <a:cubicBezTo>
                      <a:pt x="0" y="868"/>
                      <a:pt x="267" y="1168"/>
                      <a:pt x="601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301"/>
                      <a:pt x="934" y="1"/>
                      <a:pt x="601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73" name="Google Shape;173;p2"/>
              <p:cNvSpPr/>
              <p:nvPr/>
            </p:nvSpPr>
            <p:spPr>
              <a:xfrm>
                <a:off x="2718600" y="4606250"/>
                <a:ext cx="25050" cy="25025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1001" extrusionOk="0">
                    <a:moveTo>
                      <a:pt x="501" y="0"/>
                    </a:moveTo>
                    <a:cubicBezTo>
                      <a:pt x="234" y="0"/>
                      <a:pt x="1" y="234"/>
                      <a:pt x="1" y="500"/>
                    </a:cubicBezTo>
                    <a:cubicBezTo>
                      <a:pt x="1" y="801"/>
                      <a:pt x="234" y="1001"/>
                      <a:pt x="501" y="1001"/>
                    </a:cubicBezTo>
                    <a:cubicBezTo>
                      <a:pt x="768" y="1001"/>
                      <a:pt x="1002" y="767"/>
                      <a:pt x="1002" y="500"/>
                    </a:cubicBezTo>
                    <a:cubicBezTo>
                      <a:pt x="1002" y="234"/>
                      <a:pt x="735" y="0"/>
                      <a:pt x="501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74" name="Google Shape;174;p2"/>
              <p:cNvSpPr/>
              <p:nvPr/>
            </p:nvSpPr>
            <p:spPr>
              <a:xfrm>
                <a:off x="2791150" y="4505325"/>
                <a:ext cx="1672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669" h="668" extrusionOk="0">
                    <a:moveTo>
                      <a:pt x="334" y="1"/>
                    </a:moveTo>
                    <a:cubicBezTo>
                      <a:pt x="168" y="1"/>
                      <a:pt x="1" y="134"/>
                      <a:pt x="1" y="334"/>
                    </a:cubicBezTo>
                    <a:cubicBezTo>
                      <a:pt x="1" y="501"/>
                      <a:pt x="168" y="668"/>
                      <a:pt x="334" y="668"/>
                    </a:cubicBezTo>
                    <a:cubicBezTo>
                      <a:pt x="501" y="668"/>
                      <a:pt x="668" y="501"/>
                      <a:pt x="668" y="334"/>
                    </a:cubicBezTo>
                    <a:cubicBezTo>
                      <a:pt x="668" y="168"/>
                      <a:pt x="501" y="1"/>
                      <a:pt x="334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75" name="Google Shape;175;p2"/>
              <p:cNvSpPr/>
              <p:nvPr/>
            </p:nvSpPr>
            <p:spPr>
              <a:xfrm>
                <a:off x="2740300" y="4470300"/>
                <a:ext cx="585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35" extrusionOk="0">
                    <a:moveTo>
                      <a:pt x="134" y="1"/>
                    </a:moveTo>
                    <a:cubicBezTo>
                      <a:pt x="33" y="1"/>
                      <a:pt x="0" y="34"/>
                      <a:pt x="0" y="101"/>
                    </a:cubicBezTo>
                    <a:cubicBezTo>
                      <a:pt x="0" y="201"/>
                      <a:pt x="33" y="234"/>
                      <a:pt x="134" y="234"/>
                    </a:cubicBezTo>
                    <a:cubicBezTo>
                      <a:pt x="200" y="234"/>
                      <a:pt x="234" y="201"/>
                      <a:pt x="234" y="101"/>
                    </a:cubicBezTo>
                    <a:cubicBezTo>
                      <a:pt x="234" y="34"/>
                      <a:pt x="200" y="1"/>
                      <a:pt x="134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76" name="Google Shape;176;p2"/>
              <p:cNvSpPr/>
              <p:nvPr/>
            </p:nvSpPr>
            <p:spPr>
              <a:xfrm>
                <a:off x="2781150" y="4383575"/>
                <a:ext cx="29225" cy="29225"/>
              </a:xfrm>
              <a:custGeom>
                <a:avLst/>
                <a:gdLst/>
                <a:ahLst/>
                <a:cxnLst/>
                <a:rect l="l" t="t" r="r" b="b"/>
                <a:pathLst>
                  <a:path w="1169" h="1169" extrusionOk="0">
                    <a:moveTo>
                      <a:pt x="568" y="1"/>
                    </a:moveTo>
                    <a:cubicBezTo>
                      <a:pt x="234" y="1"/>
                      <a:pt x="1" y="301"/>
                      <a:pt x="1" y="568"/>
                    </a:cubicBezTo>
                    <a:cubicBezTo>
                      <a:pt x="1" y="868"/>
                      <a:pt x="234" y="1168"/>
                      <a:pt x="568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301"/>
                      <a:pt x="901" y="1"/>
                      <a:pt x="568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77" name="Google Shape;177;p2"/>
              <p:cNvSpPr/>
              <p:nvPr/>
            </p:nvSpPr>
            <p:spPr>
              <a:xfrm>
                <a:off x="2899575" y="4446125"/>
                <a:ext cx="29200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68" extrusionOk="0">
                    <a:moveTo>
                      <a:pt x="601" y="0"/>
                    </a:moveTo>
                    <a:cubicBezTo>
                      <a:pt x="267" y="0"/>
                      <a:pt x="0" y="234"/>
                      <a:pt x="0" y="568"/>
                    </a:cubicBezTo>
                    <a:cubicBezTo>
                      <a:pt x="0" y="868"/>
                      <a:pt x="267" y="1168"/>
                      <a:pt x="601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301"/>
                      <a:pt x="934" y="0"/>
                      <a:pt x="601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78" name="Google Shape;178;p2"/>
              <p:cNvSpPr/>
              <p:nvPr/>
            </p:nvSpPr>
            <p:spPr>
              <a:xfrm>
                <a:off x="2875375" y="4508675"/>
                <a:ext cx="19225" cy="18375"/>
              </a:xfrm>
              <a:custGeom>
                <a:avLst/>
                <a:gdLst/>
                <a:ahLst/>
                <a:cxnLst/>
                <a:rect l="l" t="t" r="r" b="b"/>
                <a:pathLst>
                  <a:path w="769" h="735" extrusionOk="0">
                    <a:moveTo>
                      <a:pt x="401" y="0"/>
                    </a:moveTo>
                    <a:cubicBezTo>
                      <a:pt x="168" y="0"/>
                      <a:pt x="1" y="167"/>
                      <a:pt x="1" y="367"/>
                    </a:cubicBezTo>
                    <a:cubicBezTo>
                      <a:pt x="1" y="567"/>
                      <a:pt x="168" y="734"/>
                      <a:pt x="401" y="734"/>
                    </a:cubicBezTo>
                    <a:cubicBezTo>
                      <a:pt x="601" y="734"/>
                      <a:pt x="768" y="567"/>
                      <a:pt x="768" y="367"/>
                    </a:cubicBezTo>
                    <a:cubicBezTo>
                      <a:pt x="768" y="167"/>
                      <a:pt x="601" y="0"/>
                      <a:pt x="401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79" name="Google Shape;179;p2"/>
              <p:cNvSpPr/>
              <p:nvPr/>
            </p:nvSpPr>
            <p:spPr>
              <a:xfrm>
                <a:off x="2833700" y="4422775"/>
                <a:ext cx="15025" cy="15025"/>
              </a:xfrm>
              <a:custGeom>
                <a:avLst/>
                <a:gdLst/>
                <a:ahLst/>
                <a:cxnLst/>
                <a:rect l="l" t="t" r="r" b="b"/>
                <a:pathLst>
                  <a:path w="601" h="601" extrusionOk="0">
                    <a:moveTo>
                      <a:pt x="300" y="0"/>
                    </a:moveTo>
                    <a:cubicBezTo>
                      <a:pt x="134" y="0"/>
                      <a:pt x="0" y="134"/>
                      <a:pt x="0" y="301"/>
                    </a:cubicBezTo>
                    <a:cubicBezTo>
                      <a:pt x="0" y="467"/>
                      <a:pt x="134" y="601"/>
                      <a:pt x="300" y="601"/>
                    </a:cubicBezTo>
                    <a:cubicBezTo>
                      <a:pt x="467" y="601"/>
                      <a:pt x="601" y="467"/>
                      <a:pt x="601" y="301"/>
                    </a:cubicBezTo>
                    <a:cubicBezTo>
                      <a:pt x="601" y="134"/>
                      <a:pt x="467" y="0"/>
                      <a:pt x="300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0" name="Google Shape;180;p2"/>
              <p:cNvSpPr/>
              <p:nvPr/>
            </p:nvSpPr>
            <p:spPr>
              <a:xfrm>
                <a:off x="2921250" y="4405250"/>
                <a:ext cx="16700" cy="16725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69" extrusionOk="0">
                    <a:moveTo>
                      <a:pt x="334" y="1"/>
                    </a:moveTo>
                    <a:cubicBezTo>
                      <a:pt x="167" y="1"/>
                      <a:pt x="1" y="168"/>
                      <a:pt x="1" y="335"/>
                    </a:cubicBezTo>
                    <a:cubicBezTo>
                      <a:pt x="1" y="501"/>
                      <a:pt x="167" y="668"/>
                      <a:pt x="334" y="668"/>
                    </a:cubicBezTo>
                    <a:cubicBezTo>
                      <a:pt x="501" y="668"/>
                      <a:pt x="668" y="501"/>
                      <a:pt x="668" y="335"/>
                    </a:cubicBezTo>
                    <a:cubicBezTo>
                      <a:pt x="668" y="168"/>
                      <a:pt x="501" y="1"/>
                      <a:pt x="334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1" name="Google Shape;181;p2"/>
              <p:cNvSpPr/>
              <p:nvPr/>
            </p:nvSpPr>
            <p:spPr>
              <a:xfrm>
                <a:off x="2679425" y="4510350"/>
                <a:ext cx="29200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68" extrusionOk="0">
                    <a:moveTo>
                      <a:pt x="600" y="0"/>
                    </a:moveTo>
                    <a:cubicBezTo>
                      <a:pt x="300" y="0"/>
                      <a:pt x="0" y="267"/>
                      <a:pt x="0" y="600"/>
                    </a:cubicBezTo>
                    <a:cubicBezTo>
                      <a:pt x="0" y="901"/>
                      <a:pt x="267" y="1168"/>
                      <a:pt x="600" y="1168"/>
                    </a:cubicBezTo>
                    <a:cubicBezTo>
                      <a:pt x="901" y="1168"/>
                      <a:pt x="1168" y="934"/>
                      <a:pt x="1168" y="600"/>
                    </a:cubicBezTo>
                    <a:cubicBezTo>
                      <a:pt x="1168" y="300"/>
                      <a:pt x="934" y="0"/>
                      <a:pt x="600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2" name="Google Shape;182;p2"/>
              <p:cNvSpPr/>
              <p:nvPr/>
            </p:nvSpPr>
            <p:spPr>
              <a:xfrm>
                <a:off x="3025500" y="4308525"/>
                <a:ext cx="386950" cy="408650"/>
              </a:xfrm>
              <a:custGeom>
                <a:avLst/>
                <a:gdLst/>
                <a:ahLst/>
                <a:cxnLst/>
                <a:rect l="l" t="t" r="r" b="b"/>
                <a:pathLst>
                  <a:path w="15478" h="16346" extrusionOk="0">
                    <a:moveTo>
                      <a:pt x="7305" y="1"/>
                    </a:moveTo>
                    <a:cubicBezTo>
                      <a:pt x="6338" y="1"/>
                      <a:pt x="5337" y="167"/>
                      <a:pt x="4403" y="534"/>
                    </a:cubicBezTo>
                    <a:cubicBezTo>
                      <a:pt x="3970" y="701"/>
                      <a:pt x="3569" y="901"/>
                      <a:pt x="3102" y="1168"/>
                    </a:cubicBezTo>
                    <a:cubicBezTo>
                      <a:pt x="2669" y="1368"/>
                      <a:pt x="2302" y="1668"/>
                      <a:pt x="1968" y="2002"/>
                    </a:cubicBezTo>
                    <a:cubicBezTo>
                      <a:pt x="1234" y="2669"/>
                      <a:pt x="667" y="3503"/>
                      <a:pt x="434" y="4370"/>
                    </a:cubicBezTo>
                    <a:cubicBezTo>
                      <a:pt x="401" y="4504"/>
                      <a:pt x="334" y="4570"/>
                      <a:pt x="334" y="4704"/>
                    </a:cubicBezTo>
                    <a:lnTo>
                      <a:pt x="300" y="4837"/>
                    </a:lnTo>
                    <a:cubicBezTo>
                      <a:pt x="267" y="4971"/>
                      <a:pt x="234" y="5138"/>
                      <a:pt x="167" y="5238"/>
                    </a:cubicBezTo>
                    <a:cubicBezTo>
                      <a:pt x="134" y="5404"/>
                      <a:pt x="100" y="5538"/>
                      <a:pt x="0" y="5705"/>
                    </a:cubicBezTo>
                    <a:cubicBezTo>
                      <a:pt x="100" y="5638"/>
                      <a:pt x="134" y="5538"/>
                      <a:pt x="234" y="5404"/>
                    </a:cubicBezTo>
                    <a:cubicBezTo>
                      <a:pt x="467" y="5071"/>
                      <a:pt x="667" y="4704"/>
                      <a:pt x="934" y="4370"/>
                    </a:cubicBezTo>
                    <a:cubicBezTo>
                      <a:pt x="1068" y="4204"/>
                      <a:pt x="1168" y="4037"/>
                      <a:pt x="1335" y="3870"/>
                    </a:cubicBezTo>
                    <a:lnTo>
                      <a:pt x="1768" y="3470"/>
                    </a:lnTo>
                    <a:cubicBezTo>
                      <a:pt x="2102" y="3169"/>
                      <a:pt x="2469" y="2969"/>
                      <a:pt x="2836" y="2736"/>
                    </a:cubicBezTo>
                    <a:cubicBezTo>
                      <a:pt x="3269" y="2536"/>
                      <a:pt x="3670" y="2369"/>
                      <a:pt x="4103" y="2235"/>
                    </a:cubicBezTo>
                    <a:cubicBezTo>
                      <a:pt x="4503" y="2135"/>
                      <a:pt x="4970" y="2035"/>
                      <a:pt x="5404" y="2002"/>
                    </a:cubicBezTo>
                    <a:cubicBezTo>
                      <a:pt x="5638" y="1969"/>
                      <a:pt x="5838" y="1969"/>
                      <a:pt x="6105" y="1969"/>
                    </a:cubicBezTo>
                    <a:cubicBezTo>
                      <a:pt x="6305" y="1969"/>
                      <a:pt x="6472" y="1969"/>
                      <a:pt x="6672" y="2002"/>
                    </a:cubicBezTo>
                    <a:cubicBezTo>
                      <a:pt x="7072" y="2035"/>
                      <a:pt x="7406" y="2069"/>
                      <a:pt x="7739" y="2169"/>
                    </a:cubicBezTo>
                    <a:cubicBezTo>
                      <a:pt x="8106" y="2235"/>
                      <a:pt x="8473" y="2369"/>
                      <a:pt x="8807" y="2502"/>
                    </a:cubicBezTo>
                    <a:cubicBezTo>
                      <a:pt x="9140" y="2636"/>
                      <a:pt x="9474" y="2803"/>
                      <a:pt x="9807" y="3003"/>
                    </a:cubicBezTo>
                    <a:cubicBezTo>
                      <a:pt x="10441" y="3370"/>
                      <a:pt x="11008" y="3837"/>
                      <a:pt x="11508" y="4370"/>
                    </a:cubicBezTo>
                    <a:cubicBezTo>
                      <a:pt x="12509" y="5471"/>
                      <a:pt x="13243" y="6839"/>
                      <a:pt x="13610" y="8307"/>
                    </a:cubicBezTo>
                    <a:cubicBezTo>
                      <a:pt x="13810" y="9040"/>
                      <a:pt x="13944" y="9808"/>
                      <a:pt x="13977" y="10541"/>
                    </a:cubicBezTo>
                    <a:cubicBezTo>
                      <a:pt x="14010" y="11309"/>
                      <a:pt x="13977" y="12076"/>
                      <a:pt x="13843" y="12843"/>
                    </a:cubicBezTo>
                    <a:cubicBezTo>
                      <a:pt x="13810" y="13210"/>
                      <a:pt x="13743" y="13577"/>
                      <a:pt x="13610" y="13911"/>
                    </a:cubicBezTo>
                    <a:cubicBezTo>
                      <a:pt x="13477" y="14411"/>
                      <a:pt x="13276" y="14878"/>
                      <a:pt x="13076" y="15345"/>
                    </a:cubicBezTo>
                    <a:cubicBezTo>
                      <a:pt x="12909" y="15678"/>
                      <a:pt x="12709" y="16012"/>
                      <a:pt x="12509" y="16346"/>
                    </a:cubicBezTo>
                    <a:cubicBezTo>
                      <a:pt x="13110" y="15578"/>
                      <a:pt x="13610" y="14744"/>
                      <a:pt x="14010" y="13777"/>
                    </a:cubicBezTo>
                    <a:cubicBezTo>
                      <a:pt x="14577" y="12576"/>
                      <a:pt x="14944" y="11275"/>
                      <a:pt x="15111" y="9974"/>
                    </a:cubicBezTo>
                    <a:cubicBezTo>
                      <a:pt x="15478" y="7106"/>
                      <a:pt x="14844" y="4470"/>
                      <a:pt x="13343" y="2702"/>
                    </a:cubicBezTo>
                    <a:cubicBezTo>
                      <a:pt x="12509" y="1702"/>
                      <a:pt x="11342" y="901"/>
                      <a:pt x="10007" y="501"/>
                    </a:cubicBezTo>
                    <a:cubicBezTo>
                      <a:pt x="9607" y="367"/>
                      <a:pt x="9140" y="234"/>
                      <a:pt x="8740" y="167"/>
                    </a:cubicBezTo>
                    <a:cubicBezTo>
                      <a:pt x="8306" y="67"/>
                      <a:pt x="7806" y="34"/>
                      <a:pt x="7305" y="34"/>
                    </a:cubicBezTo>
                    <a:lnTo>
                      <a:pt x="7305" y="1"/>
                    </a:ln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3" name="Google Shape;183;p2"/>
              <p:cNvSpPr/>
              <p:nvPr/>
            </p:nvSpPr>
            <p:spPr>
              <a:xfrm>
                <a:off x="2843700" y="4550375"/>
                <a:ext cx="433675" cy="607950"/>
              </a:xfrm>
              <a:custGeom>
                <a:avLst/>
                <a:gdLst/>
                <a:ahLst/>
                <a:cxnLst/>
                <a:rect l="l" t="t" r="r" b="b"/>
                <a:pathLst>
                  <a:path w="17347" h="24318" extrusionOk="0">
                    <a:moveTo>
                      <a:pt x="5604" y="0"/>
                    </a:moveTo>
                    <a:cubicBezTo>
                      <a:pt x="5504" y="67"/>
                      <a:pt x="5338" y="134"/>
                      <a:pt x="5171" y="167"/>
                    </a:cubicBezTo>
                    <a:cubicBezTo>
                      <a:pt x="4937" y="200"/>
                      <a:pt x="4770" y="300"/>
                      <a:pt x="4604" y="367"/>
                    </a:cubicBezTo>
                    <a:cubicBezTo>
                      <a:pt x="4437" y="467"/>
                      <a:pt x="4270" y="534"/>
                      <a:pt x="4103" y="667"/>
                    </a:cubicBezTo>
                    <a:cubicBezTo>
                      <a:pt x="3603" y="968"/>
                      <a:pt x="3203" y="1401"/>
                      <a:pt x="2869" y="1801"/>
                    </a:cubicBezTo>
                    <a:lnTo>
                      <a:pt x="2836" y="1835"/>
                    </a:lnTo>
                    <a:lnTo>
                      <a:pt x="2202" y="2469"/>
                    </a:lnTo>
                    <a:cubicBezTo>
                      <a:pt x="2002" y="2669"/>
                      <a:pt x="1735" y="2836"/>
                      <a:pt x="1435" y="3036"/>
                    </a:cubicBezTo>
                    <a:cubicBezTo>
                      <a:pt x="1235" y="3169"/>
                      <a:pt x="1001" y="3303"/>
                      <a:pt x="734" y="3369"/>
                    </a:cubicBezTo>
                    <a:cubicBezTo>
                      <a:pt x="567" y="3403"/>
                      <a:pt x="434" y="3469"/>
                      <a:pt x="334" y="3469"/>
                    </a:cubicBezTo>
                    <a:lnTo>
                      <a:pt x="0" y="3469"/>
                    </a:lnTo>
                    <a:cubicBezTo>
                      <a:pt x="67" y="3503"/>
                      <a:pt x="100" y="3536"/>
                      <a:pt x="201" y="3569"/>
                    </a:cubicBezTo>
                    <a:cubicBezTo>
                      <a:pt x="334" y="3636"/>
                      <a:pt x="401" y="3669"/>
                      <a:pt x="534" y="3669"/>
                    </a:cubicBezTo>
                    <a:lnTo>
                      <a:pt x="934" y="3669"/>
                    </a:lnTo>
                    <a:cubicBezTo>
                      <a:pt x="1268" y="3636"/>
                      <a:pt x="1602" y="3503"/>
                      <a:pt x="1902" y="3369"/>
                    </a:cubicBezTo>
                    <a:cubicBezTo>
                      <a:pt x="2536" y="3069"/>
                      <a:pt x="3103" y="2735"/>
                      <a:pt x="3736" y="2469"/>
                    </a:cubicBezTo>
                    <a:cubicBezTo>
                      <a:pt x="4037" y="2335"/>
                      <a:pt x="4370" y="2168"/>
                      <a:pt x="4670" y="2068"/>
                    </a:cubicBezTo>
                    <a:cubicBezTo>
                      <a:pt x="4837" y="2035"/>
                      <a:pt x="4937" y="2002"/>
                      <a:pt x="5104" y="1968"/>
                    </a:cubicBezTo>
                    <a:cubicBezTo>
                      <a:pt x="5237" y="1968"/>
                      <a:pt x="5371" y="1902"/>
                      <a:pt x="5504" y="1902"/>
                    </a:cubicBezTo>
                    <a:lnTo>
                      <a:pt x="5538" y="1902"/>
                    </a:lnTo>
                    <a:cubicBezTo>
                      <a:pt x="5671" y="1902"/>
                      <a:pt x="5838" y="1902"/>
                      <a:pt x="5938" y="1968"/>
                    </a:cubicBezTo>
                    <a:cubicBezTo>
                      <a:pt x="6171" y="2002"/>
                      <a:pt x="6338" y="2068"/>
                      <a:pt x="6538" y="2135"/>
                    </a:cubicBezTo>
                    <a:cubicBezTo>
                      <a:pt x="6872" y="2235"/>
                      <a:pt x="7239" y="2402"/>
                      <a:pt x="7572" y="2569"/>
                    </a:cubicBezTo>
                    <a:cubicBezTo>
                      <a:pt x="8240" y="2969"/>
                      <a:pt x="8873" y="3469"/>
                      <a:pt x="9407" y="4003"/>
                    </a:cubicBezTo>
                    <a:cubicBezTo>
                      <a:pt x="10041" y="4637"/>
                      <a:pt x="10575" y="5337"/>
                      <a:pt x="11042" y="6071"/>
                    </a:cubicBezTo>
                    <a:cubicBezTo>
                      <a:pt x="11542" y="6838"/>
                      <a:pt x="11942" y="7639"/>
                      <a:pt x="12343" y="8406"/>
                    </a:cubicBezTo>
                    <a:cubicBezTo>
                      <a:pt x="12509" y="8806"/>
                      <a:pt x="12676" y="9173"/>
                      <a:pt x="12843" y="9574"/>
                    </a:cubicBezTo>
                    <a:cubicBezTo>
                      <a:pt x="12910" y="9807"/>
                      <a:pt x="13010" y="9974"/>
                      <a:pt x="13043" y="10174"/>
                    </a:cubicBezTo>
                    <a:cubicBezTo>
                      <a:pt x="13076" y="10241"/>
                      <a:pt x="13110" y="10341"/>
                      <a:pt x="13110" y="10408"/>
                    </a:cubicBezTo>
                    <a:cubicBezTo>
                      <a:pt x="13110" y="10474"/>
                      <a:pt x="13176" y="10508"/>
                      <a:pt x="13176" y="10541"/>
                    </a:cubicBezTo>
                    <a:cubicBezTo>
                      <a:pt x="13210" y="10708"/>
                      <a:pt x="13243" y="10908"/>
                      <a:pt x="13277" y="11075"/>
                    </a:cubicBezTo>
                    <a:cubicBezTo>
                      <a:pt x="13343" y="11342"/>
                      <a:pt x="13377" y="11575"/>
                      <a:pt x="13377" y="11842"/>
                    </a:cubicBezTo>
                    <a:cubicBezTo>
                      <a:pt x="13410" y="12142"/>
                      <a:pt x="13410" y="12409"/>
                      <a:pt x="13443" y="12676"/>
                    </a:cubicBezTo>
                    <a:cubicBezTo>
                      <a:pt x="13443" y="12909"/>
                      <a:pt x="13510" y="13210"/>
                      <a:pt x="13510" y="13476"/>
                    </a:cubicBezTo>
                    <a:lnTo>
                      <a:pt x="13510" y="13810"/>
                    </a:lnTo>
                    <a:cubicBezTo>
                      <a:pt x="13510" y="13877"/>
                      <a:pt x="13510" y="13977"/>
                      <a:pt x="13443" y="14044"/>
                    </a:cubicBezTo>
                    <a:cubicBezTo>
                      <a:pt x="13443" y="14144"/>
                      <a:pt x="13410" y="14210"/>
                      <a:pt x="13377" y="14244"/>
                    </a:cubicBezTo>
                    <a:cubicBezTo>
                      <a:pt x="13343" y="14310"/>
                      <a:pt x="13343" y="14344"/>
                      <a:pt x="13277" y="14377"/>
                    </a:cubicBezTo>
                    <a:cubicBezTo>
                      <a:pt x="13243" y="14410"/>
                      <a:pt x="13210" y="14410"/>
                      <a:pt x="13110" y="14410"/>
                    </a:cubicBezTo>
                    <a:cubicBezTo>
                      <a:pt x="13076" y="14410"/>
                      <a:pt x="13043" y="14377"/>
                      <a:pt x="13010" y="14344"/>
                    </a:cubicBezTo>
                    <a:cubicBezTo>
                      <a:pt x="12910" y="14310"/>
                      <a:pt x="12876" y="14210"/>
                      <a:pt x="12843" y="14144"/>
                    </a:cubicBezTo>
                    <a:cubicBezTo>
                      <a:pt x="12743" y="14044"/>
                      <a:pt x="12709" y="13910"/>
                      <a:pt x="12676" y="13810"/>
                    </a:cubicBezTo>
                    <a:cubicBezTo>
                      <a:pt x="12609" y="13710"/>
                      <a:pt x="12576" y="13677"/>
                      <a:pt x="12576" y="13577"/>
                    </a:cubicBezTo>
                    <a:cubicBezTo>
                      <a:pt x="12543" y="13543"/>
                      <a:pt x="12543" y="13476"/>
                      <a:pt x="12509" y="13410"/>
                    </a:cubicBezTo>
                    <a:cubicBezTo>
                      <a:pt x="12443" y="13310"/>
                      <a:pt x="12409" y="13143"/>
                      <a:pt x="12376" y="13009"/>
                    </a:cubicBezTo>
                    <a:cubicBezTo>
                      <a:pt x="12276" y="12676"/>
                      <a:pt x="12209" y="12376"/>
                      <a:pt x="12076" y="12075"/>
                    </a:cubicBezTo>
                    <a:lnTo>
                      <a:pt x="12076" y="12042"/>
                    </a:lnTo>
                    <a:cubicBezTo>
                      <a:pt x="12042" y="11909"/>
                      <a:pt x="11942" y="11842"/>
                      <a:pt x="11909" y="11742"/>
                    </a:cubicBezTo>
                    <a:cubicBezTo>
                      <a:pt x="11876" y="11675"/>
                      <a:pt x="11775" y="11642"/>
                      <a:pt x="11742" y="11575"/>
                    </a:cubicBezTo>
                    <a:cubicBezTo>
                      <a:pt x="11709" y="11542"/>
                      <a:pt x="11609" y="11508"/>
                      <a:pt x="11575" y="11508"/>
                    </a:cubicBezTo>
                    <a:cubicBezTo>
                      <a:pt x="11509" y="11475"/>
                      <a:pt x="11442" y="11475"/>
                      <a:pt x="11375" y="11475"/>
                    </a:cubicBezTo>
                    <a:lnTo>
                      <a:pt x="11108" y="11475"/>
                    </a:lnTo>
                    <a:cubicBezTo>
                      <a:pt x="11042" y="11475"/>
                      <a:pt x="11008" y="11508"/>
                      <a:pt x="10908" y="11508"/>
                    </a:cubicBezTo>
                    <a:cubicBezTo>
                      <a:pt x="10841" y="11542"/>
                      <a:pt x="10775" y="11575"/>
                      <a:pt x="10708" y="11642"/>
                    </a:cubicBezTo>
                    <a:cubicBezTo>
                      <a:pt x="10575" y="11709"/>
                      <a:pt x="10508" y="11842"/>
                      <a:pt x="10408" y="11909"/>
                    </a:cubicBezTo>
                    <a:cubicBezTo>
                      <a:pt x="10241" y="12176"/>
                      <a:pt x="10108" y="12409"/>
                      <a:pt x="10041" y="12676"/>
                    </a:cubicBezTo>
                    <a:lnTo>
                      <a:pt x="10041" y="12643"/>
                    </a:lnTo>
                    <a:lnTo>
                      <a:pt x="9907" y="13009"/>
                    </a:lnTo>
                    <a:cubicBezTo>
                      <a:pt x="9707" y="13677"/>
                      <a:pt x="9574" y="14344"/>
                      <a:pt x="9440" y="15011"/>
                    </a:cubicBezTo>
                    <a:cubicBezTo>
                      <a:pt x="9340" y="15645"/>
                      <a:pt x="9240" y="16245"/>
                      <a:pt x="9174" y="16879"/>
                    </a:cubicBezTo>
                    <a:cubicBezTo>
                      <a:pt x="9107" y="17146"/>
                      <a:pt x="9074" y="17346"/>
                      <a:pt x="9040" y="17579"/>
                    </a:cubicBezTo>
                    <a:cubicBezTo>
                      <a:pt x="9007" y="17713"/>
                      <a:pt x="9007" y="17813"/>
                      <a:pt x="8940" y="17913"/>
                    </a:cubicBezTo>
                    <a:cubicBezTo>
                      <a:pt x="8873" y="18146"/>
                      <a:pt x="8773" y="18347"/>
                      <a:pt x="8707" y="18513"/>
                    </a:cubicBezTo>
                    <a:cubicBezTo>
                      <a:pt x="8373" y="19314"/>
                      <a:pt x="7906" y="20048"/>
                      <a:pt x="7339" y="20682"/>
                    </a:cubicBezTo>
                    <a:cubicBezTo>
                      <a:pt x="6739" y="21315"/>
                      <a:pt x="6071" y="21816"/>
                      <a:pt x="5338" y="22216"/>
                    </a:cubicBezTo>
                    <a:cubicBezTo>
                      <a:pt x="4937" y="22416"/>
                      <a:pt x="4537" y="22583"/>
                      <a:pt x="4103" y="22750"/>
                    </a:cubicBezTo>
                    <a:cubicBezTo>
                      <a:pt x="3736" y="22883"/>
                      <a:pt x="3369" y="23017"/>
                      <a:pt x="2936" y="23150"/>
                    </a:cubicBezTo>
                    <a:cubicBezTo>
                      <a:pt x="2669" y="23217"/>
                      <a:pt x="2302" y="23317"/>
                      <a:pt x="2035" y="23384"/>
                    </a:cubicBezTo>
                    <a:cubicBezTo>
                      <a:pt x="2769" y="23650"/>
                      <a:pt x="3536" y="23851"/>
                      <a:pt x="4270" y="24017"/>
                    </a:cubicBezTo>
                    <a:cubicBezTo>
                      <a:pt x="5237" y="24217"/>
                      <a:pt x="6205" y="24318"/>
                      <a:pt x="7105" y="24318"/>
                    </a:cubicBezTo>
                    <a:cubicBezTo>
                      <a:pt x="8173" y="24318"/>
                      <a:pt x="9107" y="24184"/>
                      <a:pt x="10008" y="23917"/>
                    </a:cubicBezTo>
                    <a:cubicBezTo>
                      <a:pt x="10508" y="23817"/>
                      <a:pt x="10942" y="23650"/>
                      <a:pt x="11409" y="23417"/>
                    </a:cubicBezTo>
                    <a:cubicBezTo>
                      <a:pt x="11842" y="23250"/>
                      <a:pt x="12242" y="23017"/>
                      <a:pt x="12743" y="22683"/>
                    </a:cubicBezTo>
                    <a:cubicBezTo>
                      <a:pt x="13510" y="22183"/>
                      <a:pt x="14211" y="21549"/>
                      <a:pt x="14878" y="20748"/>
                    </a:cubicBezTo>
                    <a:cubicBezTo>
                      <a:pt x="15411" y="20148"/>
                      <a:pt x="15878" y="19347"/>
                      <a:pt x="16279" y="18513"/>
                    </a:cubicBezTo>
                    <a:cubicBezTo>
                      <a:pt x="16612" y="17746"/>
                      <a:pt x="16912" y="16912"/>
                      <a:pt x="17079" y="15978"/>
                    </a:cubicBezTo>
                    <a:cubicBezTo>
                      <a:pt x="17246" y="15144"/>
                      <a:pt x="17346" y="14244"/>
                      <a:pt x="17346" y="13376"/>
                    </a:cubicBezTo>
                    <a:cubicBezTo>
                      <a:pt x="17346" y="12075"/>
                      <a:pt x="17179" y="10808"/>
                      <a:pt x="16846" y="9540"/>
                    </a:cubicBezTo>
                    <a:lnTo>
                      <a:pt x="16846" y="9507"/>
                    </a:lnTo>
                    <a:cubicBezTo>
                      <a:pt x="16712" y="9073"/>
                      <a:pt x="16512" y="8640"/>
                      <a:pt x="16279" y="8239"/>
                    </a:cubicBezTo>
                    <a:lnTo>
                      <a:pt x="16279" y="8306"/>
                    </a:lnTo>
                    <a:cubicBezTo>
                      <a:pt x="15945" y="7639"/>
                      <a:pt x="15545" y="7005"/>
                      <a:pt x="15111" y="6371"/>
                    </a:cubicBezTo>
                    <a:cubicBezTo>
                      <a:pt x="14711" y="5804"/>
                      <a:pt x="14244" y="5237"/>
                      <a:pt x="13744" y="4704"/>
                    </a:cubicBezTo>
                    <a:cubicBezTo>
                      <a:pt x="12709" y="3536"/>
                      <a:pt x="11542" y="2402"/>
                      <a:pt x="10241" y="1535"/>
                    </a:cubicBezTo>
                    <a:cubicBezTo>
                      <a:pt x="9874" y="1301"/>
                      <a:pt x="9440" y="1034"/>
                      <a:pt x="9040" y="834"/>
                    </a:cubicBezTo>
                    <a:cubicBezTo>
                      <a:pt x="8607" y="634"/>
                      <a:pt x="8240" y="467"/>
                      <a:pt x="7773" y="300"/>
                    </a:cubicBezTo>
                    <a:lnTo>
                      <a:pt x="7806" y="300"/>
                    </a:lnTo>
                    <a:cubicBezTo>
                      <a:pt x="7739" y="234"/>
                      <a:pt x="7706" y="234"/>
                      <a:pt x="7606" y="200"/>
                    </a:cubicBezTo>
                    <a:cubicBezTo>
                      <a:pt x="7472" y="167"/>
                      <a:pt x="7372" y="134"/>
                      <a:pt x="7206" y="134"/>
                    </a:cubicBezTo>
                    <a:lnTo>
                      <a:pt x="7105" y="134"/>
                    </a:lnTo>
                    <a:cubicBezTo>
                      <a:pt x="6972" y="67"/>
                      <a:pt x="6839" y="67"/>
                      <a:pt x="6705" y="67"/>
                    </a:cubicBezTo>
                    <a:cubicBezTo>
                      <a:pt x="6405" y="34"/>
                      <a:pt x="6105" y="34"/>
                      <a:pt x="5805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4" name="Google Shape;184;p2"/>
              <p:cNvSpPr/>
              <p:nvPr/>
            </p:nvSpPr>
            <p:spPr>
              <a:xfrm>
                <a:off x="2343350" y="4648775"/>
                <a:ext cx="421975" cy="479525"/>
              </a:xfrm>
              <a:custGeom>
                <a:avLst/>
                <a:gdLst/>
                <a:ahLst/>
                <a:cxnLst/>
                <a:rect l="l" t="t" r="r" b="b"/>
                <a:pathLst>
                  <a:path w="16879" h="19181" extrusionOk="0">
                    <a:moveTo>
                      <a:pt x="0" y="17346"/>
                    </a:moveTo>
                    <a:cubicBezTo>
                      <a:pt x="0" y="17413"/>
                      <a:pt x="33" y="17413"/>
                      <a:pt x="33" y="17413"/>
                    </a:cubicBezTo>
                    <a:cubicBezTo>
                      <a:pt x="63" y="17426"/>
                      <a:pt x="93" y="17439"/>
                      <a:pt x="122" y="17452"/>
                    </a:cubicBezTo>
                    <a:lnTo>
                      <a:pt x="122" y="17452"/>
                    </a:lnTo>
                    <a:cubicBezTo>
                      <a:pt x="81" y="17417"/>
                      <a:pt x="41" y="17382"/>
                      <a:pt x="0" y="17346"/>
                    </a:cubicBezTo>
                    <a:close/>
                    <a:moveTo>
                      <a:pt x="14544" y="0"/>
                    </a:moveTo>
                    <a:cubicBezTo>
                      <a:pt x="14410" y="67"/>
                      <a:pt x="14377" y="100"/>
                      <a:pt x="14277" y="134"/>
                    </a:cubicBezTo>
                    <a:cubicBezTo>
                      <a:pt x="14110" y="301"/>
                      <a:pt x="13943" y="534"/>
                      <a:pt x="13777" y="734"/>
                    </a:cubicBezTo>
                    <a:cubicBezTo>
                      <a:pt x="13610" y="934"/>
                      <a:pt x="13510" y="1134"/>
                      <a:pt x="13376" y="1368"/>
                    </a:cubicBezTo>
                    <a:cubicBezTo>
                      <a:pt x="12943" y="2102"/>
                      <a:pt x="12676" y="2902"/>
                      <a:pt x="12442" y="3736"/>
                    </a:cubicBezTo>
                    <a:lnTo>
                      <a:pt x="12442" y="3670"/>
                    </a:lnTo>
                    <a:cubicBezTo>
                      <a:pt x="12242" y="4437"/>
                      <a:pt x="12109" y="5171"/>
                      <a:pt x="12009" y="5938"/>
                    </a:cubicBezTo>
                    <a:cubicBezTo>
                      <a:pt x="11875" y="6672"/>
                      <a:pt x="11742" y="7472"/>
                      <a:pt x="11608" y="8240"/>
                    </a:cubicBezTo>
                    <a:cubicBezTo>
                      <a:pt x="11442" y="9140"/>
                      <a:pt x="11241" y="10074"/>
                      <a:pt x="10941" y="10941"/>
                    </a:cubicBezTo>
                    <a:cubicBezTo>
                      <a:pt x="10674" y="11842"/>
                      <a:pt x="10341" y="12743"/>
                      <a:pt x="9874" y="13510"/>
                    </a:cubicBezTo>
                    <a:cubicBezTo>
                      <a:pt x="9407" y="14311"/>
                      <a:pt x="8873" y="15111"/>
                      <a:pt x="8239" y="15778"/>
                    </a:cubicBezTo>
                    <a:cubicBezTo>
                      <a:pt x="7906" y="16112"/>
                      <a:pt x="7572" y="16412"/>
                      <a:pt x="7205" y="16679"/>
                    </a:cubicBezTo>
                    <a:cubicBezTo>
                      <a:pt x="7005" y="16812"/>
                      <a:pt x="6838" y="16979"/>
                      <a:pt x="6605" y="17079"/>
                    </a:cubicBezTo>
                    <a:cubicBezTo>
                      <a:pt x="6438" y="17146"/>
                      <a:pt x="6271" y="17279"/>
                      <a:pt x="6104" y="17346"/>
                    </a:cubicBezTo>
                    <a:cubicBezTo>
                      <a:pt x="5371" y="17746"/>
                      <a:pt x="4537" y="17946"/>
                      <a:pt x="3703" y="17980"/>
                    </a:cubicBezTo>
                    <a:cubicBezTo>
                      <a:pt x="3479" y="18007"/>
                      <a:pt x="3256" y="18019"/>
                      <a:pt x="3032" y="18019"/>
                    </a:cubicBezTo>
                    <a:cubicBezTo>
                      <a:pt x="2422" y="18019"/>
                      <a:pt x="1811" y="17926"/>
                      <a:pt x="1201" y="17780"/>
                    </a:cubicBezTo>
                    <a:cubicBezTo>
                      <a:pt x="802" y="17688"/>
                      <a:pt x="460" y="17596"/>
                      <a:pt x="122" y="17452"/>
                    </a:cubicBezTo>
                    <a:lnTo>
                      <a:pt x="122" y="17452"/>
                    </a:lnTo>
                    <a:cubicBezTo>
                      <a:pt x="621" y="17878"/>
                      <a:pt x="1152" y="18267"/>
                      <a:pt x="1768" y="18514"/>
                    </a:cubicBezTo>
                    <a:cubicBezTo>
                      <a:pt x="2702" y="18947"/>
                      <a:pt x="3736" y="19181"/>
                      <a:pt x="4870" y="19181"/>
                    </a:cubicBezTo>
                    <a:lnTo>
                      <a:pt x="4937" y="19181"/>
                    </a:lnTo>
                    <a:cubicBezTo>
                      <a:pt x="5904" y="19181"/>
                      <a:pt x="6872" y="19014"/>
                      <a:pt x="7772" y="18680"/>
                    </a:cubicBezTo>
                    <a:cubicBezTo>
                      <a:pt x="8506" y="18447"/>
                      <a:pt x="9240" y="18080"/>
                      <a:pt x="10074" y="17513"/>
                    </a:cubicBezTo>
                    <a:cubicBezTo>
                      <a:pt x="10841" y="17079"/>
                      <a:pt x="11575" y="16479"/>
                      <a:pt x="12342" y="15812"/>
                    </a:cubicBezTo>
                    <a:cubicBezTo>
                      <a:pt x="13076" y="15144"/>
                      <a:pt x="13843" y="14411"/>
                      <a:pt x="14510" y="13610"/>
                    </a:cubicBezTo>
                    <a:cubicBezTo>
                      <a:pt x="14544" y="13643"/>
                      <a:pt x="14544" y="13743"/>
                      <a:pt x="14577" y="13777"/>
                    </a:cubicBezTo>
                    <a:cubicBezTo>
                      <a:pt x="14544" y="13610"/>
                      <a:pt x="14444" y="13443"/>
                      <a:pt x="14410" y="13276"/>
                    </a:cubicBezTo>
                    <a:cubicBezTo>
                      <a:pt x="14244" y="12643"/>
                      <a:pt x="14110" y="12009"/>
                      <a:pt x="14077" y="11408"/>
                    </a:cubicBezTo>
                    <a:cubicBezTo>
                      <a:pt x="14043" y="10741"/>
                      <a:pt x="14043" y="10074"/>
                      <a:pt x="14077" y="9407"/>
                    </a:cubicBezTo>
                    <a:cubicBezTo>
                      <a:pt x="14110" y="8740"/>
                      <a:pt x="14210" y="8106"/>
                      <a:pt x="14344" y="7439"/>
                    </a:cubicBezTo>
                    <a:cubicBezTo>
                      <a:pt x="14510" y="6572"/>
                      <a:pt x="14711" y="5671"/>
                      <a:pt x="14911" y="4804"/>
                    </a:cubicBezTo>
                    <a:cubicBezTo>
                      <a:pt x="15078" y="4103"/>
                      <a:pt x="15278" y="3436"/>
                      <a:pt x="15545" y="2769"/>
                    </a:cubicBezTo>
                    <a:cubicBezTo>
                      <a:pt x="15678" y="2435"/>
                      <a:pt x="15811" y="2068"/>
                      <a:pt x="16012" y="1735"/>
                    </a:cubicBezTo>
                    <a:cubicBezTo>
                      <a:pt x="16178" y="1401"/>
                      <a:pt x="16378" y="1101"/>
                      <a:pt x="16579" y="801"/>
                    </a:cubicBezTo>
                    <a:cubicBezTo>
                      <a:pt x="16645" y="667"/>
                      <a:pt x="16779" y="567"/>
                      <a:pt x="16879" y="467"/>
                    </a:cubicBezTo>
                    <a:cubicBezTo>
                      <a:pt x="16779" y="434"/>
                      <a:pt x="16712" y="401"/>
                      <a:pt x="16579" y="401"/>
                    </a:cubicBezTo>
                    <a:cubicBezTo>
                      <a:pt x="16412" y="334"/>
                      <a:pt x="16245" y="334"/>
                      <a:pt x="16078" y="334"/>
                    </a:cubicBezTo>
                    <a:lnTo>
                      <a:pt x="15945" y="334"/>
                    </a:lnTo>
                    <a:cubicBezTo>
                      <a:pt x="15678" y="334"/>
                      <a:pt x="15444" y="301"/>
                      <a:pt x="15244" y="267"/>
                    </a:cubicBezTo>
                    <a:cubicBezTo>
                      <a:pt x="15044" y="234"/>
                      <a:pt x="14844" y="134"/>
                      <a:pt x="14677" y="67"/>
                    </a:cubicBezTo>
                    <a:cubicBezTo>
                      <a:pt x="14611" y="67"/>
                      <a:pt x="14577" y="0"/>
                      <a:pt x="14544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5" name="Google Shape;185;p2"/>
              <p:cNvSpPr/>
              <p:nvPr/>
            </p:nvSpPr>
            <p:spPr>
              <a:xfrm>
                <a:off x="2416725" y="4616250"/>
                <a:ext cx="219350" cy="187250"/>
              </a:xfrm>
              <a:custGeom>
                <a:avLst/>
                <a:gdLst/>
                <a:ahLst/>
                <a:cxnLst/>
                <a:rect l="l" t="t" r="r" b="b"/>
                <a:pathLst>
                  <a:path w="8774" h="7490" extrusionOk="0">
                    <a:moveTo>
                      <a:pt x="8640" y="0"/>
                    </a:moveTo>
                    <a:cubicBezTo>
                      <a:pt x="8173" y="67"/>
                      <a:pt x="7773" y="167"/>
                      <a:pt x="7306" y="234"/>
                    </a:cubicBezTo>
                    <a:cubicBezTo>
                      <a:pt x="6839" y="367"/>
                      <a:pt x="6405" y="534"/>
                      <a:pt x="5971" y="701"/>
                    </a:cubicBezTo>
                    <a:cubicBezTo>
                      <a:pt x="5504" y="901"/>
                      <a:pt x="5104" y="1101"/>
                      <a:pt x="4671" y="1335"/>
                    </a:cubicBezTo>
                    <a:cubicBezTo>
                      <a:pt x="4470" y="1435"/>
                      <a:pt x="4270" y="1568"/>
                      <a:pt x="4103" y="1702"/>
                    </a:cubicBezTo>
                    <a:cubicBezTo>
                      <a:pt x="3903" y="1835"/>
                      <a:pt x="3670" y="2002"/>
                      <a:pt x="3470" y="2169"/>
                    </a:cubicBezTo>
                    <a:cubicBezTo>
                      <a:pt x="2669" y="2736"/>
                      <a:pt x="2002" y="3436"/>
                      <a:pt x="1435" y="4237"/>
                    </a:cubicBezTo>
                    <a:cubicBezTo>
                      <a:pt x="834" y="5004"/>
                      <a:pt x="334" y="5871"/>
                      <a:pt x="101" y="6772"/>
                    </a:cubicBezTo>
                    <a:cubicBezTo>
                      <a:pt x="67" y="6872"/>
                      <a:pt x="67" y="6939"/>
                      <a:pt x="1" y="7039"/>
                    </a:cubicBezTo>
                    <a:lnTo>
                      <a:pt x="1" y="7239"/>
                    </a:lnTo>
                    <a:cubicBezTo>
                      <a:pt x="67" y="7339"/>
                      <a:pt x="134" y="7406"/>
                      <a:pt x="234" y="7439"/>
                    </a:cubicBezTo>
                    <a:cubicBezTo>
                      <a:pt x="267" y="7472"/>
                      <a:pt x="317" y="7489"/>
                      <a:pt x="367" y="7489"/>
                    </a:cubicBezTo>
                    <a:cubicBezTo>
                      <a:pt x="417" y="7489"/>
                      <a:pt x="468" y="7472"/>
                      <a:pt x="501" y="7439"/>
                    </a:cubicBezTo>
                    <a:cubicBezTo>
                      <a:pt x="601" y="7406"/>
                      <a:pt x="734" y="7339"/>
                      <a:pt x="734" y="7239"/>
                    </a:cubicBezTo>
                    <a:cubicBezTo>
                      <a:pt x="768" y="7039"/>
                      <a:pt x="834" y="6872"/>
                      <a:pt x="935" y="6672"/>
                    </a:cubicBezTo>
                    <a:cubicBezTo>
                      <a:pt x="1001" y="6438"/>
                      <a:pt x="1101" y="6272"/>
                      <a:pt x="1168" y="6105"/>
                    </a:cubicBezTo>
                    <a:cubicBezTo>
                      <a:pt x="1335" y="5738"/>
                      <a:pt x="1568" y="5371"/>
                      <a:pt x="1768" y="5004"/>
                    </a:cubicBezTo>
                    <a:cubicBezTo>
                      <a:pt x="2269" y="4203"/>
                      <a:pt x="2836" y="3536"/>
                      <a:pt x="3503" y="2869"/>
                    </a:cubicBezTo>
                    <a:cubicBezTo>
                      <a:pt x="4270" y="2202"/>
                      <a:pt x="5071" y="1568"/>
                      <a:pt x="5971" y="1101"/>
                    </a:cubicBezTo>
                    <a:cubicBezTo>
                      <a:pt x="6305" y="934"/>
                      <a:pt x="6672" y="768"/>
                      <a:pt x="7006" y="668"/>
                    </a:cubicBezTo>
                    <a:cubicBezTo>
                      <a:pt x="7406" y="534"/>
                      <a:pt x="7773" y="367"/>
                      <a:pt x="8173" y="267"/>
                    </a:cubicBezTo>
                    <a:lnTo>
                      <a:pt x="8140" y="267"/>
                    </a:lnTo>
                    <a:cubicBezTo>
                      <a:pt x="8306" y="234"/>
                      <a:pt x="8473" y="201"/>
                      <a:pt x="8640" y="201"/>
                    </a:cubicBezTo>
                    <a:cubicBezTo>
                      <a:pt x="8740" y="201"/>
                      <a:pt x="8773" y="100"/>
                      <a:pt x="8773" y="34"/>
                    </a:cubicBezTo>
                    <a:lnTo>
                      <a:pt x="8773" y="34"/>
                    </a:lnTo>
                    <a:cubicBezTo>
                      <a:pt x="8773" y="40"/>
                      <a:pt x="8772" y="43"/>
                      <a:pt x="8769" y="43"/>
                    </a:cubicBezTo>
                    <a:cubicBezTo>
                      <a:pt x="8757" y="43"/>
                      <a:pt x="8720" y="0"/>
                      <a:pt x="8640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6" name="Google Shape;186;p2"/>
              <p:cNvSpPr/>
              <p:nvPr/>
            </p:nvSpPr>
            <p:spPr>
              <a:xfrm>
                <a:off x="2529300" y="4642925"/>
                <a:ext cx="133450" cy="232800"/>
              </a:xfrm>
              <a:custGeom>
                <a:avLst/>
                <a:gdLst/>
                <a:ahLst/>
                <a:cxnLst/>
                <a:rect l="l" t="t" r="r" b="b"/>
                <a:pathLst>
                  <a:path w="5338" h="9312" extrusionOk="0">
                    <a:moveTo>
                      <a:pt x="5171" y="1"/>
                    </a:moveTo>
                    <a:cubicBezTo>
                      <a:pt x="5104" y="34"/>
                      <a:pt x="5071" y="101"/>
                      <a:pt x="5004" y="101"/>
                    </a:cubicBezTo>
                    <a:cubicBezTo>
                      <a:pt x="4671" y="368"/>
                      <a:pt x="4404" y="635"/>
                      <a:pt x="4104" y="935"/>
                    </a:cubicBezTo>
                    <a:cubicBezTo>
                      <a:pt x="3803" y="1202"/>
                      <a:pt x="3503" y="1502"/>
                      <a:pt x="3270" y="1835"/>
                    </a:cubicBezTo>
                    <a:cubicBezTo>
                      <a:pt x="3003" y="2169"/>
                      <a:pt x="2769" y="2469"/>
                      <a:pt x="2503" y="2803"/>
                    </a:cubicBezTo>
                    <a:cubicBezTo>
                      <a:pt x="2269" y="3170"/>
                      <a:pt x="2002" y="3503"/>
                      <a:pt x="1802" y="3937"/>
                    </a:cubicBezTo>
                    <a:cubicBezTo>
                      <a:pt x="1602" y="4271"/>
                      <a:pt x="1435" y="4637"/>
                      <a:pt x="1235" y="5004"/>
                    </a:cubicBezTo>
                    <a:cubicBezTo>
                      <a:pt x="1068" y="5371"/>
                      <a:pt x="901" y="5805"/>
                      <a:pt x="735" y="6205"/>
                    </a:cubicBezTo>
                    <a:cubicBezTo>
                      <a:pt x="568" y="6639"/>
                      <a:pt x="434" y="7039"/>
                      <a:pt x="334" y="7473"/>
                    </a:cubicBezTo>
                    <a:cubicBezTo>
                      <a:pt x="234" y="7873"/>
                      <a:pt x="134" y="8340"/>
                      <a:pt x="67" y="8774"/>
                    </a:cubicBezTo>
                    <a:cubicBezTo>
                      <a:pt x="1" y="9007"/>
                      <a:pt x="168" y="9274"/>
                      <a:pt x="468" y="9307"/>
                    </a:cubicBezTo>
                    <a:cubicBezTo>
                      <a:pt x="490" y="9310"/>
                      <a:pt x="513" y="9312"/>
                      <a:pt x="535" y="9312"/>
                    </a:cubicBezTo>
                    <a:cubicBezTo>
                      <a:pt x="773" y="9312"/>
                      <a:pt x="971" y="9149"/>
                      <a:pt x="1001" y="8874"/>
                    </a:cubicBezTo>
                    <a:lnTo>
                      <a:pt x="1268" y="7506"/>
                    </a:lnTo>
                    <a:cubicBezTo>
                      <a:pt x="1335" y="7039"/>
                      <a:pt x="1468" y="6606"/>
                      <a:pt x="1602" y="6139"/>
                    </a:cubicBezTo>
                    <a:lnTo>
                      <a:pt x="1602" y="6172"/>
                    </a:lnTo>
                    <a:cubicBezTo>
                      <a:pt x="1935" y="5038"/>
                      <a:pt x="2436" y="3937"/>
                      <a:pt x="3070" y="2936"/>
                    </a:cubicBezTo>
                    <a:lnTo>
                      <a:pt x="3070" y="2970"/>
                    </a:lnTo>
                    <a:cubicBezTo>
                      <a:pt x="3336" y="2503"/>
                      <a:pt x="3637" y="2036"/>
                      <a:pt x="4004" y="1635"/>
                    </a:cubicBezTo>
                    <a:cubicBezTo>
                      <a:pt x="4170" y="1435"/>
                      <a:pt x="4404" y="1202"/>
                      <a:pt x="4571" y="1002"/>
                    </a:cubicBezTo>
                    <a:cubicBezTo>
                      <a:pt x="4771" y="801"/>
                      <a:pt x="4938" y="601"/>
                      <a:pt x="5138" y="368"/>
                    </a:cubicBezTo>
                    <a:cubicBezTo>
                      <a:pt x="5171" y="334"/>
                      <a:pt x="5238" y="301"/>
                      <a:pt x="5271" y="301"/>
                    </a:cubicBezTo>
                    <a:cubicBezTo>
                      <a:pt x="5305" y="268"/>
                      <a:pt x="5338" y="168"/>
                      <a:pt x="5305" y="101"/>
                    </a:cubicBezTo>
                    <a:cubicBezTo>
                      <a:pt x="5271" y="34"/>
                      <a:pt x="5238" y="1"/>
                      <a:pt x="5171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" name="Google Shape;187;p2"/>
              <p:cNvSpPr/>
              <p:nvPr/>
            </p:nvSpPr>
            <p:spPr>
              <a:xfrm>
                <a:off x="2827850" y="4659300"/>
                <a:ext cx="52575" cy="242500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9700" extrusionOk="0">
                    <a:moveTo>
                      <a:pt x="1023" y="0"/>
                    </a:moveTo>
                    <a:cubicBezTo>
                      <a:pt x="983" y="0"/>
                      <a:pt x="951" y="38"/>
                      <a:pt x="901" y="113"/>
                    </a:cubicBezTo>
                    <a:cubicBezTo>
                      <a:pt x="868" y="180"/>
                      <a:pt x="835" y="313"/>
                      <a:pt x="801" y="380"/>
                    </a:cubicBezTo>
                    <a:cubicBezTo>
                      <a:pt x="501" y="1114"/>
                      <a:pt x="301" y="1848"/>
                      <a:pt x="167" y="2615"/>
                    </a:cubicBezTo>
                    <a:cubicBezTo>
                      <a:pt x="34" y="3349"/>
                      <a:pt x="1" y="4149"/>
                      <a:pt x="1" y="4883"/>
                    </a:cubicBezTo>
                    <a:cubicBezTo>
                      <a:pt x="34" y="5684"/>
                      <a:pt x="167" y="6451"/>
                      <a:pt x="368" y="7185"/>
                    </a:cubicBezTo>
                    <a:cubicBezTo>
                      <a:pt x="434" y="7552"/>
                      <a:pt x="568" y="7952"/>
                      <a:pt x="734" y="8319"/>
                    </a:cubicBezTo>
                    <a:cubicBezTo>
                      <a:pt x="835" y="8519"/>
                      <a:pt x="901" y="8686"/>
                      <a:pt x="1001" y="8886"/>
                    </a:cubicBezTo>
                    <a:cubicBezTo>
                      <a:pt x="1068" y="9119"/>
                      <a:pt x="1168" y="9320"/>
                      <a:pt x="1268" y="9486"/>
                    </a:cubicBezTo>
                    <a:cubicBezTo>
                      <a:pt x="1360" y="9625"/>
                      <a:pt x="1516" y="9699"/>
                      <a:pt x="1669" y="9699"/>
                    </a:cubicBezTo>
                    <a:cubicBezTo>
                      <a:pt x="1738" y="9699"/>
                      <a:pt x="1807" y="9684"/>
                      <a:pt x="1869" y="9653"/>
                    </a:cubicBezTo>
                    <a:cubicBezTo>
                      <a:pt x="1935" y="9586"/>
                      <a:pt x="2035" y="9486"/>
                      <a:pt x="2069" y="9386"/>
                    </a:cubicBezTo>
                    <a:cubicBezTo>
                      <a:pt x="2102" y="9253"/>
                      <a:pt x="2069" y="9153"/>
                      <a:pt x="2035" y="9053"/>
                    </a:cubicBezTo>
                    <a:cubicBezTo>
                      <a:pt x="1902" y="8853"/>
                      <a:pt x="1802" y="8652"/>
                      <a:pt x="1702" y="8419"/>
                    </a:cubicBezTo>
                    <a:cubicBezTo>
                      <a:pt x="1568" y="8219"/>
                      <a:pt x="1502" y="7985"/>
                      <a:pt x="1368" y="7752"/>
                    </a:cubicBezTo>
                    <a:cubicBezTo>
                      <a:pt x="1035" y="6918"/>
                      <a:pt x="768" y="6051"/>
                      <a:pt x="668" y="5183"/>
                    </a:cubicBezTo>
                    <a:cubicBezTo>
                      <a:pt x="601" y="4716"/>
                      <a:pt x="568" y="4249"/>
                      <a:pt x="568" y="3749"/>
                    </a:cubicBezTo>
                    <a:cubicBezTo>
                      <a:pt x="568" y="3249"/>
                      <a:pt x="601" y="2748"/>
                      <a:pt x="668" y="2315"/>
                    </a:cubicBezTo>
                    <a:lnTo>
                      <a:pt x="668" y="2348"/>
                    </a:lnTo>
                    <a:cubicBezTo>
                      <a:pt x="701" y="1981"/>
                      <a:pt x="801" y="1647"/>
                      <a:pt x="868" y="1247"/>
                    </a:cubicBezTo>
                    <a:cubicBezTo>
                      <a:pt x="935" y="880"/>
                      <a:pt x="1035" y="547"/>
                      <a:pt x="1201" y="180"/>
                    </a:cubicBezTo>
                    <a:cubicBezTo>
                      <a:pt x="1235" y="80"/>
                      <a:pt x="1168" y="46"/>
                      <a:pt x="1135" y="13"/>
                    </a:cubicBezTo>
                    <a:lnTo>
                      <a:pt x="1068" y="13"/>
                    </a:lnTo>
                    <a:cubicBezTo>
                      <a:pt x="1051" y="5"/>
                      <a:pt x="1037" y="0"/>
                      <a:pt x="1023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" name="Google Shape;188;p2"/>
              <p:cNvSpPr/>
              <p:nvPr/>
            </p:nvSpPr>
            <p:spPr>
              <a:xfrm>
                <a:off x="2946275" y="4622075"/>
                <a:ext cx="164300" cy="179100"/>
              </a:xfrm>
              <a:custGeom>
                <a:avLst/>
                <a:gdLst/>
                <a:ahLst/>
                <a:cxnLst/>
                <a:rect l="l" t="t" r="r" b="b"/>
                <a:pathLst>
                  <a:path w="6572" h="7164" extrusionOk="0">
                    <a:moveTo>
                      <a:pt x="267" y="1"/>
                    </a:moveTo>
                    <a:cubicBezTo>
                      <a:pt x="167" y="1"/>
                      <a:pt x="100" y="101"/>
                      <a:pt x="67" y="168"/>
                    </a:cubicBezTo>
                    <a:cubicBezTo>
                      <a:pt x="0" y="301"/>
                      <a:pt x="100" y="368"/>
                      <a:pt x="234" y="468"/>
                    </a:cubicBezTo>
                    <a:cubicBezTo>
                      <a:pt x="768" y="701"/>
                      <a:pt x="1268" y="1002"/>
                      <a:pt x="1735" y="1369"/>
                    </a:cubicBezTo>
                    <a:cubicBezTo>
                      <a:pt x="2335" y="1869"/>
                      <a:pt x="2902" y="2436"/>
                      <a:pt x="3403" y="3036"/>
                    </a:cubicBezTo>
                    <a:cubicBezTo>
                      <a:pt x="3603" y="3337"/>
                      <a:pt x="3803" y="3637"/>
                      <a:pt x="4003" y="3970"/>
                    </a:cubicBezTo>
                    <a:cubicBezTo>
                      <a:pt x="4237" y="4304"/>
                      <a:pt x="4437" y="4638"/>
                      <a:pt x="4604" y="4971"/>
                    </a:cubicBezTo>
                    <a:cubicBezTo>
                      <a:pt x="4770" y="5305"/>
                      <a:pt x="4937" y="5572"/>
                      <a:pt x="5104" y="5905"/>
                    </a:cubicBezTo>
                    <a:lnTo>
                      <a:pt x="5337" y="6405"/>
                    </a:lnTo>
                    <a:lnTo>
                      <a:pt x="5604" y="6906"/>
                    </a:lnTo>
                    <a:cubicBezTo>
                      <a:pt x="5705" y="7083"/>
                      <a:pt x="5845" y="7164"/>
                      <a:pt x="5993" y="7164"/>
                    </a:cubicBezTo>
                    <a:cubicBezTo>
                      <a:pt x="6041" y="7164"/>
                      <a:pt x="6089" y="7155"/>
                      <a:pt x="6138" y="7139"/>
                    </a:cubicBezTo>
                    <a:cubicBezTo>
                      <a:pt x="6405" y="7039"/>
                      <a:pt x="6572" y="6806"/>
                      <a:pt x="6472" y="6539"/>
                    </a:cubicBezTo>
                    <a:cubicBezTo>
                      <a:pt x="6405" y="6205"/>
                      <a:pt x="6238" y="5872"/>
                      <a:pt x="6071" y="5538"/>
                    </a:cubicBezTo>
                    <a:cubicBezTo>
                      <a:pt x="5905" y="5205"/>
                      <a:pt x="5738" y="4938"/>
                      <a:pt x="5504" y="4571"/>
                    </a:cubicBezTo>
                    <a:cubicBezTo>
                      <a:pt x="5304" y="4237"/>
                      <a:pt x="5104" y="3970"/>
                      <a:pt x="4904" y="3670"/>
                    </a:cubicBezTo>
                    <a:cubicBezTo>
                      <a:pt x="4637" y="3370"/>
                      <a:pt x="4437" y="3036"/>
                      <a:pt x="4137" y="2770"/>
                    </a:cubicBezTo>
                    <a:cubicBezTo>
                      <a:pt x="3169" y="1669"/>
                      <a:pt x="2002" y="701"/>
                      <a:pt x="667" y="168"/>
                    </a:cubicBezTo>
                    <a:lnTo>
                      <a:pt x="701" y="168"/>
                    </a:lnTo>
                    <a:cubicBezTo>
                      <a:pt x="601" y="134"/>
                      <a:pt x="467" y="34"/>
                      <a:pt x="301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9" name="Google Shape;189;p2"/>
              <p:cNvSpPr/>
              <p:nvPr/>
            </p:nvSpPr>
            <p:spPr>
              <a:xfrm>
                <a:off x="2902075" y="4654050"/>
                <a:ext cx="83425" cy="157175"/>
              </a:xfrm>
              <a:custGeom>
                <a:avLst/>
                <a:gdLst/>
                <a:ahLst/>
                <a:cxnLst/>
                <a:rect l="l" t="t" r="r" b="b"/>
                <a:pathLst>
                  <a:path w="3337" h="6287" extrusionOk="0">
                    <a:moveTo>
                      <a:pt x="213" y="1"/>
                    </a:moveTo>
                    <a:cubicBezTo>
                      <a:pt x="195" y="1"/>
                      <a:pt x="181" y="9"/>
                      <a:pt x="167" y="23"/>
                    </a:cubicBezTo>
                    <a:cubicBezTo>
                      <a:pt x="34" y="90"/>
                      <a:pt x="0" y="223"/>
                      <a:pt x="67" y="356"/>
                    </a:cubicBezTo>
                    <a:cubicBezTo>
                      <a:pt x="668" y="1491"/>
                      <a:pt x="1201" y="2658"/>
                      <a:pt x="1702" y="3826"/>
                    </a:cubicBezTo>
                    <a:cubicBezTo>
                      <a:pt x="1702" y="3859"/>
                      <a:pt x="1735" y="3859"/>
                      <a:pt x="1735" y="3892"/>
                    </a:cubicBezTo>
                    <a:cubicBezTo>
                      <a:pt x="1868" y="4226"/>
                      <a:pt x="2035" y="4559"/>
                      <a:pt x="2169" y="4926"/>
                    </a:cubicBezTo>
                    <a:cubicBezTo>
                      <a:pt x="2269" y="5327"/>
                      <a:pt x="2402" y="5727"/>
                      <a:pt x="2602" y="6094"/>
                    </a:cubicBezTo>
                    <a:cubicBezTo>
                      <a:pt x="2676" y="6218"/>
                      <a:pt x="2787" y="6286"/>
                      <a:pt x="2908" y="6286"/>
                    </a:cubicBezTo>
                    <a:cubicBezTo>
                      <a:pt x="2950" y="6286"/>
                      <a:pt x="2993" y="6278"/>
                      <a:pt x="3036" y="6261"/>
                    </a:cubicBezTo>
                    <a:cubicBezTo>
                      <a:pt x="3236" y="6227"/>
                      <a:pt x="3336" y="6027"/>
                      <a:pt x="3269" y="5794"/>
                    </a:cubicBezTo>
                    <a:cubicBezTo>
                      <a:pt x="3236" y="5560"/>
                      <a:pt x="3103" y="5260"/>
                      <a:pt x="3036" y="5060"/>
                    </a:cubicBezTo>
                    <a:cubicBezTo>
                      <a:pt x="2936" y="4793"/>
                      <a:pt x="2836" y="4593"/>
                      <a:pt x="2702" y="4359"/>
                    </a:cubicBezTo>
                    <a:cubicBezTo>
                      <a:pt x="2502" y="3892"/>
                      <a:pt x="2235" y="3425"/>
                      <a:pt x="2035" y="2958"/>
                    </a:cubicBezTo>
                    <a:cubicBezTo>
                      <a:pt x="1535" y="2024"/>
                      <a:pt x="1034" y="1090"/>
                      <a:pt x="534" y="190"/>
                    </a:cubicBezTo>
                    <a:cubicBezTo>
                      <a:pt x="501" y="90"/>
                      <a:pt x="401" y="56"/>
                      <a:pt x="334" y="56"/>
                    </a:cubicBezTo>
                    <a:cubicBezTo>
                      <a:pt x="275" y="17"/>
                      <a:pt x="240" y="1"/>
                      <a:pt x="213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90" name="Google Shape;190;p2"/>
              <p:cNvSpPr/>
              <p:nvPr/>
            </p:nvSpPr>
            <p:spPr>
              <a:xfrm>
                <a:off x="3053025" y="4406100"/>
                <a:ext cx="250200" cy="57550"/>
              </a:xfrm>
              <a:custGeom>
                <a:avLst/>
                <a:gdLst/>
                <a:ahLst/>
                <a:cxnLst/>
                <a:rect l="l" t="t" r="r" b="b"/>
                <a:pathLst>
                  <a:path w="10008" h="2302" extrusionOk="0">
                    <a:moveTo>
                      <a:pt x="4803" y="634"/>
                    </a:moveTo>
                    <a:cubicBezTo>
                      <a:pt x="4803" y="651"/>
                      <a:pt x="4812" y="659"/>
                      <a:pt x="4816" y="659"/>
                    </a:cubicBezTo>
                    <a:cubicBezTo>
                      <a:pt x="4820" y="659"/>
                      <a:pt x="4820" y="651"/>
                      <a:pt x="4803" y="634"/>
                    </a:cubicBezTo>
                    <a:close/>
                    <a:moveTo>
                      <a:pt x="4336" y="0"/>
                    </a:moveTo>
                    <a:cubicBezTo>
                      <a:pt x="3703" y="67"/>
                      <a:pt x="3069" y="100"/>
                      <a:pt x="2502" y="267"/>
                    </a:cubicBezTo>
                    <a:cubicBezTo>
                      <a:pt x="1668" y="467"/>
                      <a:pt x="867" y="801"/>
                      <a:pt x="133" y="1268"/>
                    </a:cubicBezTo>
                    <a:cubicBezTo>
                      <a:pt x="33" y="1335"/>
                      <a:pt x="0" y="1468"/>
                      <a:pt x="33" y="1535"/>
                    </a:cubicBezTo>
                    <a:cubicBezTo>
                      <a:pt x="108" y="1610"/>
                      <a:pt x="184" y="1647"/>
                      <a:pt x="259" y="1647"/>
                    </a:cubicBezTo>
                    <a:cubicBezTo>
                      <a:pt x="284" y="1647"/>
                      <a:pt x="309" y="1643"/>
                      <a:pt x="334" y="1635"/>
                    </a:cubicBezTo>
                    <a:lnTo>
                      <a:pt x="967" y="1268"/>
                    </a:lnTo>
                    <a:cubicBezTo>
                      <a:pt x="1501" y="1001"/>
                      <a:pt x="2068" y="834"/>
                      <a:pt x="2669" y="701"/>
                    </a:cubicBezTo>
                    <a:lnTo>
                      <a:pt x="2569" y="701"/>
                    </a:lnTo>
                    <a:cubicBezTo>
                      <a:pt x="3064" y="636"/>
                      <a:pt x="3545" y="599"/>
                      <a:pt x="4031" y="599"/>
                    </a:cubicBezTo>
                    <a:cubicBezTo>
                      <a:pt x="4297" y="599"/>
                      <a:pt x="4565" y="611"/>
                      <a:pt x="4837" y="634"/>
                    </a:cubicBezTo>
                    <a:cubicBezTo>
                      <a:pt x="5704" y="701"/>
                      <a:pt x="6538" y="934"/>
                      <a:pt x="7339" y="1201"/>
                    </a:cubicBezTo>
                    <a:lnTo>
                      <a:pt x="7305" y="1201"/>
                    </a:lnTo>
                    <a:cubicBezTo>
                      <a:pt x="7672" y="1335"/>
                      <a:pt x="8039" y="1501"/>
                      <a:pt x="8406" y="1668"/>
                    </a:cubicBezTo>
                    <a:cubicBezTo>
                      <a:pt x="8806" y="1835"/>
                      <a:pt x="9140" y="2035"/>
                      <a:pt x="9507" y="2269"/>
                    </a:cubicBezTo>
                    <a:cubicBezTo>
                      <a:pt x="9551" y="2291"/>
                      <a:pt x="9603" y="2302"/>
                      <a:pt x="9655" y="2302"/>
                    </a:cubicBezTo>
                    <a:cubicBezTo>
                      <a:pt x="9759" y="2302"/>
                      <a:pt x="9863" y="2258"/>
                      <a:pt x="9907" y="2169"/>
                    </a:cubicBezTo>
                    <a:cubicBezTo>
                      <a:pt x="9974" y="2102"/>
                      <a:pt x="10007" y="2002"/>
                      <a:pt x="10007" y="1935"/>
                    </a:cubicBezTo>
                    <a:cubicBezTo>
                      <a:pt x="10007" y="1835"/>
                      <a:pt x="9974" y="1702"/>
                      <a:pt x="9874" y="1668"/>
                    </a:cubicBezTo>
                    <a:cubicBezTo>
                      <a:pt x="9540" y="1435"/>
                      <a:pt x="9173" y="1201"/>
                      <a:pt x="8806" y="1034"/>
                    </a:cubicBezTo>
                    <a:cubicBezTo>
                      <a:pt x="8406" y="868"/>
                      <a:pt x="8006" y="701"/>
                      <a:pt x="7572" y="534"/>
                    </a:cubicBezTo>
                    <a:cubicBezTo>
                      <a:pt x="6738" y="267"/>
                      <a:pt x="5871" y="100"/>
                      <a:pt x="5004" y="34"/>
                    </a:cubicBezTo>
                    <a:cubicBezTo>
                      <a:pt x="4803" y="34"/>
                      <a:pt x="4537" y="0"/>
                      <a:pt x="4336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91" name="Google Shape;191;p2"/>
              <p:cNvSpPr/>
              <p:nvPr/>
            </p:nvSpPr>
            <p:spPr>
              <a:xfrm>
                <a:off x="3048000" y="4484475"/>
                <a:ext cx="181000" cy="73050"/>
              </a:xfrm>
              <a:custGeom>
                <a:avLst/>
                <a:gdLst/>
                <a:ahLst/>
                <a:cxnLst/>
                <a:rect l="l" t="t" r="r" b="b"/>
                <a:pathLst>
                  <a:path w="7240" h="2922" extrusionOk="0">
                    <a:moveTo>
                      <a:pt x="5517" y="1922"/>
                    </a:moveTo>
                    <a:cubicBezTo>
                      <a:pt x="5527" y="1936"/>
                      <a:pt x="5538" y="1936"/>
                      <a:pt x="5538" y="1936"/>
                    </a:cubicBezTo>
                    <a:cubicBezTo>
                      <a:pt x="5531" y="1931"/>
                      <a:pt x="5524" y="1926"/>
                      <a:pt x="5517" y="1922"/>
                    </a:cubicBezTo>
                    <a:close/>
                    <a:moveTo>
                      <a:pt x="935" y="1"/>
                    </a:moveTo>
                    <a:cubicBezTo>
                      <a:pt x="868" y="1"/>
                      <a:pt x="735" y="34"/>
                      <a:pt x="568" y="34"/>
                    </a:cubicBezTo>
                    <a:cubicBezTo>
                      <a:pt x="401" y="34"/>
                      <a:pt x="234" y="34"/>
                      <a:pt x="68" y="101"/>
                    </a:cubicBezTo>
                    <a:cubicBezTo>
                      <a:pt x="34" y="101"/>
                      <a:pt x="1" y="134"/>
                      <a:pt x="1" y="201"/>
                    </a:cubicBezTo>
                    <a:cubicBezTo>
                      <a:pt x="1" y="268"/>
                      <a:pt x="34" y="301"/>
                      <a:pt x="101" y="301"/>
                    </a:cubicBezTo>
                    <a:lnTo>
                      <a:pt x="868" y="301"/>
                    </a:lnTo>
                    <a:cubicBezTo>
                      <a:pt x="1335" y="335"/>
                      <a:pt x="1735" y="368"/>
                      <a:pt x="2169" y="468"/>
                    </a:cubicBezTo>
                    <a:cubicBezTo>
                      <a:pt x="2603" y="535"/>
                      <a:pt x="3036" y="668"/>
                      <a:pt x="3437" y="835"/>
                    </a:cubicBezTo>
                    <a:lnTo>
                      <a:pt x="3403" y="835"/>
                    </a:lnTo>
                    <a:cubicBezTo>
                      <a:pt x="4162" y="1132"/>
                      <a:pt x="4856" y="1494"/>
                      <a:pt x="5517" y="1922"/>
                    </a:cubicBezTo>
                    <a:lnTo>
                      <a:pt x="5517" y="1922"/>
                    </a:lnTo>
                    <a:cubicBezTo>
                      <a:pt x="5510" y="1912"/>
                      <a:pt x="5505" y="1896"/>
                      <a:pt x="5505" y="1869"/>
                    </a:cubicBezTo>
                    <a:lnTo>
                      <a:pt x="5505" y="1869"/>
                    </a:lnTo>
                    <a:cubicBezTo>
                      <a:pt x="5705" y="2002"/>
                      <a:pt x="5872" y="2169"/>
                      <a:pt x="6072" y="2303"/>
                    </a:cubicBezTo>
                    <a:cubicBezTo>
                      <a:pt x="6272" y="2469"/>
                      <a:pt x="6506" y="2636"/>
                      <a:pt x="6672" y="2836"/>
                    </a:cubicBezTo>
                    <a:cubicBezTo>
                      <a:pt x="6716" y="2895"/>
                      <a:pt x="6786" y="2921"/>
                      <a:pt x="6858" y="2921"/>
                    </a:cubicBezTo>
                    <a:cubicBezTo>
                      <a:pt x="6952" y="2921"/>
                      <a:pt x="7050" y="2878"/>
                      <a:pt x="7106" y="2803"/>
                    </a:cubicBezTo>
                    <a:cubicBezTo>
                      <a:pt x="7239" y="2670"/>
                      <a:pt x="7239" y="2469"/>
                      <a:pt x="7073" y="2336"/>
                    </a:cubicBezTo>
                    <a:cubicBezTo>
                      <a:pt x="6606" y="1902"/>
                      <a:pt x="6105" y="1535"/>
                      <a:pt x="5572" y="1235"/>
                    </a:cubicBezTo>
                    <a:cubicBezTo>
                      <a:pt x="5338" y="1068"/>
                      <a:pt x="5038" y="968"/>
                      <a:pt x="4738" y="835"/>
                    </a:cubicBezTo>
                    <a:cubicBezTo>
                      <a:pt x="4437" y="701"/>
                      <a:pt x="4104" y="568"/>
                      <a:pt x="3837" y="501"/>
                    </a:cubicBezTo>
                    <a:cubicBezTo>
                      <a:pt x="3237" y="301"/>
                      <a:pt x="2569" y="168"/>
                      <a:pt x="1936" y="68"/>
                    </a:cubicBezTo>
                    <a:cubicBezTo>
                      <a:pt x="1669" y="34"/>
                      <a:pt x="1369" y="34"/>
                      <a:pt x="1035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92" name="Google Shape;192;p2"/>
              <p:cNvSpPr/>
              <p:nvPr/>
            </p:nvSpPr>
            <p:spPr>
              <a:xfrm>
                <a:off x="2822850" y="4101700"/>
                <a:ext cx="85075" cy="290250"/>
              </a:xfrm>
              <a:custGeom>
                <a:avLst/>
                <a:gdLst/>
                <a:ahLst/>
                <a:cxnLst/>
                <a:rect l="l" t="t" r="r" b="b"/>
                <a:pathLst>
                  <a:path w="3403" h="11610" extrusionOk="0">
                    <a:moveTo>
                      <a:pt x="267" y="1"/>
                    </a:moveTo>
                    <a:cubicBezTo>
                      <a:pt x="201" y="1"/>
                      <a:pt x="101" y="68"/>
                      <a:pt x="67" y="101"/>
                    </a:cubicBezTo>
                    <a:cubicBezTo>
                      <a:pt x="0" y="168"/>
                      <a:pt x="0" y="301"/>
                      <a:pt x="67" y="401"/>
                    </a:cubicBezTo>
                    <a:cubicBezTo>
                      <a:pt x="101" y="435"/>
                      <a:pt x="167" y="501"/>
                      <a:pt x="234" y="568"/>
                    </a:cubicBezTo>
                    <a:lnTo>
                      <a:pt x="267" y="601"/>
                    </a:lnTo>
                    <a:cubicBezTo>
                      <a:pt x="701" y="1102"/>
                      <a:pt x="1001" y="1669"/>
                      <a:pt x="1235" y="2303"/>
                    </a:cubicBezTo>
                    <a:cubicBezTo>
                      <a:pt x="1668" y="3337"/>
                      <a:pt x="1902" y="4471"/>
                      <a:pt x="2035" y="5572"/>
                    </a:cubicBezTo>
                    <a:lnTo>
                      <a:pt x="2035" y="5438"/>
                    </a:lnTo>
                    <a:cubicBezTo>
                      <a:pt x="2169" y="6406"/>
                      <a:pt x="2235" y="7340"/>
                      <a:pt x="2269" y="8307"/>
                    </a:cubicBezTo>
                    <a:cubicBezTo>
                      <a:pt x="2335" y="9241"/>
                      <a:pt x="2335" y="10142"/>
                      <a:pt x="2335" y="11076"/>
                    </a:cubicBezTo>
                    <a:cubicBezTo>
                      <a:pt x="2335" y="11342"/>
                      <a:pt x="2569" y="11609"/>
                      <a:pt x="2869" y="11609"/>
                    </a:cubicBezTo>
                    <a:cubicBezTo>
                      <a:pt x="3169" y="11609"/>
                      <a:pt x="3403" y="11342"/>
                      <a:pt x="3403" y="11076"/>
                    </a:cubicBezTo>
                    <a:lnTo>
                      <a:pt x="3403" y="9741"/>
                    </a:lnTo>
                    <a:cubicBezTo>
                      <a:pt x="3403" y="9274"/>
                      <a:pt x="3370" y="8807"/>
                      <a:pt x="3336" y="8340"/>
                    </a:cubicBezTo>
                    <a:cubicBezTo>
                      <a:pt x="3269" y="7840"/>
                      <a:pt x="3203" y="7340"/>
                      <a:pt x="3169" y="6839"/>
                    </a:cubicBezTo>
                    <a:cubicBezTo>
                      <a:pt x="3069" y="6406"/>
                      <a:pt x="3003" y="5905"/>
                      <a:pt x="2903" y="5438"/>
                    </a:cubicBezTo>
                    <a:cubicBezTo>
                      <a:pt x="2702" y="4471"/>
                      <a:pt x="2369" y="3604"/>
                      <a:pt x="2002" y="2670"/>
                    </a:cubicBezTo>
                    <a:cubicBezTo>
                      <a:pt x="1835" y="2269"/>
                      <a:pt x="1602" y="1836"/>
                      <a:pt x="1368" y="1435"/>
                    </a:cubicBezTo>
                    <a:cubicBezTo>
                      <a:pt x="1168" y="1068"/>
                      <a:pt x="868" y="668"/>
                      <a:pt x="601" y="301"/>
                    </a:cubicBezTo>
                    <a:cubicBezTo>
                      <a:pt x="534" y="234"/>
                      <a:pt x="501" y="134"/>
                      <a:pt x="401" y="68"/>
                    </a:cubicBezTo>
                    <a:cubicBezTo>
                      <a:pt x="367" y="1"/>
                      <a:pt x="334" y="1"/>
                      <a:pt x="267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93" name="Google Shape;193;p2"/>
              <p:cNvSpPr/>
              <p:nvPr/>
            </p:nvSpPr>
            <p:spPr>
              <a:xfrm>
                <a:off x="2956275" y="4031650"/>
                <a:ext cx="56725" cy="353125"/>
              </a:xfrm>
              <a:custGeom>
                <a:avLst/>
                <a:gdLst/>
                <a:ahLst/>
                <a:cxnLst/>
                <a:rect l="l" t="t" r="r" b="b"/>
                <a:pathLst>
                  <a:path w="2269" h="14125" extrusionOk="0">
                    <a:moveTo>
                      <a:pt x="1168" y="1"/>
                    </a:moveTo>
                    <a:lnTo>
                      <a:pt x="1101" y="101"/>
                    </a:lnTo>
                    <a:cubicBezTo>
                      <a:pt x="1035" y="134"/>
                      <a:pt x="935" y="234"/>
                      <a:pt x="1001" y="301"/>
                    </a:cubicBezTo>
                    <a:cubicBezTo>
                      <a:pt x="1268" y="1135"/>
                      <a:pt x="1435" y="2036"/>
                      <a:pt x="1568" y="2903"/>
                    </a:cubicBezTo>
                    <a:lnTo>
                      <a:pt x="1568" y="2836"/>
                    </a:lnTo>
                    <a:cubicBezTo>
                      <a:pt x="1702" y="3737"/>
                      <a:pt x="1735" y="4604"/>
                      <a:pt x="1735" y="5472"/>
                    </a:cubicBezTo>
                    <a:cubicBezTo>
                      <a:pt x="1735" y="6372"/>
                      <a:pt x="1668" y="7273"/>
                      <a:pt x="1535" y="8140"/>
                    </a:cubicBezTo>
                    <a:lnTo>
                      <a:pt x="1535" y="8073"/>
                    </a:lnTo>
                    <a:cubicBezTo>
                      <a:pt x="1402" y="8974"/>
                      <a:pt x="1201" y="9941"/>
                      <a:pt x="935" y="10809"/>
                    </a:cubicBezTo>
                    <a:cubicBezTo>
                      <a:pt x="835" y="11276"/>
                      <a:pt x="701" y="11743"/>
                      <a:pt x="534" y="12143"/>
                    </a:cubicBezTo>
                    <a:cubicBezTo>
                      <a:pt x="401" y="12577"/>
                      <a:pt x="201" y="13044"/>
                      <a:pt x="34" y="13444"/>
                    </a:cubicBezTo>
                    <a:cubicBezTo>
                      <a:pt x="1" y="13577"/>
                      <a:pt x="34" y="13744"/>
                      <a:pt x="67" y="13878"/>
                    </a:cubicBezTo>
                    <a:cubicBezTo>
                      <a:pt x="167" y="13978"/>
                      <a:pt x="267" y="14078"/>
                      <a:pt x="401" y="14111"/>
                    </a:cubicBezTo>
                    <a:cubicBezTo>
                      <a:pt x="440" y="14121"/>
                      <a:pt x="482" y="14125"/>
                      <a:pt x="525" y="14125"/>
                    </a:cubicBezTo>
                    <a:cubicBezTo>
                      <a:pt x="629" y="14125"/>
                      <a:pt x="740" y="14101"/>
                      <a:pt x="835" y="14078"/>
                    </a:cubicBezTo>
                    <a:cubicBezTo>
                      <a:pt x="935" y="13978"/>
                      <a:pt x="1035" y="13878"/>
                      <a:pt x="1068" y="13744"/>
                    </a:cubicBezTo>
                    <a:cubicBezTo>
                      <a:pt x="1235" y="13277"/>
                      <a:pt x="1368" y="12777"/>
                      <a:pt x="1535" y="12310"/>
                    </a:cubicBezTo>
                    <a:cubicBezTo>
                      <a:pt x="1668" y="11809"/>
                      <a:pt x="1769" y="11309"/>
                      <a:pt x="1869" y="10809"/>
                    </a:cubicBezTo>
                    <a:cubicBezTo>
                      <a:pt x="2035" y="9775"/>
                      <a:pt x="2169" y="8674"/>
                      <a:pt x="2236" y="7606"/>
                    </a:cubicBezTo>
                    <a:cubicBezTo>
                      <a:pt x="2269" y="7073"/>
                      <a:pt x="2269" y="6506"/>
                      <a:pt x="2269" y="6039"/>
                    </a:cubicBezTo>
                    <a:cubicBezTo>
                      <a:pt x="2269" y="5472"/>
                      <a:pt x="2236" y="4971"/>
                      <a:pt x="2202" y="4437"/>
                    </a:cubicBezTo>
                    <a:cubicBezTo>
                      <a:pt x="2102" y="3403"/>
                      <a:pt x="1935" y="2403"/>
                      <a:pt x="1702" y="1402"/>
                    </a:cubicBezTo>
                    <a:lnTo>
                      <a:pt x="1335" y="134"/>
                    </a:lnTo>
                    <a:cubicBezTo>
                      <a:pt x="1268" y="68"/>
                      <a:pt x="1235" y="1"/>
                      <a:pt x="1168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94" name="Google Shape;194;p2"/>
              <p:cNvSpPr/>
              <p:nvPr/>
            </p:nvSpPr>
            <p:spPr>
              <a:xfrm>
                <a:off x="2606850" y="4172600"/>
                <a:ext cx="174325" cy="272200"/>
              </a:xfrm>
              <a:custGeom>
                <a:avLst/>
                <a:gdLst/>
                <a:ahLst/>
                <a:cxnLst/>
                <a:rect l="l" t="t" r="r" b="b"/>
                <a:pathLst>
                  <a:path w="6973" h="10888" extrusionOk="0">
                    <a:moveTo>
                      <a:pt x="201" y="0"/>
                    </a:moveTo>
                    <a:cubicBezTo>
                      <a:pt x="168" y="0"/>
                      <a:pt x="134" y="0"/>
                      <a:pt x="68" y="67"/>
                    </a:cubicBezTo>
                    <a:cubicBezTo>
                      <a:pt x="1" y="134"/>
                      <a:pt x="1" y="267"/>
                      <a:pt x="68" y="301"/>
                    </a:cubicBezTo>
                    <a:cubicBezTo>
                      <a:pt x="1035" y="1134"/>
                      <a:pt x="1869" y="2102"/>
                      <a:pt x="2670" y="3103"/>
                    </a:cubicBezTo>
                    <a:cubicBezTo>
                      <a:pt x="3137" y="3670"/>
                      <a:pt x="3537" y="4270"/>
                      <a:pt x="3904" y="4904"/>
                    </a:cubicBezTo>
                    <a:cubicBezTo>
                      <a:pt x="4304" y="5504"/>
                      <a:pt x="4638" y="6171"/>
                      <a:pt x="4904" y="6839"/>
                    </a:cubicBezTo>
                    <a:cubicBezTo>
                      <a:pt x="5371" y="8006"/>
                      <a:pt x="5672" y="9240"/>
                      <a:pt x="5872" y="10474"/>
                    </a:cubicBezTo>
                    <a:cubicBezTo>
                      <a:pt x="5905" y="10608"/>
                      <a:pt x="6005" y="10741"/>
                      <a:pt x="6139" y="10808"/>
                    </a:cubicBezTo>
                    <a:cubicBezTo>
                      <a:pt x="6194" y="10863"/>
                      <a:pt x="6269" y="10888"/>
                      <a:pt x="6348" y="10888"/>
                    </a:cubicBezTo>
                    <a:cubicBezTo>
                      <a:pt x="6412" y="10888"/>
                      <a:pt x="6479" y="10871"/>
                      <a:pt x="6539" y="10841"/>
                    </a:cubicBezTo>
                    <a:cubicBezTo>
                      <a:pt x="6672" y="10808"/>
                      <a:pt x="6806" y="10741"/>
                      <a:pt x="6873" y="10608"/>
                    </a:cubicBezTo>
                    <a:cubicBezTo>
                      <a:pt x="6873" y="10575"/>
                      <a:pt x="6906" y="10508"/>
                      <a:pt x="6906" y="10474"/>
                    </a:cubicBezTo>
                    <a:cubicBezTo>
                      <a:pt x="6973" y="10408"/>
                      <a:pt x="6973" y="10274"/>
                      <a:pt x="6906" y="10174"/>
                    </a:cubicBezTo>
                    <a:cubicBezTo>
                      <a:pt x="6806" y="9140"/>
                      <a:pt x="6406" y="8173"/>
                      <a:pt x="6005" y="7272"/>
                    </a:cubicBezTo>
                    <a:cubicBezTo>
                      <a:pt x="5538" y="6338"/>
                      <a:pt x="5038" y="5438"/>
                      <a:pt x="4471" y="4604"/>
                    </a:cubicBezTo>
                    <a:cubicBezTo>
                      <a:pt x="3870" y="3770"/>
                      <a:pt x="3237" y="2969"/>
                      <a:pt x="2536" y="2169"/>
                    </a:cubicBezTo>
                    <a:cubicBezTo>
                      <a:pt x="2203" y="1802"/>
                      <a:pt x="1836" y="1435"/>
                      <a:pt x="1469" y="1101"/>
                    </a:cubicBezTo>
                    <a:cubicBezTo>
                      <a:pt x="1068" y="768"/>
                      <a:pt x="701" y="401"/>
                      <a:pt x="335" y="67"/>
                    </a:cubicBezTo>
                    <a:cubicBezTo>
                      <a:pt x="301" y="0"/>
                      <a:pt x="234" y="0"/>
                      <a:pt x="201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95" name="Google Shape;195;p2"/>
              <p:cNvSpPr/>
              <p:nvPr/>
            </p:nvSpPr>
            <p:spPr>
              <a:xfrm>
                <a:off x="2460925" y="4312700"/>
                <a:ext cx="257700" cy="186450"/>
              </a:xfrm>
              <a:custGeom>
                <a:avLst/>
                <a:gdLst/>
                <a:ahLst/>
                <a:cxnLst/>
                <a:rect l="l" t="t" r="r" b="b"/>
                <a:pathLst>
                  <a:path w="10308" h="7458" extrusionOk="0">
                    <a:moveTo>
                      <a:pt x="301" y="0"/>
                    </a:moveTo>
                    <a:cubicBezTo>
                      <a:pt x="134" y="0"/>
                      <a:pt x="34" y="34"/>
                      <a:pt x="34" y="67"/>
                    </a:cubicBezTo>
                    <a:cubicBezTo>
                      <a:pt x="0" y="167"/>
                      <a:pt x="34" y="334"/>
                      <a:pt x="167" y="334"/>
                    </a:cubicBezTo>
                    <a:cubicBezTo>
                      <a:pt x="1235" y="667"/>
                      <a:pt x="2302" y="1134"/>
                      <a:pt x="3236" y="1668"/>
                    </a:cubicBezTo>
                    <a:cubicBezTo>
                      <a:pt x="4670" y="2502"/>
                      <a:pt x="5971" y="3536"/>
                      <a:pt x="7139" y="4704"/>
                    </a:cubicBezTo>
                    <a:lnTo>
                      <a:pt x="7039" y="4637"/>
                    </a:lnTo>
                    <a:lnTo>
                      <a:pt x="7039" y="4637"/>
                    </a:lnTo>
                    <a:cubicBezTo>
                      <a:pt x="7472" y="5037"/>
                      <a:pt x="7839" y="5471"/>
                      <a:pt x="8206" y="5871"/>
                    </a:cubicBezTo>
                    <a:cubicBezTo>
                      <a:pt x="8373" y="6071"/>
                      <a:pt x="8573" y="6305"/>
                      <a:pt x="8740" y="6538"/>
                    </a:cubicBezTo>
                    <a:cubicBezTo>
                      <a:pt x="8974" y="6805"/>
                      <a:pt x="9140" y="7039"/>
                      <a:pt x="9340" y="7239"/>
                    </a:cubicBezTo>
                    <a:cubicBezTo>
                      <a:pt x="9440" y="7378"/>
                      <a:pt x="9598" y="7457"/>
                      <a:pt x="9758" y="7457"/>
                    </a:cubicBezTo>
                    <a:cubicBezTo>
                      <a:pt x="9868" y="7457"/>
                      <a:pt x="9980" y="7420"/>
                      <a:pt x="10074" y="7339"/>
                    </a:cubicBezTo>
                    <a:cubicBezTo>
                      <a:pt x="10208" y="7239"/>
                      <a:pt x="10241" y="7139"/>
                      <a:pt x="10308" y="7005"/>
                    </a:cubicBezTo>
                    <a:cubicBezTo>
                      <a:pt x="10308" y="6872"/>
                      <a:pt x="10241" y="6705"/>
                      <a:pt x="10208" y="6638"/>
                    </a:cubicBezTo>
                    <a:cubicBezTo>
                      <a:pt x="9908" y="6205"/>
                      <a:pt x="9574" y="5871"/>
                      <a:pt x="9307" y="5504"/>
                    </a:cubicBezTo>
                    <a:cubicBezTo>
                      <a:pt x="8974" y="5137"/>
                      <a:pt x="8573" y="4737"/>
                      <a:pt x="8206" y="4403"/>
                    </a:cubicBezTo>
                    <a:cubicBezTo>
                      <a:pt x="7839" y="4070"/>
                      <a:pt x="7472" y="3736"/>
                      <a:pt x="7072" y="3469"/>
                    </a:cubicBezTo>
                    <a:cubicBezTo>
                      <a:pt x="6672" y="3136"/>
                      <a:pt x="6238" y="2836"/>
                      <a:pt x="5838" y="2535"/>
                    </a:cubicBezTo>
                    <a:cubicBezTo>
                      <a:pt x="5404" y="2235"/>
                      <a:pt x="5004" y="2002"/>
                      <a:pt x="4570" y="1735"/>
                    </a:cubicBezTo>
                    <a:cubicBezTo>
                      <a:pt x="4137" y="1501"/>
                      <a:pt x="3670" y="1235"/>
                      <a:pt x="3203" y="1034"/>
                    </a:cubicBezTo>
                    <a:cubicBezTo>
                      <a:pt x="2302" y="634"/>
                      <a:pt x="1335" y="301"/>
                      <a:pt x="367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96" name="Google Shape;196;p2"/>
              <p:cNvSpPr/>
              <p:nvPr/>
            </p:nvSpPr>
            <p:spPr>
              <a:xfrm>
                <a:off x="2358350" y="4471975"/>
                <a:ext cx="303575" cy="120425"/>
              </a:xfrm>
              <a:custGeom>
                <a:avLst/>
                <a:gdLst/>
                <a:ahLst/>
                <a:cxnLst/>
                <a:rect l="l" t="t" r="r" b="b"/>
                <a:pathLst>
                  <a:path w="12143" h="4817" extrusionOk="0">
                    <a:moveTo>
                      <a:pt x="1402" y="1"/>
                    </a:moveTo>
                    <a:cubicBezTo>
                      <a:pt x="935" y="101"/>
                      <a:pt x="534" y="101"/>
                      <a:pt x="134" y="134"/>
                    </a:cubicBezTo>
                    <a:cubicBezTo>
                      <a:pt x="1" y="134"/>
                      <a:pt x="67" y="334"/>
                      <a:pt x="167" y="334"/>
                    </a:cubicBezTo>
                    <a:cubicBezTo>
                      <a:pt x="434" y="301"/>
                      <a:pt x="734" y="301"/>
                      <a:pt x="968" y="301"/>
                    </a:cubicBezTo>
                    <a:cubicBezTo>
                      <a:pt x="1435" y="301"/>
                      <a:pt x="1835" y="334"/>
                      <a:pt x="2302" y="367"/>
                    </a:cubicBezTo>
                    <a:cubicBezTo>
                      <a:pt x="2769" y="434"/>
                      <a:pt x="3203" y="534"/>
                      <a:pt x="3703" y="668"/>
                    </a:cubicBezTo>
                    <a:cubicBezTo>
                      <a:pt x="5171" y="1068"/>
                      <a:pt x="6572" y="1702"/>
                      <a:pt x="7839" y="2469"/>
                    </a:cubicBezTo>
                    <a:cubicBezTo>
                      <a:pt x="8440" y="2803"/>
                      <a:pt x="9007" y="3170"/>
                      <a:pt x="9574" y="3536"/>
                    </a:cubicBezTo>
                    <a:cubicBezTo>
                      <a:pt x="9841" y="3770"/>
                      <a:pt x="10108" y="3903"/>
                      <a:pt x="10408" y="4137"/>
                    </a:cubicBezTo>
                    <a:cubicBezTo>
                      <a:pt x="10675" y="4337"/>
                      <a:pt x="10975" y="4537"/>
                      <a:pt x="11275" y="4704"/>
                    </a:cubicBezTo>
                    <a:cubicBezTo>
                      <a:pt x="11375" y="4779"/>
                      <a:pt x="11457" y="4817"/>
                      <a:pt x="11547" y="4817"/>
                    </a:cubicBezTo>
                    <a:cubicBezTo>
                      <a:pt x="11578" y="4817"/>
                      <a:pt x="11609" y="4812"/>
                      <a:pt x="11642" y="4804"/>
                    </a:cubicBezTo>
                    <a:cubicBezTo>
                      <a:pt x="11776" y="4804"/>
                      <a:pt x="11876" y="4704"/>
                      <a:pt x="11976" y="4571"/>
                    </a:cubicBezTo>
                    <a:cubicBezTo>
                      <a:pt x="12143" y="4370"/>
                      <a:pt x="12109" y="4037"/>
                      <a:pt x="11909" y="3870"/>
                    </a:cubicBezTo>
                    <a:cubicBezTo>
                      <a:pt x="11475" y="3570"/>
                      <a:pt x="11075" y="3303"/>
                      <a:pt x="10641" y="3036"/>
                    </a:cubicBezTo>
                    <a:cubicBezTo>
                      <a:pt x="10408" y="2903"/>
                      <a:pt x="10141" y="2736"/>
                      <a:pt x="9941" y="2636"/>
                    </a:cubicBezTo>
                    <a:cubicBezTo>
                      <a:pt x="9741" y="2502"/>
                      <a:pt x="9474" y="2369"/>
                      <a:pt x="9240" y="2236"/>
                    </a:cubicBezTo>
                    <a:cubicBezTo>
                      <a:pt x="8273" y="1769"/>
                      <a:pt x="7306" y="1335"/>
                      <a:pt x="6305" y="968"/>
                    </a:cubicBezTo>
                    <a:cubicBezTo>
                      <a:pt x="5805" y="801"/>
                      <a:pt x="5304" y="634"/>
                      <a:pt x="4804" y="501"/>
                    </a:cubicBezTo>
                    <a:cubicBezTo>
                      <a:pt x="4304" y="367"/>
                      <a:pt x="3803" y="234"/>
                      <a:pt x="3270" y="167"/>
                    </a:cubicBezTo>
                    <a:cubicBezTo>
                      <a:pt x="2769" y="67"/>
                      <a:pt x="2235" y="34"/>
                      <a:pt x="1735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97" name="Google Shape;197;p2"/>
              <p:cNvSpPr/>
              <p:nvPr/>
            </p:nvSpPr>
            <p:spPr>
              <a:xfrm>
                <a:off x="2320000" y="4446125"/>
                <a:ext cx="68400" cy="66750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2670" extrusionOk="0">
                    <a:moveTo>
                      <a:pt x="1535" y="0"/>
                    </a:moveTo>
                    <a:cubicBezTo>
                      <a:pt x="1168" y="0"/>
                      <a:pt x="867" y="34"/>
                      <a:pt x="534" y="301"/>
                    </a:cubicBezTo>
                    <a:cubicBezTo>
                      <a:pt x="267" y="501"/>
                      <a:pt x="100" y="834"/>
                      <a:pt x="33" y="1168"/>
                    </a:cubicBezTo>
                    <a:cubicBezTo>
                      <a:pt x="0" y="1502"/>
                      <a:pt x="100" y="1869"/>
                      <a:pt x="334" y="2169"/>
                    </a:cubicBezTo>
                    <a:cubicBezTo>
                      <a:pt x="534" y="2402"/>
                      <a:pt x="867" y="2669"/>
                      <a:pt x="1201" y="2669"/>
                    </a:cubicBezTo>
                    <a:cubicBezTo>
                      <a:pt x="1601" y="2669"/>
                      <a:pt x="1868" y="2636"/>
                      <a:pt x="2202" y="2369"/>
                    </a:cubicBezTo>
                    <a:cubicBezTo>
                      <a:pt x="2502" y="2169"/>
                      <a:pt x="2669" y="1835"/>
                      <a:pt x="2702" y="1502"/>
                    </a:cubicBezTo>
                    <a:cubicBezTo>
                      <a:pt x="2735" y="1168"/>
                      <a:pt x="2669" y="801"/>
                      <a:pt x="2435" y="501"/>
                    </a:cubicBezTo>
                    <a:cubicBezTo>
                      <a:pt x="2202" y="234"/>
                      <a:pt x="1868" y="0"/>
                      <a:pt x="1535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98" name="Google Shape;198;p2"/>
              <p:cNvSpPr/>
              <p:nvPr/>
            </p:nvSpPr>
            <p:spPr>
              <a:xfrm>
                <a:off x="2418400" y="4275175"/>
                <a:ext cx="68400" cy="66725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2669" extrusionOk="0">
                    <a:moveTo>
                      <a:pt x="1535" y="0"/>
                    </a:moveTo>
                    <a:cubicBezTo>
                      <a:pt x="1168" y="0"/>
                      <a:pt x="834" y="34"/>
                      <a:pt x="534" y="300"/>
                    </a:cubicBezTo>
                    <a:cubicBezTo>
                      <a:pt x="234" y="501"/>
                      <a:pt x="67" y="834"/>
                      <a:pt x="34" y="1168"/>
                    </a:cubicBezTo>
                    <a:cubicBezTo>
                      <a:pt x="0" y="1501"/>
                      <a:pt x="67" y="1868"/>
                      <a:pt x="334" y="2168"/>
                    </a:cubicBezTo>
                    <a:cubicBezTo>
                      <a:pt x="534" y="2402"/>
                      <a:pt x="868" y="2669"/>
                      <a:pt x="1201" y="2669"/>
                    </a:cubicBezTo>
                    <a:cubicBezTo>
                      <a:pt x="1568" y="2669"/>
                      <a:pt x="1868" y="2602"/>
                      <a:pt x="2202" y="2369"/>
                    </a:cubicBezTo>
                    <a:cubicBezTo>
                      <a:pt x="2502" y="2168"/>
                      <a:pt x="2669" y="1835"/>
                      <a:pt x="2702" y="1501"/>
                    </a:cubicBezTo>
                    <a:cubicBezTo>
                      <a:pt x="2736" y="1168"/>
                      <a:pt x="2669" y="801"/>
                      <a:pt x="2402" y="501"/>
                    </a:cubicBezTo>
                    <a:cubicBezTo>
                      <a:pt x="2202" y="234"/>
                      <a:pt x="1868" y="0"/>
                      <a:pt x="1535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99" name="Google Shape;199;p2"/>
              <p:cNvSpPr/>
              <p:nvPr/>
            </p:nvSpPr>
            <p:spPr>
              <a:xfrm>
                <a:off x="2568500" y="4127775"/>
                <a:ext cx="63400" cy="61525"/>
              </a:xfrm>
              <a:custGeom>
                <a:avLst/>
                <a:gdLst/>
                <a:ahLst/>
                <a:cxnLst/>
                <a:rect l="l" t="t" r="r" b="b"/>
                <a:pathLst>
                  <a:path w="2536" h="2461" extrusionOk="0">
                    <a:moveTo>
                      <a:pt x="1165" y="1"/>
                    </a:moveTo>
                    <a:cubicBezTo>
                      <a:pt x="924" y="1"/>
                      <a:pt x="703" y="82"/>
                      <a:pt x="501" y="259"/>
                    </a:cubicBezTo>
                    <a:cubicBezTo>
                      <a:pt x="234" y="459"/>
                      <a:pt x="67" y="759"/>
                      <a:pt x="34" y="1093"/>
                    </a:cubicBezTo>
                    <a:cubicBezTo>
                      <a:pt x="1" y="1426"/>
                      <a:pt x="67" y="1760"/>
                      <a:pt x="267" y="2027"/>
                    </a:cubicBezTo>
                    <a:cubicBezTo>
                      <a:pt x="501" y="2260"/>
                      <a:pt x="834" y="2460"/>
                      <a:pt x="1101" y="2460"/>
                    </a:cubicBezTo>
                    <a:cubicBezTo>
                      <a:pt x="1435" y="2460"/>
                      <a:pt x="1768" y="2427"/>
                      <a:pt x="2035" y="2227"/>
                    </a:cubicBezTo>
                    <a:cubicBezTo>
                      <a:pt x="2269" y="2027"/>
                      <a:pt x="2436" y="1727"/>
                      <a:pt x="2469" y="1393"/>
                    </a:cubicBezTo>
                    <a:cubicBezTo>
                      <a:pt x="2536" y="1059"/>
                      <a:pt x="2436" y="726"/>
                      <a:pt x="2235" y="459"/>
                    </a:cubicBezTo>
                    <a:cubicBezTo>
                      <a:pt x="2035" y="226"/>
                      <a:pt x="1702" y="25"/>
                      <a:pt x="1402" y="25"/>
                    </a:cubicBezTo>
                    <a:cubicBezTo>
                      <a:pt x="1321" y="9"/>
                      <a:pt x="1242" y="1"/>
                      <a:pt x="1165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00" name="Google Shape;200;p2"/>
              <p:cNvSpPr/>
              <p:nvPr/>
            </p:nvSpPr>
            <p:spPr>
              <a:xfrm>
                <a:off x="2781975" y="4064175"/>
                <a:ext cx="68425" cy="66750"/>
              </a:xfrm>
              <a:custGeom>
                <a:avLst/>
                <a:gdLst/>
                <a:ahLst/>
                <a:cxnLst/>
                <a:rect l="l" t="t" r="r" b="b"/>
                <a:pathLst>
                  <a:path w="2737" h="2670" extrusionOk="0">
                    <a:moveTo>
                      <a:pt x="1535" y="1"/>
                    </a:moveTo>
                    <a:cubicBezTo>
                      <a:pt x="1168" y="1"/>
                      <a:pt x="868" y="68"/>
                      <a:pt x="535" y="301"/>
                    </a:cubicBezTo>
                    <a:cubicBezTo>
                      <a:pt x="234" y="501"/>
                      <a:pt x="68" y="835"/>
                      <a:pt x="34" y="1168"/>
                    </a:cubicBezTo>
                    <a:cubicBezTo>
                      <a:pt x="1" y="1502"/>
                      <a:pt x="68" y="1902"/>
                      <a:pt x="335" y="2169"/>
                    </a:cubicBezTo>
                    <a:cubicBezTo>
                      <a:pt x="535" y="2436"/>
                      <a:pt x="868" y="2669"/>
                      <a:pt x="1202" y="2669"/>
                    </a:cubicBezTo>
                    <a:cubicBezTo>
                      <a:pt x="1569" y="2669"/>
                      <a:pt x="1869" y="2636"/>
                      <a:pt x="2203" y="2403"/>
                    </a:cubicBezTo>
                    <a:cubicBezTo>
                      <a:pt x="2503" y="2169"/>
                      <a:pt x="2670" y="1836"/>
                      <a:pt x="2703" y="1502"/>
                    </a:cubicBezTo>
                    <a:cubicBezTo>
                      <a:pt x="2736" y="1168"/>
                      <a:pt x="2670" y="801"/>
                      <a:pt x="2403" y="501"/>
                    </a:cubicBezTo>
                    <a:cubicBezTo>
                      <a:pt x="2203" y="268"/>
                      <a:pt x="1869" y="1"/>
                      <a:pt x="1535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01" name="Google Shape;201;p2"/>
              <p:cNvSpPr/>
              <p:nvPr/>
            </p:nvSpPr>
            <p:spPr>
              <a:xfrm>
                <a:off x="2939600" y="3993300"/>
                <a:ext cx="68400" cy="66750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2670" extrusionOk="0">
                    <a:moveTo>
                      <a:pt x="1535" y="1"/>
                    </a:moveTo>
                    <a:cubicBezTo>
                      <a:pt x="1168" y="1"/>
                      <a:pt x="834" y="67"/>
                      <a:pt x="534" y="301"/>
                    </a:cubicBezTo>
                    <a:cubicBezTo>
                      <a:pt x="234" y="501"/>
                      <a:pt x="67" y="834"/>
                      <a:pt x="34" y="1168"/>
                    </a:cubicBezTo>
                    <a:cubicBezTo>
                      <a:pt x="0" y="1502"/>
                      <a:pt x="67" y="1902"/>
                      <a:pt x="334" y="2169"/>
                    </a:cubicBezTo>
                    <a:cubicBezTo>
                      <a:pt x="534" y="2436"/>
                      <a:pt x="868" y="2669"/>
                      <a:pt x="1201" y="2669"/>
                    </a:cubicBezTo>
                    <a:cubicBezTo>
                      <a:pt x="1568" y="2669"/>
                      <a:pt x="1868" y="2636"/>
                      <a:pt x="2202" y="2402"/>
                    </a:cubicBezTo>
                    <a:cubicBezTo>
                      <a:pt x="2502" y="2169"/>
                      <a:pt x="2669" y="1835"/>
                      <a:pt x="2702" y="1502"/>
                    </a:cubicBezTo>
                    <a:cubicBezTo>
                      <a:pt x="2736" y="1168"/>
                      <a:pt x="2669" y="801"/>
                      <a:pt x="2402" y="501"/>
                    </a:cubicBezTo>
                    <a:cubicBezTo>
                      <a:pt x="2202" y="267"/>
                      <a:pt x="1868" y="1"/>
                      <a:pt x="1535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202" name="Google Shape;202;p2"/>
            <p:cNvGrpSpPr/>
            <p:nvPr/>
          </p:nvGrpSpPr>
          <p:grpSpPr>
            <a:xfrm>
              <a:off x="-86256" y="3639677"/>
              <a:ext cx="542338" cy="996789"/>
              <a:chOff x="169075" y="3879050"/>
              <a:chExt cx="359450" cy="660650"/>
            </a:xfrm>
          </p:grpSpPr>
          <p:sp>
            <p:nvSpPr>
              <p:cNvPr id="203" name="Google Shape;203;p2"/>
              <p:cNvSpPr/>
              <p:nvPr/>
            </p:nvSpPr>
            <p:spPr>
              <a:xfrm>
                <a:off x="264975" y="3879050"/>
                <a:ext cx="263550" cy="393650"/>
              </a:xfrm>
              <a:custGeom>
                <a:avLst/>
                <a:gdLst/>
                <a:ahLst/>
                <a:cxnLst/>
                <a:rect l="l" t="t" r="r" b="b"/>
                <a:pathLst>
                  <a:path w="10542" h="15746" extrusionOk="0">
                    <a:moveTo>
                      <a:pt x="7706" y="1"/>
                    </a:moveTo>
                    <a:cubicBezTo>
                      <a:pt x="7506" y="1"/>
                      <a:pt x="7273" y="34"/>
                      <a:pt x="7006" y="67"/>
                    </a:cubicBezTo>
                    <a:cubicBezTo>
                      <a:pt x="6639" y="167"/>
                      <a:pt x="6272" y="301"/>
                      <a:pt x="5838" y="501"/>
                    </a:cubicBezTo>
                    <a:cubicBezTo>
                      <a:pt x="5438" y="701"/>
                      <a:pt x="5038" y="968"/>
                      <a:pt x="4604" y="1335"/>
                    </a:cubicBezTo>
                    <a:cubicBezTo>
                      <a:pt x="3970" y="1869"/>
                      <a:pt x="3337" y="2536"/>
                      <a:pt x="2803" y="3336"/>
                    </a:cubicBezTo>
                    <a:cubicBezTo>
                      <a:pt x="1869" y="4671"/>
                      <a:pt x="1168" y="6372"/>
                      <a:pt x="668" y="8307"/>
                    </a:cubicBezTo>
                    <a:cubicBezTo>
                      <a:pt x="368" y="9507"/>
                      <a:pt x="168" y="10742"/>
                      <a:pt x="101" y="11976"/>
                    </a:cubicBezTo>
                    <a:cubicBezTo>
                      <a:pt x="1" y="13177"/>
                      <a:pt x="34" y="14344"/>
                      <a:pt x="168" y="15478"/>
                    </a:cubicBezTo>
                    <a:cubicBezTo>
                      <a:pt x="168" y="15545"/>
                      <a:pt x="268" y="15578"/>
                      <a:pt x="334" y="15578"/>
                    </a:cubicBezTo>
                    <a:cubicBezTo>
                      <a:pt x="334" y="15645"/>
                      <a:pt x="368" y="15645"/>
                      <a:pt x="368" y="15678"/>
                    </a:cubicBezTo>
                    <a:cubicBezTo>
                      <a:pt x="435" y="15712"/>
                      <a:pt x="501" y="15745"/>
                      <a:pt x="535" y="15745"/>
                    </a:cubicBezTo>
                    <a:cubicBezTo>
                      <a:pt x="601" y="15745"/>
                      <a:pt x="668" y="15712"/>
                      <a:pt x="701" y="15712"/>
                    </a:cubicBezTo>
                    <a:cubicBezTo>
                      <a:pt x="1702" y="14678"/>
                      <a:pt x="2803" y="13677"/>
                      <a:pt x="3837" y="12743"/>
                    </a:cubicBezTo>
                    <a:lnTo>
                      <a:pt x="5205" y="11509"/>
                    </a:lnTo>
                    <a:cubicBezTo>
                      <a:pt x="6672" y="10175"/>
                      <a:pt x="8173" y="8673"/>
                      <a:pt x="9341" y="6872"/>
                    </a:cubicBezTo>
                    <a:cubicBezTo>
                      <a:pt x="9641" y="6405"/>
                      <a:pt x="9875" y="5938"/>
                      <a:pt x="10108" y="5438"/>
                    </a:cubicBezTo>
                    <a:cubicBezTo>
                      <a:pt x="10275" y="5038"/>
                      <a:pt x="10375" y="4571"/>
                      <a:pt x="10475" y="4070"/>
                    </a:cubicBezTo>
                    <a:cubicBezTo>
                      <a:pt x="10542" y="3703"/>
                      <a:pt x="10542" y="3270"/>
                      <a:pt x="10508" y="2836"/>
                    </a:cubicBezTo>
                    <a:cubicBezTo>
                      <a:pt x="10475" y="2436"/>
                      <a:pt x="10375" y="2102"/>
                      <a:pt x="10275" y="1735"/>
                    </a:cubicBezTo>
                    <a:cubicBezTo>
                      <a:pt x="10141" y="1435"/>
                      <a:pt x="9975" y="1168"/>
                      <a:pt x="9775" y="868"/>
                    </a:cubicBezTo>
                    <a:cubicBezTo>
                      <a:pt x="9541" y="601"/>
                      <a:pt x="9308" y="401"/>
                      <a:pt x="9007" y="267"/>
                    </a:cubicBezTo>
                    <a:cubicBezTo>
                      <a:pt x="8707" y="101"/>
                      <a:pt x="8374" y="34"/>
                      <a:pt x="8007" y="1"/>
                    </a:cubicBezTo>
                    <a:cubicBezTo>
                      <a:pt x="7984" y="12"/>
                      <a:pt x="7955" y="15"/>
                      <a:pt x="7921" y="15"/>
                    </a:cubicBezTo>
                    <a:cubicBezTo>
                      <a:pt x="7855" y="15"/>
                      <a:pt x="7773" y="1"/>
                      <a:pt x="77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04" name="Google Shape;204;p2"/>
              <p:cNvSpPr/>
              <p:nvPr/>
            </p:nvSpPr>
            <p:spPr>
              <a:xfrm>
                <a:off x="275825" y="3977800"/>
                <a:ext cx="176825" cy="298225"/>
              </a:xfrm>
              <a:custGeom>
                <a:avLst/>
                <a:gdLst/>
                <a:ahLst/>
                <a:cxnLst/>
                <a:rect l="l" t="t" r="r" b="b"/>
                <a:pathLst>
                  <a:path w="7073" h="11929" extrusionOk="0">
                    <a:moveTo>
                      <a:pt x="5701" y="1"/>
                    </a:moveTo>
                    <a:cubicBezTo>
                      <a:pt x="5607" y="1"/>
                      <a:pt x="5506" y="33"/>
                      <a:pt x="5404" y="53"/>
                    </a:cubicBezTo>
                    <a:cubicBezTo>
                      <a:pt x="5104" y="120"/>
                      <a:pt x="4837" y="254"/>
                      <a:pt x="4537" y="387"/>
                    </a:cubicBezTo>
                    <a:cubicBezTo>
                      <a:pt x="4337" y="520"/>
                      <a:pt x="4103" y="587"/>
                      <a:pt x="3937" y="754"/>
                    </a:cubicBezTo>
                    <a:cubicBezTo>
                      <a:pt x="3770" y="887"/>
                      <a:pt x="3603" y="1021"/>
                      <a:pt x="3503" y="1121"/>
                    </a:cubicBezTo>
                    <a:cubicBezTo>
                      <a:pt x="3036" y="1555"/>
                      <a:pt x="2669" y="2055"/>
                      <a:pt x="2336" y="2589"/>
                    </a:cubicBezTo>
                    <a:lnTo>
                      <a:pt x="2336" y="2555"/>
                    </a:lnTo>
                    <a:cubicBezTo>
                      <a:pt x="1735" y="3523"/>
                      <a:pt x="1335" y="4490"/>
                      <a:pt x="1035" y="5591"/>
                    </a:cubicBezTo>
                    <a:cubicBezTo>
                      <a:pt x="668" y="6792"/>
                      <a:pt x="401" y="8059"/>
                      <a:pt x="234" y="9293"/>
                    </a:cubicBezTo>
                    <a:cubicBezTo>
                      <a:pt x="101" y="10127"/>
                      <a:pt x="34" y="10961"/>
                      <a:pt x="1" y="11862"/>
                    </a:cubicBezTo>
                    <a:cubicBezTo>
                      <a:pt x="34" y="11895"/>
                      <a:pt x="101" y="11929"/>
                      <a:pt x="167" y="11929"/>
                    </a:cubicBezTo>
                    <a:cubicBezTo>
                      <a:pt x="935" y="10761"/>
                      <a:pt x="1902" y="9727"/>
                      <a:pt x="2836" y="8626"/>
                    </a:cubicBezTo>
                    <a:cubicBezTo>
                      <a:pt x="3903" y="7392"/>
                      <a:pt x="5037" y="6091"/>
                      <a:pt x="5905" y="4723"/>
                    </a:cubicBezTo>
                    <a:cubicBezTo>
                      <a:pt x="6105" y="4390"/>
                      <a:pt x="6338" y="4023"/>
                      <a:pt x="6505" y="3689"/>
                    </a:cubicBezTo>
                    <a:cubicBezTo>
                      <a:pt x="6572" y="3456"/>
                      <a:pt x="6672" y="3289"/>
                      <a:pt x="6739" y="3089"/>
                    </a:cubicBezTo>
                    <a:cubicBezTo>
                      <a:pt x="6772" y="2922"/>
                      <a:pt x="6872" y="2789"/>
                      <a:pt x="6905" y="2622"/>
                    </a:cubicBezTo>
                    <a:cubicBezTo>
                      <a:pt x="7006" y="2288"/>
                      <a:pt x="7072" y="1955"/>
                      <a:pt x="7072" y="1621"/>
                    </a:cubicBezTo>
                    <a:cubicBezTo>
                      <a:pt x="7072" y="1421"/>
                      <a:pt x="7072" y="1221"/>
                      <a:pt x="7039" y="1021"/>
                    </a:cubicBezTo>
                    <a:cubicBezTo>
                      <a:pt x="7006" y="887"/>
                      <a:pt x="6939" y="754"/>
                      <a:pt x="6905" y="687"/>
                    </a:cubicBezTo>
                    <a:cubicBezTo>
                      <a:pt x="6872" y="587"/>
                      <a:pt x="6772" y="454"/>
                      <a:pt x="6705" y="387"/>
                    </a:cubicBezTo>
                    <a:cubicBezTo>
                      <a:pt x="6672" y="287"/>
                      <a:pt x="6572" y="254"/>
                      <a:pt x="6505" y="220"/>
                    </a:cubicBezTo>
                    <a:lnTo>
                      <a:pt x="6238" y="87"/>
                    </a:lnTo>
                    <a:cubicBezTo>
                      <a:pt x="6105" y="53"/>
                      <a:pt x="6038" y="53"/>
                      <a:pt x="5905" y="53"/>
                    </a:cubicBezTo>
                    <a:lnTo>
                      <a:pt x="5871" y="53"/>
                    </a:lnTo>
                    <a:cubicBezTo>
                      <a:pt x="5819" y="14"/>
                      <a:pt x="5762" y="1"/>
                      <a:pt x="5701" y="1"/>
                    </a:cubicBez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05" name="Google Shape;205;p2"/>
              <p:cNvSpPr/>
              <p:nvPr/>
            </p:nvSpPr>
            <p:spPr>
              <a:xfrm>
                <a:off x="169075" y="4018325"/>
                <a:ext cx="242700" cy="521375"/>
              </a:xfrm>
              <a:custGeom>
                <a:avLst/>
                <a:gdLst/>
                <a:ahLst/>
                <a:cxnLst/>
                <a:rect l="l" t="t" r="r" b="b"/>
                <a:pathLst>
                  <a:path w="9708" h="20855" extrusionOk="0">
                    <a:moveTo>
                      <a:pt x="9508" y="0"/>
                    </a:moveTo>
                    <a:cubicBezTo>
                      <a:pt x="9441" y="0"/>
                      <a:pt x="9374" y="67"/>
                      <a:pt x="9341" y="100"/>
                    </a:cubicBezTo>
                    <a:cubicBezTo>
                      <a:pt x="8707" y="1068"/>
                      <a:pt x="8073" y="1968"/>
                      <a:pt x="7506" y="2969"/>
                    </a:cubicBezTo>
                    <a:cubicBezTo>
                      <a:pt x="6939" y="3936"/>
                      <a:pt x="6372" y="4937"/>
                      <a:pt x="5838" y="5938"/>
                    </a:cubicBezTo>
                    <a:cubicBezTo>
                      <a:pt x="5538" y="6438"/>
                      <a:pt x="5305" y="6939"/>
                      <a:pt x="5038" y="7439"/>
                    </a:cubicBezTo>
                    <a:cubicBezTo>
                      <a:pt x="4804" y="7939"/>
                      <a:pt x="4537" y="8440"/>
                      <a:pt x="4304" y="8973"/>
                    </a:cubicBezTo>
                    <a:cubicBezTo>
                      <a:pt x="3804" y="10007"/>
                      <a:pt x="3337" y="11075"/>
                      <a:pt x="2936" y="12109"/>
                    </a:cubicBezTo>
                    <a:cubicBezTo>
                      <a:pt x="2336" y="13443"/>
                      <a:pt x="1835" y="14811"/>
                      <a:pt x="1368" y="16178"/>
                    </a:cubicBezTo>
                    <a:cubicBezTo>
                      <a:pt x="1135" y="16846"/>
                      <a:pt x="935" y="17579"/>
                      <a:pt x="668" y="18280"/>
                    </a:cubicBezTo>
                    <a:cubicBezTo>
                      <a:pt x="468" y="18981"/>
                      <a:pt x="201" y="19681"/>
                      <a:pt x="34" y="20415"/>
                    </a:cubicBezTo>
                    <a:cubicBezTo>
                      <a:pt x="1" y="20582"/>
                      <a:pt x="134" y="20782"/>
                      <a:pt x="301" y="20815"/>
                    </a:cubicBezTo>
                    <a:cubicBezTo>
                      <a:pt x="355" y="20842"/>
                      <a:pt x="413" y="20854"/>
                      <a:pt x="471" y="20854"/>
                    </a:cubicBezTo>
                    <a:cubicBezTo>
                      <a:pt x="630" y="20854"/>
                      <a:pt x="786" y="20762"/>
                      <a:pt x="835" y="20615"/>
                    </a:cubicBezTo>
                    <a:cubicBezTo>
                      <a:pt x="1035" y="20115"/>
                      <a:pt x="1268" y="19581"/>
                      <a:pt x="1469" y="19014"/>
                    </a:cubicBezTo>
                    <a:cubicBezTo>
                      <a:pt x="1669" y="18480"/>
                      <a:pt x="1835" y="17980"/>
                      <a:pt x="2036" y="17446"/>
                    </a:cubicBezTo>
                    <a:cubicBezTo>
                      <a:pt x="2403" y="16345"/>
                      <a:pt x="2836" y="15311"/>
                      <a:pt x="3203" y="14244"/>
                    </a:cubicBezTo>
                    <a:cubicBezTo>
                      <a:pt x="3403" y="13677"/>
                      <a:pt x="3570" y="13143"/>
                      <a:pt x="3804" y="12609"/>
                    </a:cubicBezTo>
                    <a:cubicBezTo>
                      <a:pt x="4004" y="12076"/>
                      <a:pt x="4204" y="11508"/>
                      <a:pt x="4371" y="11008"/>
                    </a:cubicBezTo>
                    <a:cubicBezTo>
                      <a:pt x="4804" y="9941"/>
                      <a:pt x="5205" y="8907"/>
                      <a:pt x="5672" y="7839"/>
                    </a:cubicBezTo>
                    <a:cubicBezTo>
                      <a:pt x="5905" y="7272"/>
                      <a:pt x="6172" y="6738"/>
                      <a:pt x="6405" y="6171"/>
                    </a:cubicBezTo>
                    <a:cubicBezTo>
                      <a:pt x="6672" y="5604"/>
                      <a:pt x="6972" y="5004"/>
                      <a:pt x="7239" y="4470"/>
                    </a:cubicBezTo>
                    <a:cubicBezTo>
                      <a:pt x="7840" y="3336"/>
                      <a:pt x="8407" y="2269"/>
                      <a:pt x="9074" y="1234"/>
                    </a:cubicBezTo>
                    <a:cubicBezTo>
                      <a:pt x="9241" y="934"/>
                      <a:pt x="9474" y="634"/>
                      <a:pt x="9674" y="334"/>
                    </a:cubicBezTo>
                    <a:cubicBezTo>
                      <a:pt x="9708" y="267"/>
                      <a:pt x="9708" y="134"/>
                      <a:pt x="9641" y="67"/>
                    </a:cubicBezTo>
                    <a:cubicBezTo>
                      <a:pt x="9608" y="0"/>
                      <a:pt x="9541" y="0"/>
                      <a:pt x="95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206" name="Google Shape;206;p2"/>
            <p:cNvGrpSpPr/>
            <p:nvPr/>
          </p:nvGrpSpPr>
          <p:grpSpPr>
            <a:xfrm>
              <a:off x="-42966" y="4001352"/>
              <a:ext cx="568780" cy="635129"/>
              <a:chOff x="184925" y="4214300"/>
              <a:chExt cx="376975" cy="420950"/>
            </a:xfrm>
          </p:grpSpPr>
          <p:sp>
            <p:nvSpPr>
              <p:cNvPr id="207" name="Google Shape;207;p2"/>
              <p:cNvSpPr/>
              <p:nvPr/>
            </p:nvSpPr>
            <p:spPr>
              <a:xfrm>
                <a:off x="264975" y="4214300"/>
                <a:ext cx="296925" cy="300225"/>
              </a:xfrm>
              <a:custGeom>
                <a:avLst/>
                <a:gdLst/>
                <a:ahLst/>
                <a:cxnLst/>
                <a:rect l="l" t="t" r="r" b="b"/>
                <a:pathLst>
                  <a:path w="11877" h="12009" extrusionOk="0">
                    <a:moveTo>
                      <a:pt x="8941" y="0"/>
                    </a:moveTo>
                    <a:cubicBezTo>
                      <a:pt x="8674" y="0"/>
                      <a:pt x="8407" y="67"/>
                      <a:pt x="8173" y="100"/>
                    </a:cubicBezTo>
                    <a:cubicBezTo>
                      <a:pt x="7840" y="134"/>
                      <a:pt x="7506" y="267"/>
                      <a:pt x="7173" y="400"/>
                    </a:cubicBezTo>
                    <a:cubicBezTo>
                      <a:pt x="6539" y="634"/>
                      <a:pt x="5872" y="1001"/>
                      <a:pt x="5271" y="1501"/>
                    </a:cubicBezTo>
                    <a:cubicBezTo>
                      <a:pt x="4671" y="1968"/>
                      <a:pt x="4104" y="2535"/>
                      <a:pt x="3537" y="3236"/>
                    </a:cubicBezTo>
                    <a:cubicBezTo>
                      <a:pt x="3036" y="3836"/>
                      <a:pt x="2603" y="4503"/>
                      <a:pt x="2136" y="5271"/>
                    </a:cubicBezTo>
                    <a:cubicBezTo>
                      <a:pt x="1702" y="5971"/>
                      <a:pt x="1335" y="6705"/>
                      <a:pt x="1002" y="7506"/>
                    </a:cubicBezTo>
                    <a:cubicBezTo>
                      <a:pt x="701" y="8273"/>
                      <a:pt x="468" y="9040"/>
                      <a:pt x="301" y="9807"/>
                    </a:cubicBezTo>
                    <a:cubicBezTo>
                      <a:pt x="134" y="10541"/>
                      <a:pt x="34" y="11208"/>
                      <a:pt x="1" y="11875"/>
                    </a:cubicBezTo>
                    <a:cubicBezTo>
                      <a:pt x="1" y="11942"/>
                      <a:pt x="1" y="11942"/>
                      <a:pt x="34" y="11975"/>
                    </a:cubicBezTo>
                    <a:cubicBezTo>
                      <a:pt x="68" y="12009"/>
                      <a:pt x="68" y="12009"/>
                      <a:pt x="134" y="12009"/>
                    </a:cubicBezTo>
                    <a:cubicBezTo>
                      <a:pt x="168" y="12009"/>
                      <a:pt x="201" y="11975"/>
                      <a:pt x="234" y="11942"/>
                    </a:cubicBezTo>
                    <a:lnTo>
                      <a:pt x="301" y="11942"/>
                    </a:lnTo>
                    <a:cubicBezTo>
                      <a:pt x="334" y="11975"/>
                      <a:pt x="368" y="11975"/>
                      <a:pt x="401" y="11975"/>
                    </a:cubicBezTo>
                    <a:cubicBezTo>
                      <a:pt x="468" y="11975"/>
                      <a:pt x="468" y="11975"/>
                      <a:pt x="501" y="11942"/>
                    </a:cubicBezTo>
                    <a:cubicBezTo>
                      <a:pt x="1335" y="11308"/>
                      <a:pt x="2303" y="10808"/>
                      <a:pt x="3270" y="10341"/>
                    </a:cubicBezTo>
                    <a:lnTo>
                      <a:pt x="3403" y="10274"/>
                    </a:lnTo>
                    <a:lnTo>
                      <a:pt x="3537" y="10174"/>
                    </a:lnTo>
                    <a:cubicBezTo>
                      <a:pt x="4004" y="9974"/>
                      <a:pt x="4471" y="9707"/>
                      <a:pt x="4904" y="9474"/>
                    </a:cubicBezTo>
                    <a:cubicBezTo>
                      <a:pt x="5171" y="9340"/>
                      <a:pt x="5405" y="9173"/>
                      <a:pt x="5638" y="9073"/>
                    </a:cubicBezTo>
                    <a:cubicBezTo>
                      <a:pt x="5805" y="8973"/>
                      <a:pt x="5972" y="8840"/>
                      <a:pt x="6072" y="8773"/>
                    </a:cubicBezTo>
                    <a:lnTo>
                      <a:pt x="6205" y="8673"/>
                    </a:lnTo>
                    <a:cubicBezTo>
                      <a:pt x="6906" y="8273"/>
                      <a:pt x="7673" y="7839"/>
                      <a:pt x="8374" y="7339"/>
                    </a:cubicBezTo>
                    <a:cubicBezTo>
                      <a:pt x="8740" y="7105"/>
                      <a:pt x="9174" y="6805"/>
                      <a:pt x="9508" y="6572"/>
                    </a:cubicBezTo>
                    <a:cubicBezTo>
                      <a:pt x="9875" y="6271"/>
                      <a:pt x="10208" y="5938"/>
                      <a:pt x="10508" y="5638"/>
                    </a:cubicBezTo>
                    <a:cubicBezTo>
                      <a:pt x="11176" y="4937"/>
                      <a:pt x="11643" y="4170"/>
                      <a:pt x="11809" y="3436"/>
                    </a:cubicBezTo>
                    <a:cubicBezTo>
                      <a:pt x="11843" y="3269"/>
                      <a:pt x="11876" y="3069"/>
                      <a:pt x="11876" y="2836"/>
                    </a:cubicBezTo>
                    <a:cubicBezTo>
                      <a:pt x="11876" y="2669"/>
                      <a:pt x="11876" y="2469"/>
                      <a:pt x="11843" y="2235"/>
                    </a:cubicBezTo>
                    <a:cubicBezTo>
                      <a:pt x="11776" y="1902"/>
                      <a:pt x="11643" y="1501"/>
                      <a:pt x="11442" y="1234"/>
                    </a:cubicBezTo>
                    <a:cubicBezTo>
                      <a:pt x="11209" y="934"/>
                      <a:pt x="10909" y="667"/>
                      <a:pt x="10608" y="467"/>
                    </a:cubicBezTo>
                    <a:cubicBezTo>
                      <a:pt x="10408" y="400"/>
                      <a:pt x="10275" y="300"/>
                      <a:pt x="10075" y="267"/>
                    </a:cubicBezTo>
                    <a:cubicBezTo>
                      <a:pt x="9908" y="167"/>
                      <a:pt x="9708" y="134"/>
                      <a:pt x="9474" y="100"/>
                    </a:cubicBezTo>
                    <a:cubicBezTo>
                      <a:pt x="9241" y="0"/>
                      <a:pt x="9107" y="0"/>
                      <a:pt x="894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08" name="Google Shape;208;p2"/>
              <p:cNvSpPr/>
              <p:nvPr/>
            </p:nvSpPr>
            <p:spPr>
              <a:xfrm>
                <a:off x="264150" y="4282350"/>
                <a:ext cx="221850" cy="232175"/>
              </a:xfrm>
              <a:custGeom>
                <a:avLst/>
                <a:gdLst/>
                <a:ahLst/>
                <a:cxnLst/>
                <a:rect l="l" t="t" r="r" b="b"/>
                <a:pathLst>
                  <a:path w="8874" h="9287" extrusionOk="0">
                    <a:moveTo>
                      <a:pt x="7138" y="0"/>
                    </a:moveTo>
                    <a:cubicBezTo>
                      <a:pt x="7061" y="0"/>
                      <a:pt x="6978" y="29"/>
                      <a:pt x="6905" y="47"/>
                    </a:cubicBezTo>
                    <a:cubicBezTo>
                      <a:pt x="6705" y="80"/>
                      <a:pt x="6472" y="180"/>
                      <a:pt x="6238" y="280"/>
                    </a:cubicBezTo>
                    <a:cubicBezTo>
                      <a:pt x="5805" y="547"/>
                      <a:pt x="5404" y="847"/>
                      <a:pt x="5037" y="1181"/>
                    </a:cubicBezTo>
                    <a:cubicBezTo>
                      <a:pt x="4537" y="1681"/>
                      <a:pt x="4070" y="2182"/>
                      <a:pt x="3636" y="2749"/>
                    </a:cubicBezTo>
                    <a:cubicBezTo>
                      <a:pt x="3169" y="3349"/>
                      <a:pt x="2736" y="3950"/>
                      <a:pt x="2336" y="4617"/>
                    </a:cubicBezTo>
                    <a:cubicBezTo>
                      <a:pt x="1735" y="5584"/>
                      <a:pt x="1201" y="6551"/>
                      <a:pt x="734" y="7552"/>
                    </a:cubicBezTo>
                    <a:cubicBezTo>
                      <a:pt x="534" y="7919"/>
                      <a:pt x="367" y="8353"/>
                      <a:pt x="201" y="8753"/>
                    </a:cubicBezTo>
                    <a:cubicBezTo>
                      <a:pt x="134" y="8920"/>
                      <a:pt x="67" y="9120"/>
                      <a:pt x="1" y="9287"/>
                    </a:cubicBezTo>
                    <a:cubicBezTo>
                      <a:pt x="34" y="9253"/>
                      <a:pt x="67" y="9253"/>
                      <a:pt x="67" y="9220"/>
                    </a:cubicBezTo>
                    <a:lnTo>
                      <a:pt x="968" y="8586"/>
                    </a:lnTo>
                    <a:cubicBezTo>
                      <a:pt x="1969" y="7919"/>
                      <a:pt x="2903" y="7252"/>
                      <a:pt x="3870" y="6585"/>
                    </a:cubicBezTo>
                    <a:cubicBezTo>
                      <a:pt x="4404" y="6218"/>
                      <a:pt x="4904" y="5784"/>
                      <a:pt x="5471" y="5417"/>
                    </a:cubicBezTo>
                    <a:cubicBezTo>
                      <a:pt x="5971" y="5050"/>
                      <a:pt x="6405" y="4617"/>
                      <a:pt x="6872" y="4216"/>
                    </a:cubicBezTo>
                    <a:cubicBezTo>
                      <a:pt x="7206" y="3916"/>
                      <a:pt x="7506" y="3616"/>
                      <a:pt x="7806" y="3282"/>
                    </a:cubicBezTo>
                    <a:cubicBezTo>
                      <a:pt x="8040" y="3049"/>
                      <a:pt x="8240" y="2749"/>
                      <a:pt x="8473" y="2449"/>
                    </a:cubicBezTo>
                    <a:cubicBezTo>
                      <a:pt x="8573" y="2248"/>
                      <a:pt x="8707" y="2015"/>
                      <a:pt x="8807" y="1781"/>
                    </a:cubicBezTo>
                    <a:cubicBezTo>
                      <a:pt x="8839" y="1684"/>
                      <a:pt x="8872" y="1522"/>
                      <a:pt x="8873" y="1390"/>
                    </a:cubicBezTo>
                    <a:lnTo>
                      <a:pt x="8873" y="1390"/>
                    </a:lnTo>
                    <a:cubicBezTo>
                      <a:pt x="8874" y="1399"/>
                      <a:pt x="8874" y="1407"/>
                      <a:pt x="8874" y="1414"/>
                    </a:cubicBezTo>
                    <a:lnTo>
                      <a:pt x="8874" y="1381"/>
                    </a:lnTo>
                    <a:cubicBezTo>
                      <a:pt x="8874" y="1384"/>
                      <a:pt x="8873" y="1387"/>
                      <a:pt x="8873" y="1390"/>
                    </a:cubicBezTo>
                    <a:lnTo>
                      <a:pt x="8873" y="1390"/>
                    </a:lnTo>
                    <a:cubicBezTo>
                      <a:pt x="8873" y="1318"/>
                      <a:pt x="8870" y="1203"/>
                      <a:pt x="8840" y="1114"/>
                    </a:cubicBezTo>
                    <a:cubicBezTo>
                      <a:pt x="8807" y="1048"/>
                      <a:pt x="8807" y="947"/>
                      <a:pt x="8740" y="881"/>
                    </a:cubicBezTo>
                    <a:lnTo>
                      <a:pt x="8740" y="914"/>
                    </a:lnTo>
                    <a:cubicBezTo>
                      <a:pt x="8707" y="847"/>
                      <a:pt x="8640" y="747"/>
                      <a:pt x="8573" y="681"/>
                    </a:cubicBezTo>
                    <a:cubicBezTo>
                      <a:pt x="8473" y="547"/>
                      <a:pt x="8340" y="447"/>
                      <a:pt x="8206" y="380"/>
                    </a:cubicBezTo>
                    <a:cubicBezTo>
                      <a:pt x="8073" y="280"/>
                      <a:pt x="7906" y="214"/>
                      <a:pt x="7739" y="180"/>
                    </a:cubicBezTo>
                    <a:cubicBezTo>
                      <a:pt x="7639" y="114"/>
                      <a:pt x="7473" y="80"/>
                      <a:pt x="7306" y="80"/>
                    </a:cubicBezTo>
                    <a:cubicBezTo>
                      <a:pt x="7260" y="20"/>
                      <a:pt x="7201" y="0"/>
                      <a:pt x="7138" y="0"/>
                    </a:cubicBez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09" name="Google Shape;209;p2"/>
              <p:cNvSpPr/>
              <p:nvPr/>
            </p:nvSpPr>
            <p:spPr>
              <a:xfrm>
                <a:off x="184925" y="4318950"/>
                <a:ext cx="262725" cy="3163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12652" extrusionOk="0">
                    <a:moveTo>
                      <a:pt x="2903" y="9090"/>
                    </a:moveTo>
                    <a:lnTo>
                      <a:pt x="2903" y="9090"/>
                    </a:lnTo>
                    <a:cubicBezTo>
                      <a:pt x="2892" y="9101"/>
                      <a:pt x="2885" y="9111"/>
                      <a:pt x="2879" y="9123"/>
                    </a:cubicBezTo>
                    <a:lnTo>
                      <a:pt x="2879" y="9123"/>
                    </a:lnTo>
                    <a:cubicBezTo>
                      <a:pt x="2903" y="9117"/>
                      <a:pt x="2903" y="9090"/>
                      <a:pt x="2903" y="9090"/>
                    </a:cubicBezTo>
                    <a:close/>
                    <a:moveTo>
                      <a:pt x="2869" y="9091"/>
                    </a:moveTo>
                    <a:lnTo>
                      <a:pt x="2869" y="9091"/>
                    </a:lnTo>
                    <a:cubicBezTo>
                      <a:pt x="2869" y="9124"/>
                      <a:pt x="2836" y="9157"/>
                      <a:pt x="2836" y="9157"/>
                    </a:cubicBezTo>
                    <a:cubicBezTo>
                      <a:pt x="2836" y="9124"/>
                      <a:pt x="2869" y="9124"/>
                      <a:pt x="2869" y="9091"/>
                    </a:cubicBezTo>
                    <a:close/>
                    <a:moveTo>
                      <a:pt x="10275" y="1"/>
                    </a:moveTo>
                    <a:cubicBezTo>
                      <a:pt x="10250" y="1"/>
                      <a:pt x="10225" y="17"/>
                      <a:pt x="10208" y="51"/>
                    </a:cubicBezTo>
                    <a:cubicBezTo>
                      <a:pt x="9407" y="751"/>
                      <a:pt x="8640" y="1452"/>
                      <a:pt x="7840" y="2219"/>
                    </a:cubicBezTo>
                    <a:cubicBezTo>
                      <a:pt x="7039" y="2919"/>
                      <a:pt x="6238" y="3653"/>
                      <a:pt x="5505" y="4454"/>
                    </a:cubicBezTo>
                    <a:cubicBezTo>
                      <a:pt x="4737" y="5221"/>
                      <a:pt x="4037" y="5988"/>
                      <a:pt x="3370" y="6822"/>
                    </a:cubicBezTo>
                    <a:cubicBezTo>
                      <a:pt x="2703" y="7656"/>
                      <a:pt x="2035" y="8490"/>
                      <a:pt x="1468" y="9391"/>
                    </a:cubicBezTo>
                    <a:cubicBezTo>
                      <a:pt x="1168" y="9791"/>
                      <a:pt x="901" y="10225"/>
                      <a:pt x="668" y="10658"/>
                    </a:cubicBezTo>
                    <a:cubicBezTo>
                      <a:pt x="401" y="11092"/>
                      <a:pt x="201" y="11492"/>
                      <a:pt x="34" y="11959"/>
                    </a:cubicBezTo>
                    <a:cubicBezTo>
                      <a:pt x="1" y="12093"/>
                      <a:pt x="1" y="12226"/>
                      <a:pt x="34" y="12326"/>
                    </a:cubicBezTo>
                    <a:cubicBezTo>
                      <a:pt x="67" y="12459"/>
                      <a:pt x="167" y="12593"/>
                      <a:pt x="301" y="12626"/>
                    </a:cubicBezTo>
                    <a:cubicBezTo>
                      <a:pt x="351" y="12643"/>
                      <a:pt x="409" y="12651"/>
                      <a:pt x="472" y="12651"/>
                    </a:cubicBezTo>
                    <a:cubicBezTo>
                      <a:pt x="534" y="12651"/>
                      <a:pt x="601" y="12643"/>
                      <a:pt x="668" y="12626"/>
                    </a:cubicBezTo>
                    <a:cubicBezTo>
                      <a:pt x="701" y="12593"/>
                      <a:pt x="734" y="12593"/>
                      <a:pt x="768" y="12593"/>
                    </a:cubicBezTo>
                    <a:cubicBezTo>
                      <a:pt x="868" y="12526"/>
                      <a:pt x="901" y="12459"/>
                      <a:pt x="935" y="12393"/>
                    </a:cubicBezTo>
                    <a:cubicBezTo>
                      <a:pt x="1268" y="11826"/>
                      <a:pt x="1568" y="11292"/>
                      <a:pt x="1902" y="10758"/>
                    </a:cubicBezTo>
                    <a:cubicBezTo>
                      <a:pt x="2202" y="10258"/>
                      <a:pt x="2502" y="9724"/>
                      <a:pt x="2836" y="9224"/>
                    </a:cubicBezTo>
                    <a:cubicBezTo>
                      <a:pt x="2859" y="9178"/>
                      <a:pt x="2866" y="9148"/>
                      <a:pt x="2879" y="9123"/>
                    </a:cubicBezTo>
                    <a:lnTo>
                      <a:pt x="2879" y="9123"/>
                    </a:lnTo>
                    <a:cubicBezTo>
                      <a:pt x="2876" y="9123"/>
                      <a:pt x="2873" y="9124"/>
                      <a:pt x="2869" y="9124"/>
                    </a:cubicBezTo>
                    <a:cubicBezTo>
                      <a:pt x="3370" y="8323"/>
                      <a:pt x="3903" y="7589"/>
                      <a:pt x="4504" y="6822"/>
                    </a:cubicBezTo>
                    <a:cubicBezTo>
                      <a:pt x="5071" y="6055"/>
                      <a:pt x="5705" y="5288"/>
                      <a:pt x="6372" y="4554"/>
                    </a:cubicBezTo>
                    <a:cubicBezTo>
                      <a:pt x="7039" y="3787"/>
                      <a:pt x="7673" y="3086"/>
                      <a:pt x="8373" y="2386"/>
                    </a:cubicBezTo>
                    <a:cubicBezTo>
                      <a:pt x="9040" y="1652"/>
                      <a:pt x="9741" y="951"/>
                      <a:pt x="10475" y="251"/>
                    </a:cubicBezTo>
                    <a:cubicBezTo>
                      <a:pt x="10508" y="217"/>
                      <a:pt x="10508" y="117"/>
                      <a:pt x="10475" y="84"/>
                    </a:cubicBezTo>
                    <a:cubicBezTo>
                      <a:pt x="10408" y="51"/>
                      <a:pt x="10375" y="51"/>
                      <a:pt x="10341" y="51"/>
                    </a:cubicBezTo>
                    <a:cubicBezTo>
                      <a:pt x="10325" y="17"/>
                      <a:pt x="10300" y="1"/>
                      <a:pt x="1027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210" name="Google Shape;210;p2"/>
            <p:cNvGrpSpPr/>
            <p:nvPr/>
          </p:nvGrpSpPr>
          <p:grpSpPr>
            <a:xfrm>
              <a:off x="-86242" y="4427191"/>
              <a:ext cx="447011" cy="642232"/>
              <a:chOff x="178250" y="4721325"/>
              <a:chExt cx="244375" cy="351100"/>
            </a:xfrm>
          </p:grpSpPr>
          <p:sp>
            <p:nvSpPr>
              <p:cNvPr id="211" name="Google Shape;211;p2"/>
              <p:cNvSpPr/>
              <p:nvPr/>
            </p:nvSpPr>
            <p:spPr>
              <a:xfrm>
                <a:off x="178250" y="4721325"/>
                <a:ext cx="244375" cy="351100"/>
              </a:xfrm>
              <a:custGeom>
                <a:avLst/>
                <a:gdLst/>
                <a:ahLst/>
                <a:cxnLst/>
                <a:rect l="l" t="t" r="r" b="b"/>
                <a:pathLst>
                  <a:path w="9775" h="14044" extrusionOk="0">
                    <a:moveTo>
                      <a:pt x="334" y="0"/>
                    </a:moveTo>
                    <a:cubicBezTo>
                      <a:pt x="268" y="0"/>
                      <a:pt x="168" y="34"/>
                      <a:pt x="134" y="67"/>
                    </a:cubicBezTo>
                    <a:cubicBezTo>
                      <a:pt x="67" y="167"/>
                      <a:pt x="1" y="301"/>
                      <a:pt x="67" y="367"/>
                    </a:cubicBezTo>
                    <a:cubicBezTo>
                      <a:pt x="268" y="968"/>
                      <a:pt x="434" y="1535"/>
                      <a:pt x="568" y="2135"/>
                    </a:cubicBezTo>
                    <a:cubicBezTo>
                      <a:pt x="668" y="2636"/>
                      <a:pt x="801" y="3069"/>
                      <a:pt x="935" y="3570"/>
                    </a:cubicBezTo>
                    <a:lnTo>
                      <a:pt x="1035" y="4037"/>
                    </a:lnTo>
                    <a:cubicBezTo>
                      <a:pt x="1368" y="5404"/>
                      <a:pt x="1735" y="6739"/>
                      <a:pt x="2169" y="8073"/>
                    </a:cubicBezTo>
                    <a:cubicBezTo>
                      <a:pt x="2703" y="9574"/>
                      <a:pt x="3270" y="10708"/>
                      <a:pt x="4004" y="11642"/>
                    </a:cubicBezTo>
                    <a:cubicBezTo>
                      <a:pt x="4371" y="12142"/>
                      <a:pt x="4838" y="12543"/>
                      <a:pt x="5338" y="12910"/>
                    </a:cubicBezTo>
                    <a:cubicBezTo>
                      <a:pt x="5838" y="13310"/>
                      <a:pt x="6405" y="13577"/>
                      <a:pt x="7006" y="13744"/>
                    </a:cubicBezTo>
                    <a:cubicBezTo>
                      <a:pt x="7606" y="13910"/>
                      <a:pt x="8273" y="14044"/>
                      <a:pt x="8974" y="14044"/>
                    </a:cubicBezTo>
                    <a:lnTo>
                      <a:pt x="9374" y="14044"/>
                    </a:lnTo>
                    <a:cubicBezTo>
                      <a:pt x="9574" y="14044"/>
                      <a:pt x="9674" y="13910"/>
                      <a:pt x="9674" y="13810"/>
                    </a:cubicBezTo>
                    <a:lnTo>
                      <a:pt x="9674" y="13710"/>
                    </a:lnTo>
                    <a:cubicBezTo>
                      <a:pt x="9708" y="13677"/>
                      <a:pt x="9774" y="13577"/>
                      <a:pt x="9774" y="13510"/>
                    </a:cubicBezTo>
                    <a:cubicBezTo>
                      <a:pt x="9774" y="13143"/>
                      <a:pt x="9741" y="12743"/>
                      <a:pt x="9641" y="12242"/>
                    </a:cubicBezTo>
                    <a:cubicBezTo>
                      <a:pt x="9608" y="11876"/>
                      <a:pt x="9508" y="11475"/>
                      <a:pt x="9441" y="11042"/>
                    </a:cubicBezTo>
                    <a:cubicBezTo>
                      <a:pt x="9274" y="10208"/>
                      <a:pt x="9007" y="9374"/>
                      <a:pt x="8740" y="8573"/>
                    </a:cubicBezTo>
                    <a:cubicBezTo>
                      <a:pt x="8107" y="6872"/>
                      <a:pt x="7239" y="5338"/>
                      <a:pt x="6172" y="4003"/>
                    </a:cubicBezTo>
                    <a:cubicBezTo>
                      <a:pt x="5471" y="3069"/>
                      <a:pt x="4637" y="2235"/>
                      <a:pt x="3737" y="1568"/>
                    </a:cubicBezTo>
                    <a:cubicBezTo>
                      <a:pt x="3270" y="1235"/>
                      <a:pt x="2803" y="968"/>
                      <a:pt x="2269" y="701"/>
                    </a:cubicBezTo>
                    <a:cubicBezTo>
                      <a:pt x="1669" y="401"/>
                      <a:pt x="1102" y="201"/>
                      <a:pt x="601" y="34"/>
                    </a:cubicBezTo>
                    <a:cubicBezTo>
                      <a:pt x="401" y="0"/>
                      <a:pt x="334" y="0"/>
                      <a:pt x="3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12" name="Google Shape;212;p2"/>
              <p:cNvSpPr/>
              <p:nvPr/>
            </p:nvSpPr>
            <p:spPr>
              <a:xfrm>
                <a:off x="192425" y="4737650"/>
                <a:ext cx="214350" cy="319650"/>
              </a:xfrm>
              <a:custGeom>
                <a:avLst/>
                <a:gdLst/>
                <a:ahLst/>
                <a:cxnLst/>
                <a:rect l="l" t="t" r="r" b="b"/>
                <a:pathLst>
                  <a:path w="8574" h="12786" extrusionOk="0">
                    <a:moveTo>
                      <a:pt x="129" y="1"/>
                    </a:moveTo>
                    <a:cubicBezTo>
                      <a:pt x="81" y="1"/>
                      <a:pt x="58" y="24"/>
                      <a:pt x="34" y="48"/>
                    </a:cubicBezTo>
                    <a:cubicBezTo>
                      <a:pt x="1" y="148"/>
                      <a:pt x="1" y="215"/>
                      <a:pt x="68" y="315"/>
                    </a:cubicBezTo>
                    <a:cubicBezTo>
                      <a:pt x="368" y="482"/>
                      <a:pt x="601" y="682"/>
                      <a:pt x="868" y="848"/>
                    </a:cubicBezTo>
                    <a:cubicBezTo>
                      <a:pt x="1569" y="1416"/>
                      <a:pt x="2169" y="2149"/>
                      <a:pt x="2703" y="2850"/>
                    </a:cubicBezTo>
                    <a:cubicBezTo>
                      <a:pt x="3737" y="4318"/>
                      <a:pt x="4537" y="5885"/>
                      <a:pt x="5271" y="7520"/>
                    </a:cubicBezTo>
                    <a:cubicBezTo>
                      <a:pt x="5672" y="8320"/>
                      <a:pt x="6038" y="9154"/>
                      <a:pt x="6405" y="9988"/>
                    </a:cubicBezTo>
                    <a:cubicBezTo>
                      <a:pt x="6772" y="10722"/>
                      <a:pt x="7173" y="11489"/>
                      <a:pt x="7606" y="12223"/>
                    </a:cubicBezTo>
                    <a:lnTo>
                      <a:pt x="7873" y="12590"/>
                    </a:lnTo>
                    <a:cubicBezTo>
                      <a:pt x="7906" y="12690"/>
                      <a:pt x="7940" y="12724"/>
                      <a:pt x="8073" y="12757"/>
                    </a:cubicBezTo>
                    <a:cubicBezTo>
                      <a:pt x="8104" y="12778"/>
                      <a:pt x="8132" y="12786"/>
                      <a:pt x="8158" y="12786"/>
                    </a:cubicBezTo>
                    <a:cubicBezTo>
                      <a:pt x="8215" y="12786"/>
                      <a:pt x="8261" y="12747"/>
                      <a:pt x="8307" y="12724"/>
                    </a:cubicBezTo>
                    <a:cubicBezTo>
                      <a:pt x="8507" y="12624"/>
                      <a:pt x="8574" y="12423"/>
                      <a:pt x="8440" y="12257"/>
                    </a:cubicBezTo>
                    <a:cubicBezTo>
                      <a:pt x="8373" y="12090"/>
                      <a:pt x="8240" y="11923"/>
                      <a:pt x="8140" y="11756"/>
                    </a:cubicBezTo>
                    <a:cubicBezTo>
                      <a:pt x="8040" y="11589"/>
                      <a:pt x="7940" y="11389"/>
                      <a:pt x="7806" y="11223"/>
                    </a:cubicBezTo>
                    <a:lnTo>
                      <a:pt x="7206" y="10088"/>
                    </a:lnTo>
                    <a:cubicBezTo>
                      <a:pt x="6772" y="9288"/>
                      <a:pt x="6372" y="8521"/>
                      <a:pt x="5972" y="7720"/>
                    </a:cubicBezTo>
                    <a:cubicBezTo>
                      <a:pt x="5138" y="6119"/>
                      <a:pt x="4371" y="4518"/>
                      <a:pt x="3303" y="3050"/>
                    </a:cubicBezTo>
                    <a:cubicBezTo>
                      <a:pt x="2469" y="1883"/>
                      <a:pt x="1469" y="782"/>
                      <a:pt x="268" y="48"/>
                    </a:cubicBezTo>
                    <a:cubicBezTo>
                      <a:pt x="234" y="48"/>
                      <a:pt x="234" y="15"/>
                      <a:pt x="201" y="15"/>
                    </a:cubicBezTo>
                    <a:cubicBezTo>
                      <a:pt x="172" y="5"/>
                      <a:pt x="148" y="1"/>
                      <a:pt x="12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13" name="Google Shape;213;p2"/>
              <p:cNvSpPr/>
              <p:nvPr/>
            </p:nvSpPr>
            <p:spPr>
              <a:xfrm>
                <a:off x="375900" y="4943150"/>
                <a:ext cx="6700" cy="700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803" extrusionOk="0">
                    <a:moveTo>
                      <a:pt x="67" y="0"/>
                    </a:moveTo>
                    <a:cubicBezTo>
                      <a:pt x="67" y="0"/>
                      <a:pt x="34" y="34"/>
                      <a:pt x="34" y="100"/>
                    </a:cubicBezTo>
                    <a:cubicBezTo>
                      <a:pt x="67" y="501"/>
                      <a:pt x="67" y="934"/>
                      <a:pt x="67" y="1368"/>
                    </a:cubicBezTo>
                    <a:cubicBezTo>
                      <a:pt x="67" y="1602"/>
                      <a:pt x="34" y="1802"/>
                      <a:pt x="34" y="2002"/>
                    </a:cubicBezTo>
                    <a:cubicBezTo>
                      <a:pt x="34" y="2202"/>
                      <a:pt x="0" y="2435"/>
                      <a:pt x="0" y="2636"/>
                    </a:cubicBezTo>
                    <a:cubicBezTo>
                      <a:pt x="0" y="2702"/>
                      <a:pt x="34" y="2769"/>
                      <a:pt x="100" y="2802"/>
                    </a:cubicBezTo>
                    <a:cubicBezTo>
                      <a:pt x="134" y="2802"/>
                      <a:pt x="201" y="2802"/>
                      <a:pt x="201" y="2769"/>
                    </a:cubicBezTo>
                    <a:cubicBezTo>
                      <a:pt x="234" y="2702"/>
                      <a:pt x="234" y="2702"/>
                      <a:pt x="234" y="2669"/>
                    </a:cubicBezTo>
                    <a:cubicBezTo>
                      <a:pt x="267" y="2469"/>
                      <a:pt x="267" y="2269"/>
                      <a:pt x="267" y="2035"/>
                    </a:cubicBezTo>
                    <a:lnTo>
                      <a:pt x="267" y="1435"/>
                    </a:lnTo>
                    <a:cubicBezTo>
                      <a:pt x="267" y="1001"/>
                      <a:pt x="234" y="601"/>
                      <a:pt x="201" y="134"/>
                    </a:cubicBezTo>
                    <a:cubicBezTo>
                      <a:pt x="201" y="67"/>
                      <a:pt x="201" y="67"/>
                      <a:pt x="134" y="34"/>
                    </a:cubicBezTo>
                    <a:cubicBezTo>
                      <a:pt x="134" y="34"/>
                      <a:pt x="100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14" name="Google Shape;214;p2"/>
              <p:cNvSpPr/>
              <p:nvPr/>
            </p:nvSpPr>
            <p:spPr>
              <a:xfrm>
                <a:off x="340050" y="4880575"/>
                <a:ext cx="10850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2871" extrusionOk="0">
                    <a:moveTo>
                      <a:pt x="218" y="0"/>
                    </a:moveTo>
                    <a:cubicBezTo>
                      <a:pt x="181" y="0"/>
                      <a:pt x="167" y="37"/>
                      <a:pt x="167" y="102"/>
                    </a:cubicBezTo>
                    <a:lnTo>
                      <a:pt x="167" y="1269"/>
                    </a:lnTo>
                    <a:cubicBezTo>
                      <a:pt x="167" y="1469"/>
                      <a:pt x="133" y="1636"/>
                      <a:pt x="133" y="1836"/>
                    </a:cubicBezTo>
                    <a:cubicBezTo>
                      <a:pt x="133" y="2003"/>
                      <a:pt x="100" y="2203"/>
                      <a:pt x="33" y="2370"/>
                    </a:cubicBezTo>
                    <a:cubicBezTo>
                      <a:pt x="33" y="2503"/>
                      <a:pt x="0" y="2603"/>
                      <a:pt x="0" y="2704"/>
                    </a:cubicBezTo>
                    <a:cubicBezTo>
                      <a:pt x="0" y="2770"/>
                      <a:pt x="0" y="2770"/>
                      <a:pt x="33" y="2804"/>
                    </a:cubicBezTo>
                    <a:cubicBezTo>
                      <a:pt x="100" y="2837"/>
                      <a:pt x="100" y="2870"/>
                      <a:pt x="133" y="2870"/>
                    </a:cubicBezTo>
                    <a:lnTo>
                      <a:pt x="267" y="2870"/>
                    </a:lnTo>
                    <a:cubicBezTo>
                      <a:pt x="300" y="2870"/>
                      <a:pt x="334" y="2837"/>
                      <a:pt x="334" y="2804"/>
                    </a:cubicBezTo>
                    <a:cubicBezTo>
                      <a:pt x="367" y="2603"/>
                      <a:pt x="367" y="2370"/>
                      <a:pt x="434" y="2170"/>
                    </a:cubicBezTo>
                    <a:lnTo>
                      <a:pt x="434" y="1503"/>
                    </a:lnTo>
                    <a:cubicBezTo>
                      <a:pt x="434" y="1036"/>
                      <a:pt x="367" y="602"/>
                      <a:pt x="367" y="135"/>
                    </a:cubicBezTo>
                    <a:cubicBezTo>
                      <a:pt x="367" y="68"/>
                      <a:pt x="334" y="35"/>
                      <a:pt x="300" y="35"/>
                    </a:cubicBezTo>
                    <a:cubicBezTo>
                      <a:pt x="265" y="11"/>
                      <a:pt x="238" y="0"/>
                      <a:pt x="21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15" name="Google Shape;215;p2"/>
              <p:cNvSpPr/>
              <p:nvPr/>
            </p:nvSpPr>
            <p:spPr>
              <a:xfrm>
                <a:off x="300850" y="4812225"/>
                <a:ext cx="5850" cy="55050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202" extrusionOk="0">
                    <a:moveTo>
                      <a:pt x="67" y="0"/>
                    </a:moveTo>
                    <a:cubicBezTo>
                      <a:pt x="34" y="0"/>
                      <a:pt x="0" y="34"/>
                      <a:pt x="0" y="100"/>
                    </a:cubicBezTo>
                    <a:cubicBezTo>
                      <a:pt x="0" y="200"/>
                      <a:pt x="34" y="267"/>
                      <a:pt x="34" y="367"/>
                    </a:cubicBezTo>
                    <a:cubicBezTo>
                      <a:pt x="67" y="934"/>
                      <a:pt x="67" y="1501"/>
                      <a:pt x="0" y="2068"/>
                    </a:cubicBezTo>
                    <a:cubicBezTo>
                      <a:pt x="0" y="2102"/>
                      <a:pt x="0" y="2169"/>
                      <a:pt x="34" y="2169"/>
                    </a:cubicBezTo>
                    <a:cubicBezTo>
                      <a:pt x="67" y="2202"/>
                      <a:pt x="67" y="2202"/>
                      <a:pt x="100" y="2202"/>
                    </a:cubicBezTo>
                    <a:cubicBezTo>
                      <a:pt x="200" y="2202"/>
                      <a:pt x="234" y="2169"/>
                      <a:pt x="234" y="2068"/>
                    </a:cubicBezTo>
                    <a:lnTo>
                      <a:pt x="234" y="1068"/>
                    </a:lnTo>
                    <a:cubicBezTo>
                      <a:pt x="234" y="734"/>
                      <a:pt x="200" y="401"/>
                      <a:pt x="167" y="34"/>
                    </a:cubicBezTo>
                    <a:cubicBezTo>
                      <a:pt x="200" y="34"/>
                      <a:pt x="167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16" name="Google Shape;216;p2"/>
              <p:cNvSpPr/>
              <p:nvPr/>
            </p:nvSpPr>
            <p:spPr>
              <a:xfrm>
                <a:off x="251650" y="4762725"/>
                <a:ext cx="10850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1547" extrusionOk="0">
                    <a:moveTo>
                      <a:pt x="128" y="0"/>
                    </a:moveTo>
                    <a:cubicBezTo>
                      <a:pt x="110" y="0"/>
                      <a:pt x="90" y="4"/>
                      <a:pt x="67" y="12"/>
                    </a:cubicBezTo>
                    <a:cubicBezTo>
                      <a:pt x="0" y="12"/>
                      <a:pt x="0" y="79"/>
                      <a:pt x="0" y="179"/>
                    </a:cubicBezTo>
                    <a:lnTo>
                      <a:pt x="100" y="913"/>
                    </a:lnTo>
                    <a:lnTo>
                      <a:pt x="100" y="880"/>
                    </a:lnTo>
                    <a:cubicBezTo>
                      <a:pt x="100" y="1046"/>
                      <a:pt x="167" y="1213"/>
                      <a:pt x="167" y="1380"/>
                    </a:cubicBezTo>
                    <a:cubicBezTo>
                      <a:pt x="167" y="1447"/>
                      <a:pt x="200" y="1547"/>
                      <a:pt x="267" y="1547"/>
                    </a:cubicBezTo>
                    <a:cubicBezTo>
                      <a:pt x="367" y="1547"/>
                      <a:pt x="434" y="1447"/>
                      <a:pt x="434" y="1413"/>
                    </a:cubicBezTo>
                    <a:cubicBezTo>
                      <a:pt x="434" y="1213"/>
                      <a:pt x="400" y="1013"/>
                      <a:pt x="400" y="846"/>
                    </a:cubicBezTo>
                    <a:cubicBezTo>
                      <a:pt x="367" y="579"/>
                      <a:pt x="334" y="379"/>
                      <a:pt x="267" y="146"/>
                    </a:cubicBezTo>
                    <a:cubicBezTo>
                      <a:pt x="216" y="44"/>
                      <a:pt x="185" y="0"/>
                      <a:pt x="1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17" name="Google Shape;217;p2"/>
              <p:cNvSpPr/>
              <p:nvPr/>
            </p:nvSpPr>
            <p:spPr>
              <a:xfrm>
                <a:off x="202450" y="4775400"/>
                <a:ext cx="54225" cy="2267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907" extrusionOk="0">
                    <a:moveTo>
                      <a:pt x="101" y="0"/>
                    </a:moveTo>
                    <a:cubicBezTo>
                      <a:pt x="67" y="0"/>
                      <a:pt x="33" y="20"/>
                      <a:pt x="33" y="39"/>
                    </a:cubicBezTo>
                    <a:cubicBezTo>
                      <a:pt x="33" y="72"/>
                      <a:pt x="0" y="139"/>
                      <a:pt x="33" y="172"/>
                    </a:cubicBezTo>
                    <a:cubicBezTo>
                      <a:pt x="33" y="206"/>
                      <a:pt x="100" y="239"/>
                      <a:pt x="100" y="239"/>
                    </a:cubicBezTo>
                    <a:cubicBezTo>
                      <a:pt x="367" y="373"/>
                      <a:pt x="667" y="539"/>
                      <a:pt x="1001" y="673"/>
                    </a:cubicBezTo>
                    <a:cubicBezTo>
                      <a:pt x="1168" y="706"/>
                      <a:pt x="1301" y="806"/>
                      <a:pt x="1468" y="840"/>
                    </a:cubicBezTo>
                    <a:cubicBezTo>
                      <a:pt x="1635" y="873"/>
                      <a:pt x="1801" y="906"/>
                      <a:pt x="1968" y="906"/>
                    </a:cubicBezTo>
                    <a:cubicBezTo>
                      <a:pt x="2035" y="906"/>
                      <a:pt x="2135" y="873"/>
                      <a:pt x="2135" y="806"/>
                    </a:cubicBezTo>
                    <a:cubicBezTo>
                      <a:pt x="2168" y="706"/>
                      <a:pt x="2102" y="573"/>
                      <a:pt x="2002" y="573"/>
                    </a:cubicBezTo>
                    <a:cubicBezTo>
                      <a:pt x="1835" y="539"/>
                      <a:pt x="1701" y="506"/>
                      <a:pt x="1535" y="506"/>
                    </a:cubicBezTo>
                    <a:cubicBezTo>
                      <a:pt x="1368" y="473"/>
                      <a:pt x="1268" y="406"/>
                      <a:pt x="1101" y="373"/>
                    </a:cubicBezTo>
                    <a:cubicBezTo>
                      <a:pt x="801" y="306"/>
                      <a:pt x="500" y="172"/>
                      <a:pt x="200" y="39"/>
                    </a:cubicBezTo>
                    <a:lnTo>
                      <a:pt x="167" y="39"/>
                    </a:lnTo>
                    <a:cubicBezTo>
                      <a:pt x="153" y="11"/>
                      <a:pt x="127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18" name="Google Shape;218;p2"/>
              <p:cNvSpPr/>
              <p:nvPr/>
            </p:nvSpPr>
            <p:spPr>
              <a:xfrm>
                <a:off x="217450" y="4837250"/>
                <a:ext cx="90100" cy="35875"/>
              </a:xfrm>
              <a:custGeom>
                <a:avLst/>
                <a:gdLst/>
                <a:ahLst/>
                <a:cxnLst/>
                <a:rect l="l" t="t" r="r" b="b"/>
                <a:pathLst>
                  <a:path w="3604" h="1435" extrusionOk="0">
                    <a:moveTo>
                      <a:pt x="201" y="0"/>
                    </a:moveTo>
                    <a:cubicBezTo>
                      <a:pt x="67" y="33"/>
                      <a:pt x="67" y="33"/>
                      <a:pt x="34" y="67"/>
                    </a:cubicBezTo>
                    <a:cubicBezTo>
                      <a:pt x="1" y="100"/>
                      <a:pt x="34" y="200"/>
                      <a:pt x="67" y="200"/>
                    </a:cubicBezTo>
                    <a:cubicBezTo>
                      <a:pt x="568" y="500"/>
                      <a:pt x="1101" y="767"/>
                      <a:pt x="1668" y="1001"/>
                    </a:cubicBezTo>
                    <a:cubicBezTo>
                      <a:pt x="1902" y="1101"/>
                      <a:pt x="2202" y="1201"/>
                      <a:pt x="2502" y="1268"/>
                    </a:cubicBezTo>
                    <a:cubicBezTo>
                      <a:pt x="2769" y="1368"/>
                      <a:pt x="3069" y="1434"/>
                      <a:pt x="3403" y="1434"/>
                    </a:cubicBezTo>
                    <a:cubicBezTo>
                      <a:pt x="3503" y="1434"/>
                      <a:pt x="3536" y="1401"/>
                      <a:pt x="3570" y="1334"/>
                    </a:cubicBezTo>
                    <a:cubicBezTo>
                      <a:pt x="3603" y="1234"/>
                      <a:pt x="3570" y="1168"/>
                      <a:pt x="3503" y="1101"/>
                    </a:cubicBezTo>
                    <a:cubicBezTo>
                      <a:pt x="3270" y="1067"/>
                      <a:pt x="3036" y="1034"/>
                      <a:pt x="2803" y="967"/>
                    </a:cubicBezTo>
                    <a:cubicBezTo>
                      <a:pt x="2602" y="934"/>
                      <a:pt x="2402" y="901"/>
                      <a:pt x="2135" y="834"/>
                    </a:cubicBezTo>
                    <a:cubicBezTo>
                      <a:pt x="1935" y="767"/>
                      <a:pt x="1735" y="701"/>
                      <a:pt x="1535" y="600"/>
                    </a:cubicBezTo>
                    <a:lnTo>
                      <a:pt x="901" y="367"/>
                    </a:lnTo>
                    <a:lnTo>
                      <a:pt x="935" y="367"/>
                    </a:lnTo>
                    <a:cubicBezTo>
                      <a:pt x="701" y="234"/>
                      <a:pt x="434" y="10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19" name="Google Shape;219;p2"/>
              <p:cNvSpPr/>
              <p:nvPr/>
            </p:nvSpPr>
            <p:spPr>
              <a:xfrm>
                <a:off x="247475" y="4918475"/>
                <a:ext cx="91750" cy="33875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1355" extrusionOk="0">
                    <a:moveTo>
                      <a:pt x="49" y="0"/>
                    </a:moveTo>
                    <a:cubicBezTo>
                      <a:pt x="38" y="0"/>
                      <a:pt x="34" y="8"/>
                      <a:pt x="34" y="20"/>
                    </a:cubicBezTo>
                    <a:cubicBezTo>
                      <a:pt x="0" y="87"/>
                      <a:pt x="34" y="120"/>
                      <a:pt x="67" y="153"/>
                    </a:cubicBezTo>
                    <a:cubicBezTo>
                      <a:pt x="301" y="320"/>
                      <a:pt x="534" y="487"/>
                      <a:pt x="801" y="620"/>
                    </a:cubicBezTo>
                    <a:cubicBezTo>
                      <a:pt x="1034" y="754"/>
                      <a:pt x="1335" y="854"/>
                      <a:pt x="1635" y="987"/>
                    </a:cubicBezTo>
                    <a:cubicBezTo>
                      <a:pt x="1735" y="1021"/>
                      <a:pt x="1902" y="1087"/>
                      <a:pt x="2035" y="1121"/>
                    </a:cubicBezTo>
                    <a:cubicBezTo>
                      <a:pt x="2135" y="1154"/>
                      <a:pt x="2202" y="1154"/>
                      <a:pt x="2302" y="1188"/>
                    </a:cubicBezTo>
                    <a:cubicBezTo>
                      <a:pt x="2369" y="1188"/>
                      <a:pt x="2469" y="1254"/>
                      <a:pt x="2536" y="1254"/>
                    </a:cubicBezTo>
                    <a:cubicBezTo>
                      <a:pt x="2669" y="1288"/>
                      <a:pt x="2836" y="1288"/>
                      <a:pt x="2969" y="1321"/>
                    </a:cubicBezTo>
                    <a:cubicBezTo>
                      <a:pt x="3136" y="1354"/>
                      <a:pt x="3303" y="1354"/>
                      <a:pt x="3470" y="1354"/>
                    </a:cubicBezTo>
                    <a:lnTo>
                      <a:pt x="3536" y="1354"/>
                    </a:lnTo>
                    <a:cubicBezTo>
                      <a:pt x="3570" y="1321"/>
                      <a:pt x="3636" y="1321"/>
                      <a:pt x="3636" y="1288"/>
                    </a:cubicBezTo>
                    <a:cubicBezTo>
                      <a:pt x="3670" y="1188"/>
                      <a:pt x="3570" y="1087"/>
                      <a:pt x="3503" y="1087"/>
                    </a:cubicBezTo>
                    <a:cubicBezTo>
                      <a:pt x="3303" y="1021"/>
                      <a:pt x="3136" y="987"/>
                      <a:pt x="2902" y="987"/>
                    </a:cubicBezTo>
                    <a:cubicBezTo>
                      <a:pt x="2702" y="954"/>
                      <a:pt x="2536" y="954"/>
                      <a:pt x="2335" y="921"/>
                    </a:cubicBezTo>
                    <a:cubicBezTo>
                      <a:pt x="2235" y="921"/>
                      <a:pt x="2169" y="854"/>
                      <a:pt x="2069" y="854"/>
                    </a:cubicBezTo>
                    <a:cubicBezTo>
                      <a:pt x="1902" y="821"/>
                      <a:pt x="1702" y="787"/>
                      <a:pt x="1535" y="754"/>
                    </a:cubicBezTo>
                    <a:cubicBezTo>
                      <a:pt x="1335" y="687"/>
                      <a:pt x="1168" y="620"/>
                      <a:pt x="1001" y="520"/>
                    </a:cubicBezTo>
                    <a:cubicBezTo>
                      <a:pt x="868" y="487"/>
                      <a:pt x="734" y="420"/>
                      <a:pt x="634" y="320"/>
                    </a:cubicBezTo>
                    <a:cubicBezTo>
                      <a:pt x="501" y="254"/>
                      <a:pt x="334" y="153"/>
                      <a:pt x="201" y="87"/>
                    </a:cubicBezTo>
                    <a:lnTo>
                      <a:pt x="167" y="87"/>
                    </a:lnTo>
                    <a:cubicBezTo>
                      <a:pt x="104" y="23"/>
                      <a:pt x="67" y="0"/>
                      <a:pt x="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20" name="Google Shape;220;p2"/>
              <p:cNvSpPr/>
              <p:nvPr/>
            </p:nvSpPr>
            <p:spPr>
              <a:xfrm>
                <a:off x="282500" y="4993175"/>
                <a:ext cx="9760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3904" h="1135" extrusionOk="0">
                    <a:moveTo>
                      <a:pt x="234" y="1"/>
                    </a:moveTo>
                    <a:cubicBezTo>
                      <a:pt x="100" y="34"/>
                      <a:pt x="67" y="34"/>
                      <a:pt x="67" y="101"/>
                    </a:cubicBezTo>
                    <a:cubicBezTo>
                      <a:pt x="0" y="134"/>
                      <a:pt x="67" y="201"/>
                      <a:pt x="100" y="201"/>
                    </a:cubicBezTo>
                    <a:cubicBezTo>
                      <a:pt x="334" y="334"/>
                      <a:pt x="601" y="468"/>
                      <a:pt x="901" y="535"/>
                    </a:cubicBezTo>
                    <a:cubicBezTo>
                      <a:pt x="1168" y="668"/>
                      <a:pt x="1501" y="768"/>
                      <a:pt x="1802" y="835"/>
                    </a:cubicBezTo>
                    <a:cubicBezTo>
                      <a:pt x="2102" y="935"/>
                      <a:pt x="2402" y="1002"/>
                      <a:pt x="2669" y="1035"/>
                    </a:cubicBezTo>
                    <a:cubicBezTo>
                      <a:pt x="2969" y="1102"/>
                      <a:pt x="3303" y="1135"/>
                      <a:pt x="3636" y="1135"/>
                    </a:cubicBezTo>
                    <a:cubicBezTo>
                      <a:pt x="3670" y="1135"/>
                      <a:pt x="3770" y="1135"/>
                      <a:pt x="3803" y="1102"/>
                    </a:cubicBezTo>
                    <a:cubicBezTo>
                      <a:pt x="3836" y="1035"/>
                      <a:pt x="3903" y="1002"/>
                      <a:pt x="3903" y="968"/>
                    </a:cubicBezTo>
                    <a:cubicBezTo>
                      <a:pt x="3903" y="835"/>
                      <a:pt x="3803" y="768"/>
                      <a:pt x="3670" y="768"/>
                    </a:cubicBezTo>
                    <a:cubicBezTo>
                      <a:pt x="3436" y="768"/>
                      <a:pt x="3169" y="701"/>
                      <a:pt x="2936" y="701"/>
                    </a:cubicBezTo>
                    <a:cubicBezTo>
                      <a:pt x="2636" y="701"/>
                      <a:pt x="2402" y="668"/>
                      <a:pt x="2102" y="635"/>
                    </a:cubicBezTo>
                    <a:lnTo>
                      <a:pt x="2135" y="635"/>
                    </a:lnTo>
                    <a:cubicBezTo>
                      <a:pt x="2002" y="568"/>
                      <a:pt x="1835" y="568"/>
                      <a:pt x="1735" y="535"/>
                    </a:cubicBezTo>
                    <a:cubicBezTo>
                      <a:pt x="1568" y="501"/>
                      <a:pt x="1401" y="468"/>
                      <a:pt x="1268" y="434"/>
                    </a:cubicBezTo>
                    <a:cubicBezTo>
                      <a:pt x="968" y="334"/>
                      <a:pt x="734" y="201"/>
                      <a:pt x="434" y="101"/>
                    </a:cubicBezTo>
                    <a:cubicBezTo>
                      <a:pt x="401" y="34"/>
                      <a:pt x="301" y="34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221" name="Google Shape;221;p2"/>
            <p:cNvGrpSpPr/>
            <p:nvPr/>
          </p:nvGrpSpPr>
          <p:grpSpPr>
            <a:xfrm>
              <a:off x="200062" y="4427193"/>
              <a:ext cx="681767" cy="881731"/>
              <a:chOff x="373400" y="4372750"/>
              <a:chExt cx="548750" cy="709700"/>
            </a:xfrm>
          </p:grpSpPr>
          <p:sp>
            <p:nvSpPr>
              <p:cNvPr id="222" name="Google Shape;222;p2"/>
              <p:cNvSpPr/>
              <p:nvPr/>
            </p:nvSpPr>
            <p:spPr>
              <a:xfrm>
                <a:off x="603550" y="4391925"/>
                <a:ext cx="43400" cy="183775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7351" extrusionOk="0">
                    <a:moveTo>
                      <a:pt x="1602" y="0"/>
                    </a:moveTo>
                    <a:cubicBezTo>
                      <a:pt x="1502" y="0"/>
                      <a:pt x="1502" y="67"/>
                      <a:pt x="1502" y="134"/>
                    </a:cubicBezTo>
                    <a:lnTo>
                      <a:pt x="1502" y="300"/>
                    </a:lnTo>
                    <a:cubicBezTo>
                      <a:pt x="1502" y="567"/>
                      <a:pt x="1502" y="901"/>
                      <a:pt x="1469" y="1201"/>
                    </a:cubicBezTo>
                    <a:lnTo>
                      <a:pt x="1335" y="2068"/>
                    </a:lnTo>
                    <a:cubicBezTo>
                      <a:pt x="1268" y="2702"/>
                      <a:pt x="1135" y="3303"/>
                      <a:pt x="968" y="3870"/>
                    </a:cubicBezTo>
                    <a:cubicBezTo>
                      <a:pt x="735" y="4870"/>
                      <a:pt x="401" y="5905"/>
                      <a:pt x="68" y="6905"/>
                    </a:cubicBezTo>
                    <a:cubicBezTo>
                      <a:pt x="1" y="7005"/>
                      <a:pt x="1" y="7072"/>
                      <a:pt x="68" y="7172"/>
                    </a:cubicBezTo>
                    <a:cubicBezTo>
                      <a:pt x="101" y="7239"/>
                      <a:pt x="134" y="7306"/>
                      <a:pt x="234" y="7339"/>
                    </a:cubicBezTo>
                    <a:cubicBezTo>
                      <a:pt x="272" y="7346"/>
                      <a:pt x="309" y="7350"/>
                      <a:pt x="346" y="7350"/>
                    </a:cubicBezTo>
                    <a:cubicBezTo>
                      <a:pt x="471" y="7350"/>
                      <a:pt x="583" y="7301"/>
                      <a:pt x="635" y="7172"/>
                    </a:cubicBezTo>
                    <a:cubicBezTo>
                      <a:pt x="1068" y="6038"/>
                      <a:pt x="1335" y="4837"/>
                      <a:pt x="1569" y="3670"/>
                    </a:cubicBezTo>
                    <a:lnTo>
                      <a:pt x="1669" y="2802"/>
                    </a:lnTo>
                    <a:cubicBezTo>
                      <a:pt x="1735" y="2502"/>
                      <a:pt x="1735" y="2202"/>
                      <a:pt x="1735" y="1902"/>
                    </a:cubicBezTo>
                    <a:lnTo>
                      <a:pt x="1735" y="134"/>
                    </a:lnTo>
                    <a:cubicBezTo>
                      <a:pt x="1735" y="34"/>
                      <a:pt x="1635" y="0"/>
                      <a:pt x="1602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23" name="Google Shape;223;p2"/>
              <p:cNvSpPr/>
              <p:nvPr/>
            </p:nvSpPr>
            <p:spPr>
              <a:xfrm>
                <a:off x="651100" y="4437450"/>
                <a:ext cx="100100" cy="184400"/>
              </a:xfrm>
              <a:custGeom>
                <a:avLst/>
                <a:gdLst/>
                <a:ahLst/>
                <a:cxnLst/>
                <a:rect l="l" t="t" r="r" b="b"/>
                <a:pathLst>
                  <a:path w="4004" h="7376" extrusionOk="0">
                    <a:moveTo>
                      <a:pt x="3798" y="0"/>
                    </a:moveTo>
                    <a:cubicBezTo>
                      <a:pt x="3753" y="0"/>
                      <a:pt x="3736" y="24"/>
                      <a:pt x="3736" y="47"/>
                    </a:cubicBezTo>
                    <a:cubicBezTo>
                      <a:pt x="3536" y="648"/>
                      <a:pt x="3269" y="1215"/>
                      <a:pt x="3002" y="1815"/>
                    </a:cubicBezTo>
                    <a:cubicBezTo>
                      <a:pt x="2736" y="2382"/>
                      <a:pt x="2402" y="2916"/>
                      <a:pt x="2102" y="3483"/>
                    </a:cubicBezTo>
                    <a:lnTo>
                      <a:pt x="2168" y="3416"/>
                    </a:lnTo>
                    <a:lnTo>
                      <a:pt x="2168" y="3416"/>
                    </a:lnTo>
                    <a:cubicBezTo>
                      <a:pt x="2002" y="3717"/>
                      <a:pt x="1835" y="3983"/>
                      <a:pt x="1668" y="4250"/>
                    </a:cubicBezTo>
                    <a:cubicBezTo>
                      <a:pt x="1501" y="4551"/>
                      <a:pt x="1268" y="4851"/>
                      <a:pt x="1101" y="5151"/>
                    </a:cubicBezTo>
                    <a:cubicBezTo>
                      <a:pt x="934" y="5418"/>
                      <a:pt x="734" y="5718"/>
                      <a:pt x="567" y="6018"/>
                    </a:cubicBezTo>
                    <a:cubicBezTo>
                      <a:pt x="367" y="6318"/>
                      <a:pt x="200" y="6652"/>
                      <a:pt x="34" y="6919"/>
                    </a:cubicBezTo>
                    <a:cubicBezTo>
                      <a:pt x="0" y="6986"/>
                      <a:pt x="0" y="7052"/>
                      <a:pt x="0" y="7086"/>
                    </a:cubicBezTo>
                    <a:cubicBezTo>
                      <a:pt x="0" y="7186"/>
                      <a:pt x="34" y="7252"/>
                      <a:pt x="100" y="7319"/>
                    </a:cubicBezTo>
                    <a:cubicBezTo>
                      <a:pt x="163" y="7357"/>
                      <a:pt x="235" y="7375"/>
                      <a:pt x="306" y="7375"/>
                    </a:cubicBezTo>
                    <a:cubicBezTo>
                      <a:pt x="423" y="7375"/>
                      <a:pt x="538" y="7323"/>
                      <a:pt x="601" y="7219"/>
                    </a:cubicBezTo>
                    <a:cubicBezTo>
                      <a:pt x="834" y="6952"/>
                      <a:pt x="1001" y="6685"/>
                      <a:pt x="1101" y="6385"/>
                    </a:cubicBezTo>
                    <a:lnTo>
                      <a:pt x="1601" y="5518"/>
                    </a:lnTo>
                    <a:cubicBezTo>
                      <a:pt x="1768" y="5218"/>
                      <a:pt x="1902" y="4917"/>
                      <a:pt x="2035" y="4617"/>
                    </a:cubicBezTo>
                    <a:cubicBezTo>
                      <a:pt x="2168" y="4350"/>
                      <a:pt x="2335" y="4050"/>
                      <a:pt x="2435" y="3750"/>
                    </a:cubicBezTo>
                    <a:cubicBezTo>
                      <a:pt x="2569" y="3450"/>
                      <a:pt x="2702" y="3183"/>
                      <a:pt x="2869" y="2883"/>
                    </a:cubicBezTo>
                    <a:lnTo>
                      <a:pt x="3236" y="2015"/>
                    </a:lnTo>
                    <a:cubicBezTo>
                      <a:pt x="3503" y="1382"/>
                      <a:pt x="3736" y="748"/>
                      <a:pt x="3936" y="114"/>
                    </a:cubicBezTo>
                    <a:cubicBezTo>
                      <a:pt x="4003" y="81"/>
                      <a:pt x="3936" y="14"/>
                      <a:pt x="3903" y="14"/>
                    </a:cubicBezTo>
                    <a:lnTo>
                      <a:pt x="3870" y="14"/>
                    </a:lnTo>
                    <a:cubicBezTo>
                      <a:pt x="3840" y="4"/>
                      <a:pt x="3817" y="0"/>
                      <a:pt x="3798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24" name="Google Shape;224;p2"/>
              <p:cNvSpPr/>
              <p:nvPr/>
            </p:nvSpPr>
            <p:spPr>
              <a:xfrm>
                <a:off x="708625" y="4497000"/>
                <a:ext cx="13512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5405" h="6598" extrusionOk="0">
                    <a:moveTo>
                      <a:pt x="5238" y="0"/>
                    </a:moveTo>
                    <a:cubicBezTo>
                      <a:pt x="5138" y="0"/>
                      <a:pt x="5105" y="0"/>
                      <a:pt x="5071" y="34"/>
                    </a:cubicBezTo>
                    <a:cubicBezTo>
                      <a:pt x="4537" y="467"/>
                      <a:pt x="4037" y="868"/>
                      <a:pt x="3537" y="1301"/>
                    </a:cubicBezTo>
                    <a:cubicBezTo>
                      <a:pt x="3003" y="1768"/>
                      <a:pt x="2569" y="2202"/>
                      <a:pt x="2102" y="2702"/>
                    </a:cubicBezTo>
                    <a:cubicBezTo>
                      <a:pt x="1669" y="3203"/>
                      <a:pt x="1268" y="3736"/>
                      <a:pt x="935" y="4337"/>
                    </a:cubicBezTo>
                    <a:cubicBezTo>
                      <a:pt x="768" y="4637"/>
                      <a:pt x="601" y="4904"/>
                      <a:pt x="435" y="5237"/>
                    </a:cubicBezTo>
                    <a:cubicBezTo>
                      <a:pt x="268" y="5571"/>
                      <a:pt x="134" y="5871"/>
                      <a:pt x="68" y="6205"/>
                    </a:cubicBezTo>
                    <a:cubicBezTo>
                      <a:pt x="1" y="6305"/>
                      <a:pt x="1" y="6338"/>
                      <a:pt x="68" y="6405"/>
                    </a:cubicBezTo>
                    <a:cubicBezTo>
                      <a:pt x="101" y="6505"/>
                      <a:pt x="134" y="6538"/>
                      <a:pt x="234" y="6572"/>
                    </a:cubicBezTo>
                    <a:cubicBezTo>
                      <a:pt x="260" y="6589"/>
                      <a:pt x="291" y="6597"/>
                      <a:pt x="323" y="6597"/>
                    </a:cubicBezTo>
                    <a:cubicBezTo>
                      <a:pt x="416" y="6597"/>
                      <a:pt x="527" y="6529"/>
                      <a:pt x="601" y="6405"/>
                    </a:cubicBezTo>
                    <a:cubicBezTo>
                      <a:pt x="735" y="6138"/>
                      <a:pt x="835" y="5871"/>
                      <a:pt x="968" y="5571"/>
                    </a:cubicBezTo>
                    <a:cubicBezTo>
                      <a:pt x="1102" y="5304"/>
                      <a:pt x="1268" y="5004"/>
                      <a:pt x="1435" y="4737"/>
                    </a:cubicBezTo>
                    <a:cubicBezTo>
                      <a:pt x="1735" y="4203"/>
                      <a:pt x="2102" y="3703"/>
                      <a:pt x="2469" y="3203"/>
                    </a:cubicBezTo>
                    <a:cubicBezTo>
                      <a:pt x="2703" y="2969"/>
                      <a:pt x="2903" y="2669"/>
                      <a:pt x="3103" y="2435"/>
                    </a:cubicBezTo>
                    <a:cubicBezTo>
                      <a:pt x="3303" y="2169"/>
                      <a:pt x="3537" y="1935"/>
                      <a:pt x="3737" y="1702"/>
                    </a:cubicBezTo>
                    <a:cubicBezTo>
                      <a:pt x="4237" y="1201"/>
                      <a:pt x="4771" y="768"/>
                      <a:pt x="5305" y="301"/>
                    </a:cubicBezTo>
                    <a:cubicBezTo>
                      <a:pt x="5405" y="267"/>
                      <a:pt x="5405" y="134"/>
                      <a:pt x="5338" y="100"/>
                    </a:cubicBezTo>
                    <a:cubicBezTo>
                      <a:pt x="5305" y="34"/>
                      <a:pt x="5271" y="0"/>
                      <a:pt x="5238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25" name="Google Shape;225;p2"/>
              <p:cNvSpPr/>
              <p:nvPr/>
            </p:nvSpPr>
            <p:spPr>
              <a:xfrm>
                <a:off x="628575" y="4372750"/>
                <a:ext cx="28375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135" extrusionOk="0">
                    <a:moveTo>
                      <a:pt x="634" y="0"/>
                    </a:moveTo>
                    <a:cubicBezTo>
                      <a:pt x="468" y="0"/>
                      <a:pt x="334" y="67"/>
                      <a:pt x="234" y="133"/>
                    </a:cubicBezTo>
                    <a:cubicBezTo>
                      <a:pt x="101" y="234"/>
                      <a:pt x="1" y="400"/>
                      <a:pt x="1" y="500"/>
                    </a:cubicBezTo>
                    <a:cubicBezTo>
                      <a:pt x="1" y="667"/>
                      <a:pt x="67" y="801"/>
                      <a:pt x="134" y="934"/>
                    </a:cubicBezTo>
                    <a:cubicBezTo>
                      <a:pt x="234" y="1067"/>
                      <a:pt x="368" y="1134"/>
                      <a:pt x="501" y="1134"/>
                    </a:cubicBezTo>
                    <a:cubicBezTo>
                      <a:pt x="668" y="1134"/>
                      <a:pt x="801" y="1134"/>
                      <a:pt x="935" y="1001"/>
                    </a:cubicBezTo>
                    <a:cubicBezTo>
                      <a:pt x="1068" y="934"/>
                      <a:pt x="1135" y="767"/>
                      <a:pt x="1135" y="634"/>
                    </a:cubicBezTo>
                    <a:cubicBezTo>
                      <a:pt x="1135" y="467"/>
                      <a:pt x="1101" y="334"/>
                      <a:pt x="1001" y="234"/>
                    </a:cubicBezTo>
                    <a:cubicBezTo>
                      <a:pt x="935" y="100"/>
                      <a:pt x="768" y="0"/>
                      <a:pt x="634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26" name="Google Shape;226;p2"/>
              <p:cNvSpPr/>
              <p:nvPr/>
            </p:nvSpPr>
            <p:spPr>
              <a:xfrm>
                <a:off x="734475" y="4418600"/>
                <a:ext cx="2755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02" h="1135" extrusionOk="0">
                    <a:moveTo>
                      <a:pt x="601" y="1"/>
                    </a:moveTo>
                    <a:cubicBezTo>
                      <a:pt x="435" y="1"/>
                      <a:pt x="335" y="67"/>
                      <a:pt x="201" y="134"/>
                    </a:cubicBezTo>
                    <a:cubicBezTo>
                      <a:pt x="68" y="234"/>
                      <a:pt x="1" y="401"/>
                      <a:pt x="1" y="501"/>
                    </a:cubicBezTo>
                    <a:cubicBezTo>
                      <a:pt x="1" y="668"/>
                      <a:pt x="34" y="801"/>
                      <a:pt x="101" y="935"/>
                    </a:cubicBezTo>
                    <a:cubicBezTo>
                      <a:pt x="201" y="1068"/>
                      <a:pt x="368" y="1135"/>
                      <a:pt x="501" y="1135"/>
                    </a:cubicBezTo>
                    <a:cubicBezTo>
                      <a:pt x="668" y="1135"/>
                      <a:pt x="768" y="1135"/>
                      <a:pt x="902" y="1001"/>
                    </a:cubicBezTo>
                    <a:cubicBezTo>
                      <a:pt x="1035" y="935"/>
                      <a:pt x="1102" y="768"/>
                      <a:pt x="1102" y="634"/>
                    </a:cubicBezTo>
                    <a:cubicBezTo>
                      <a:pt x="1102" y="468"/>
                      <a:pt x="1068" y="334"/>
                      <a:pt x="1002" y="234"/>
                    </a:cubicBezTo>
                    <a:cubicBezTo>
                      <a:pt x="902" y="101"/>
                      <a:pt x="735" y="1"/>
                      <a:pt x="601" y="1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27" name="Google Shape;227;p2"/>
              <p:cNvSpPr/>
              <p:nvPr/>
            </p:nvSpPr>
            <p:spPr>
              <a:xfrm>
                <a:off x="828725" y="4482825"/>
                <a:ext cx="28375" cy="2752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101" extrusionOk="0">
                    <a:moveTo>
                      <a:pt x="634" y="0"/>
                    </a:moveTo>
                    <a:cubicBezTo>
                      <a:pt x="467" y="0"/>
                      <a:pt x="334" y="34"/>
                      <a:pt x="234" y="100"/>
                    </a:cubicBezTo>
                    <a:cubicBezTo>
                      <a:pt x="100" y="200"/>
                      <a:pt x="0" y="367"/>
                      <a:pt x="0" y="501"/>
                    </a:cubicBezTo>
                    <a:cubicBezTo>
                      <a:pt x="0" y="634"/>
                      <a:pt x="67" y="767"/>
                      <a:pt x="134" y="901"/>
                    </a:cubicBezTo>
                    <a:cubicBezTo>
                      <a:pt x="234" y="1034"/>
                      <a:pt x="401" y="1101"/>
                      <a:pt x="501" y="1101"/>
                    </a:cubicBezTo>
                    <a:cubicBezTo>
                      <a:pt x="667" y="1101"/>
                      <a:pt x="801" y="1101"/>
                      <a:pt x="934" y="968"/>
                    </a:cubicBezTo>
                    <a:cubicBezTo>
                      <a:pt x="1068" y="901"/>
                      <a:pt x="1134" y="734"/>
                      <a:pt x="1134" y="601"/>
                    </a:cubicBezTo>
                    <a:cubicBezTo>
                      <a:pt x="1134" y="434"/>
                      <a:pt x="1101" y="334"/>
                      <a:pt x="1001" y="200"/>
                    </a:cubicBezTo>
                    <a:cubicBezTo>
                      <a:pt x="934" y="67"/>
                      <a:pt x="768" y="0"/>
                      <a:pt x="634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28" name="Google Shape;228;p2"/>
              <p:cNvSpPr/>
              <p:nvPr/>
            </p:nvSpPr>
            <p:spPr>
              <a:xfrm>
                <a:off x="422600" y="4443625"/>
                <a:ext cx="499550" cy="528725"/>
              </a:xfrm>
              <a:custGeom>
                <a:avLst/>
                <a:gdLst/>
                <a:ahLst/>
                <a:cxnLst/>
                <a:rect l="l" t="t" r="r" b="b"/>
                <a:pathLst>
                  <a:path w="19982" h="21149" extrusionOk="0">
                    <a:moveTo>
                      <a:pt x="2702" y="0"/>
                    </a:moveTo>
                    <a:cubicBezTo>
                      <a:pt x="2569" y="0"/>
                      <a:pt x="2469" y="0"/>
                      <a:pt x="2369" y="67"/>
                    </a:cubicBezTo>
                    <a:cubicBezTo>
                      <a:pt x="2069" y="100"/>
                      <a:pt x="1802" y="234"/>
                      <a:pt x="1535" y="434"/>
                    </a:cubicBezTo>
                    <a:cubicBezTo>
                      <a:pt x="1301" y="634"/>
                      <a:pt x="1135" y="901"/>
                      <a:pt x="968" y="1301"/>
                    </a:cubicBezTo>
                    <a:cubicBezTo>
                      <a:pt x="768" y="1668"/>
                      <a:pt x="701" y="2135"/>
                      <a:pt x="734" y="2636"/>
                    </a:cubicBezTo>
                    <a:cubicBezTo>
                      <a:pt x="734" y="3169"/>
                      <a:pt x="868" y="3670"/>
                      <a:pt x="1001" y="4237"/>
                    </a:cubicBezTo>
                    <a:lnTo>
                      <a:pt x="1068" y="4570"/>
                    </a:lnTo>
                    <a:cubicBezTo>
                      <a:pt x="1168" y="4971"/>
                      <a:pt x="1268" y="5338"/>
                      <a:pt x="1335" y="5771"/>
                    </a:cubicBezTo>
                    <a:cubicBezTo>
                      <a:pt x="1401" y="6605"/>
                      <a:pt x="1268" y="7439"/>
                      <a:pt x="1168" y="8273"/>
                    </a:cubicBezTo>
                    <a:lnTo>
                      <a:pt x="1168" y="8240"/>
                    </a:lnTo>
                    <a:cubicBezTo>
                      <a:pt x="1101" y="8373"/>
                      <a:pt x="1101" y="8507"/>
                      <a:pt x="1068" y="8673"/>
                    </a:cubicBezTo>
                    <a:lnTo>
                      <a:pt x="1034" y="9007"/>
                    </a:lnTo>
                    <a:lnTo>
                      <a:pt x="1001" y="9407"/>
                    </a:lnTo>
                    <a:cubicBezTo>
                      <a:pt x="968" y="9574"/>
                      <a:pt x="968" y="9774"/>
                      <a:pt x="901" y="9941"/>
                    </a:cubicBezTo>
                    <a:cubicBezTo>
                      <a:pt x="834" y="10408"/>
                      <a:pt x="701" y="10908"/>
                      <a:pt x="601" y="11342"/>
                    </a:cubicBezTo>
                    <a:lnTo>
                      <a:pt x="534" y="11642"/>
                    </a:lnTo>
                    <a:cubicBezTo>
                      <a:pt x="267" y="12743"/>
                      <a:pt x="0" y="13877"/>
                      <a:pt x="34" y="15145"/>
                    </a:cubicBezTo>
                    <a:cubicBezTo>
                      <a:pt x="34" y="16012"/>
                      <a:pt x="234" y="16846"/>
                      <a:pt x="601" y="17646"/>
                    </a:cubicBezTo>
                    <a:cubicBezTo>
                      <a:pt x="901" y="18213"/>
                      <a:pt x="1268" y="18814"/>
                      <a:pt x="1768" y="19314"/>
                    </a:cubicBezTo>
                    <a:cubicBezTo>
                      <a:pt x="2702" y="20215"/>
                      <a:pt x="3937" y="20849"/>
                      <a:pt x="5271" y="21049"/>
                    </a:cubicBezTo>
                    <a:cubicBezTo>
                      <a:pt x="5671" y="21116"/>
                      <a:pt x="6005" y="21149"/>
                      <a:pt x="6338" y="21149"/>
                    </a:cubicBezTo>
                    <a:lnTo>
                      <a:pt x="6405" y="21149"/>
                    </a:lnTo>
                    <a:cubicBezTo>
                      <a:pt x="6705" y="21149"/>
                      <a:pt x="7005" y="21116"/>
                      <a:pt x="7372" y="21049"/>
                    </a:cubicBezTo>
                    <a:cubicBezTo>
                      <a:pt x="8006" y="20982"/>
                      <a:pt x="8673" y="20815"/>
                      <a:pt x="9274" y="20515"/>
                    </a:cubicBezTo>
                    <a:cubicBezTo>
                      <a:pt x="9707" y="20348"/>
                      <a:pt x="10074" y="20115"/>
                      <a:pt x="10508" y="19781"/>
                    </a:cubicBezTo>
                    <a:cubicBezTo>
                      <a:pt x="10875" y="19481"/>
                      <a:pt x="11208" y="19147"/>
                      <a:pt x="11542" y="18714"/>
                    </a:cubicBezTo>
                    <a:cubicBezTo>
                      <a:pt x="11909" y="18213"/>
                      <a:pt x="12209" y="17680"/>
                      <a:pt x="12476" y="17179"/>
                    </a:cubicBezTo>
                    <a:cubicBezTo>
                      <a:pt x="12676" y="16779"/>
                      <a:pt x="12843" y="16312"/>
                      <a:pt x="13043" y="15845"/>
                    </a:cubicBezTo>
                    <a:cubicBezTo>
                      <a:pt x="13143" y="15645"/>
                      <a:pt x="13210" y="15445"/>
                      <a:pt x="13343" y="15211"/>
                    </a:cubicBezTo>
                    <a:cubicBezTo>
                      <a:pt x="13643" y="14511"/>
                      <a:pt x="14010" y="13777"/>
                      <a:pt x="14544" y="13043"/>
                    </a:cubicBezTo>
                    <a:cubicBezTo>
                      <a:pt x="14711" y="12843"/>
                      <a:pt x="14911" y="12643"/>
                      <a:pt x="15078" y="12476"/>
                    </a:cubicBezTo>
                    <a:cubicBezTo>
                      <a:pt x="15245" y="12309"/>
                      <a:pt x="15478" y="12142"/>
                      <a:pt x="15712" y="11976"/>
                    </a:cubicBezTo>
                    <a:cubicBezTo>
                      <a:pt x="16079" y="11675"/>
                      <a:pt x="16546" y="11442"/>
                      <a:pt x="16912" y="11175"/>
                    </a:cubicBezTo>
                    <a:cubicBezTo>
                      <a:pt x="17346" y="10942"/>
                      <a:pt x="17813" y="10641"/>
                      <a:pt x="18213" y="10308"/>
                    </a:cubicBezTo>
                    <a:cubicBezTo>
                      <a:pt x="18647" y="10008"/>
                      <a:pt x="18981" y="9674"/>
                      <a:pt x="19247" y="9307"/>
                    </a:cubicBezTo>
                    <a:cubicBezTo>
                      <a:pt x="19581" y="8940"/>
                      <a:pt x="19748" y="8573"/>
                      <a:pt x="19881" y="8240"/>
                    </a:cubicBezTo>
                    <a:cubicBezTo>
                      <a:pt x="19915" y="8073"/>
                      <a:pt x="19981" y="7906"/>
                      <a:pt x="19915" y="7739"/>
                    </a:cubicBezTo>
                    <a:cubicBezTo>
                      <a:pt x="19915" y="7506"/>
                      <a:pt x="19881" y="7339"/>
                      <a:pt x="19748" y="7139"/>
                    </a:cubicBezTo>
                    <a:cubicBezTo>
                      <a:pt x="19714" y="7072"/>
                      <a:pt x="19681" y="6972"/>
                      <a:pt x="19581" y="6905"/>
                    </a:cubicBezTo>
                    <a:cubicBezTo>
                      <a:pt x="19548" y="6805"/>
                      <a:pt x="19514" y="6772"/>
                      <a:pt x="19414" y="6739"/>
                    </a:cubicBezTo>
                    <a:cubicBezTo>
                      <a:pt x="19247" y="6605"/>
                      <a:pt x="19081" y="6438"/>
                      <a:pt x="18881" y="6338"/>
                    </a:cubicBezTo>
                    <a:cubicBezTo>
                      <a:pt x="18414" y="6105"/>
                      <a:pt x="17913" y="5971"/>
                      <a:pt x="17379" y="5938"/>
                    </a:cubicBezTo>
                    <a:lnTo>
                      <a:pt x="17146" y="5938"/>
                    </a:lnTo>
                    <a:cubicBezTo>
                      <a:pt x="17013" y="5938"/>
                      <a:pt x="16846" y="5938"/>
                      <a:pt x="16712" y="5971"/>
                    </a:cubicBezTo>
                    <a:cubicBezTo>
                      <a:pt x="16479" y="6005"/>
                      <a:pt x="16179" y="6071"/>
                      <a:pt x="15912" y="6105"/>
                    </a:cubicBezTo>
                    <a:cubicBezTo>
                      <a:pt x="15545" y="6172"/>
                      <a:pt x="15111" y="6338"/>
                      <a:pt x="14744" y="6572"/>
                    </a:cubicBezTo>
                    <a:cubicBezTo>
                      <a:pt x="14411" y="6739"/>
                      <a:pt x="14044" y="6972"/>
                      <a:pt x="13677" y="7272"/>
                    </a:cubicBezTo>
                    <a:cubicBezTo>
                      <a:pt x="13543" y="7406"/>
                      <a:pt x="13377" y="7506"/>
                      <a:pt x="13243" y="7639"/>
                    </a:cubicBezTo>
                    <a:cubicBezTo>
                      <a:pt x="13377" y="7272"/>
                      <a:pt x="13477" y="6905"/>
                      <a:pt x="13543" y="6572"/>
                    </a:cubicBezTo>
                    <a:cubicBezTo>
                      <a:pt x="13643" y="6138"/>
                      <a:pt x="13677" y="5771"/>
                      <a:pt x="13643" y="5438"/>
                    </a:cubicBezTo>
                    <a:cubicBezTo>
                      <a:pt x="13577" y="5071"/>
                      <a:pt x="13510" y="4771"/>
                      <a:pt x="13377" y="4504"/>
                    </a:cubicBezTo>
                    <a:cubicBezTo>
                      <a:pt x="13310" y="4404"/>
                      <a:pt x="13210" y="4304"/>
                      <a:pt x="13076" y="4170"/>
                    </a:cubicBezTo>
                    <a:cubicBezTo>
                      <a:pt x="12976" y="4070"/>
                      <a:pt x="12810" y="3970"/>
                      <a:pt x="12643" y="3903"/>
                    </a:cubicBezTo>
                    <a:cubicBezTo>
                      <a:pt x="12476" y="3803"/>
                      <a:pt x="12309" y="3770"/>
                      <a:pt x="12076" y="3770"/>
                    </a:cubicBezTo>
                    <a:cubicBezTo>
                      <a:pt x="12009" y="3770"/>
                      <a:pt x="11909" y="3770"/>
                      <a:pt x="11809" y="3803"/>
                    </a:cubicBezTo>
                    <a:cubicBezTo>
                      <a:pt x="11542" y="3837"/>
                      <a:pt x="11308" y="3970"/>
                      <a:pt x="11042" y="4137"/>
                    </a:cubicBezTo>
                    <a:cubicBezTo>
                      <a:pt x="10741" y="4337"/>
                      <a:pt x="10475" y="4604"/>
                      <a:pt x="10174" y="4937"/>
                    </a:cubicBezTo>
                    <a:cubicBezTo>
                      <a:pt x="9907" y="5238"/>
                      <a:pt x="9674" y="5571"/>
                      <a:pt x="9374" y="5971"/>
                    </a:cubicBezTo>
                    <a:cubicBezTo>
                      <a:pt x="9207" y="6172"/>
                      <a:pt x="9074" y="6405"/>
                      <a:pt x="8973" y="6639"/>
                    </a:cubicBezTo>
                    <a:lnTo>
                      <a:pt x="9007" y="6505"/>
                    </a:lnTo>
                    <a:lnTo>
                      <a:pt x="9040" y="6405"/>
                    </a:lnTo>
                    <a:cubicBezTo>
                      <a:pt x="9174" y="5638"/>
                      <a:pt x="9240" y="5071"/>
                      <a:pt x="9240" y="4470"/>
                    </a:cubicBezTo>
                    <a:cubicBezTo>
                      <a:pt x="9240" y="4137"/>
                      <a:pt x="9240" y="3837"/>
                      <a:pt x="9174" y="3603"/>
                    </a:cubicBezTo>
                    <a:cubicBezTo>
                      <a:pt x="9140" y="3303"/>
                      <a:pt x="9040" y="3103"/>
                      <a:pt x="8907" y="2903"/>
                    </a:cubicBezTo>
                    <a:cubicBezTo>
                      <a:pt x="8807" y="2669"/>
                      <a:pt x="8640" y="2502"/>
                      <a:pt x="8406" y="2436"/>
                    </a:cubicBezTo>
                    <a:cubicBezTo>
                      <a:pt x="8240" y="2335"/>
                      <a:pt x="8039" y="2302"/>
                      <a:pt x="7806" y="2302"/>
                    </a:cubicBezTo>
                    <a:lnTo>
                      <a:pt x="7639" y="2302"/>
                    </a:lnTo>
                    <a:cubicBezTo>
                      <a:pt x="7406" y="2302"/>
                      <a:pt x="7206" y="2402"/>
                      <a:pt x="7005" y="2469"/>
                    </a:cubicBezTo>
                    <a:cubicBezTo>
                      <a:pt x="6839" y="2536"/>
                      <a:pt x="6672" y="2736"/>
                      <a:pt x="6505" y="2903"/>
                    </a:cubicBezTo>
                    <a:cubicBezTo>
                      <a:pt x="6171" y="3303"/>
                      <a:pt x="5971" y="3803"/>
                      <a:pt x="5838" y="4170"/>
                    </a:cubicBezTo>
                    <a:cubicBezTo>
                      <a:pt x="5805" y="4304"/>
                      <a:pt x="5738" y="4404"/>
                      <a:pt x="5738" y="4504"/>
                    </a:cubicBezTo>
                    <a:lnTo>
                      <a:pt x="5738" y="4103"/>
                    </a:lnTo>
                    <a:cubicBezTo>
                      <a:pt x="5704" y="3069"/>
                      <a:pt x="5404" y="2102"/>
                      <a:pt x="4937" y="1401"/>
                    </a:cubicBezTo>
                    <a:cubicBezTo>
                      <a:pt x="4537" y="768"/>
                      <a:pt x="3937" y="301"/>
                      <a:pt x="3269" y="100"/>
                    </a:cubicBezTo>
                    <a:cubicBezTo>
                      <a:pt x="3069" y="67"/>
                      <a:pt x="2869" y="0"/>
                      <a:pt x="2702" y="0"/>
                    </a:cubicBezTo>
                    <a:close/>
                  </a:path>
                </a:pathLst>
              </a:custGeom>
              <a:solidFill>
                <a:srgbClr val="FDB0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29" name="Google Shape;229;p2"/>
              <p:cNvSpPr/>
              <p:nvPr/>
            </p:nvSpPr>
            <p:spPr>
              <a:xfrm>
                <a:off x="439275" y="4441950"/>
                <a:ext cx="480375" cy="313600"/>
              </a:xfrm>
              <a:custGeom>
                <a:avLst/>
                <a:gdLst/>
                <a:ahLst/>
                <a:cxnLst/>
                <a:rect l="l" t="t" r="r" b="b"/>
                <a:pathLst>
                  <a:path w="19215" h="12544" extrusionOk="0">
                    <a:moveTo>
                      <a:pt x="1869" y="1"/>
                    </a:moveTo>
                    <a:cubicBezTo>
                      <a:pt x="1902" y="67"/>
                      <a:pt x="1802" y="67"/>
                      <a:pt x="1668" y="67"/>
                    </a:cubicBezTo>
                    <a:cubicBezTo>
                      <a:pt x="1368" y="134"/>
                      <a:pt x="1068" y="234"/>
                      <a:pt x="834" y="468"/>
                    </a:cubicBezTo>
                    <a:cubicBezTo>
                      <a:pt x="568" y="668"/>
                      <a:pt x="367" y="935"/>
                      <a:pt x="234" y="1335"/>
                    </a:cubicBezTo>
                    <a:cubicBezTo>
                      <a:pt x="67" y="1702"/>
                      <a:pt x="1" y="2169"/>
                      <a:pt x="34" y="2669"/>
                    </a:cubicBezTo>
                    <a:cubicBezTo>
                      <a:pt x="34" y="3203"/>
                      <a:pt x="167" y="3703"/>
                      <a:pt x="267" y="4237"/>
                    </a:cubicBezTo>
                    <a:lnTo>
                      <a:pt x="367" y="4571"/>
                    </a:lnTo>
                    <a:cubicBezTo>
                      <a:pt x="434" y="4871"/>
                      <a:pt x="501" y="5171"/>
                      <a:pt x="568" y="5471"/>
                    </a:cubicBezTo>
                    <a:cubicBezTo>
                      <a:pt x="601" y="5371"/>
                      <a:pt x="701" y="5305"/>
                      <a:pt x="734" y="5238"/>
                    </a:cubicBezTo>
                    <a:cubicBezTo>
                      <a:pt x="834" y="5171"/>
                      <a:pt x="901" y="5071"/>
                      <a:pt x="1001" y="5038"/>
                    </a:cubicBezTo>
                    <a:cubicBezTo>
                      <a:pt x="1201" y="4904"/>
                      <a:pt x="1402" y="4838"/>
                      <a:pt x="1602" y="4804"/>
                    </a:cubicBezTo>
                    <a:lnTo>
                      <a:pt x="1869" y="4804"/>
                    </a:lnTo>
                    <a:cubicBezTo>
                      <a:pt x="2002" y="4804"/>
                      <a:pt x="2102" y="4804"/>
                      <a:pt x="2235" y="4838"/>
                    </a:cubicBezTo>
                    <a:cubicBezTo>
                      <a:pt x="2436" y="4904"/>
                      <a:pt x="2602" y="5004"/>
                      <a:pt x="2769" y="5171"/>
                    </a:cubicBezTo>
                    <a:cubicBezTo>
                      <a:pt x="2936" y="5338"/>
                      <a:pt x="3036" y="5538"/>
                      <a:pt x="3103" y="5805"/>
                    </a:cubicBezTo>
                    <a:cubicBezTo>
                      <a:pt x="3203" y="6038"/>
                      <a:pt x="3270" y="6339"/>
                      <a:pt x="3270" y="6572"/>
                    </a:cubicBezTo>
                    <a:cubicBezTo>
                      <a:pt x="3336" y="6872"/>
                      <a:pt x="3336" y="7206"/>
                      <a:pt x="3336" y="7539"/>
                    </a:cubicBezTo>
                    <a:cubicBezTo>
                      <a:pt x="3336" y="8173"/>
                      <a:pt x="3270" y="8840"/>
                      <a:pt x="3203" y="9474"/>
                    </a:cubicBezTo>
                    <a:cubicBezTo>
                      <a:pt x="3169" y="9708"/>
                      <a:pt x="3169" y="9975"/>
                      <a:pt x="3103" y="10208"/>
                    </a:cubicBezTo>
                    <a:cubicBezTo>
                      <a:pt x="3203" y="9975"/>
                      <a:pt x="3336" y="9674"/>
                      <a:pt x="3403" y="9407"/>
                    </a:cubicBezTo>
                    <a:cubicBezTo>
                      <a:pt x="3536" y="9141"/>
                      <a:pt x="3670" y="8807"/>
                      <a:pt x="3837" y="8507"/>
                    </a:cubicBezTo>
                    <a:cubicBezTo>
                      <a:pt x="3937" y="8207"/>
                      <a:pt x="4103" y="7973"/>
                      <a:pt x="4270" y="7706"/>
                    </a:cubicBezTo>
                    <a:cubicBezTo>
                      <a:pt x="4370" y="7573"/>
                      <a:pt x="4437" y="7506"/>
                      <a:pt x="4570" y="7373"/>
                    </a:cubicBezTo>
                    <a:cubicBezTo>
                      <a:pt x="4671" y="7306"/>
                      <a:pt x="4737" y="7206"/>
                      <a:pt x="4871" y="7173"/>
                    </a:cubicBezTo>
                    <a:cubicBezTo>
                      <a:pt x="4937" y="7072"/>
                      <a:pt x="5071" y="7039"/>
                      <a:pt x="5204" y="7006"/>
                    </a:cubicBezTo>
                    <a:cubicBezTo>
                      <a:pt x="5238" y="7006"/>
                      <a:pt x="5338" y="6972"/>
                      <a:pt x="5371" y="6972"/>
                    </a:cubicBezTo>
                    <a:lnTo>
                      <a:pt x="5538" y="6972"/>
                    </a:lnTo>
                    <a:cubicBezTo>
                      <a:pt x="5771" y="6972"/>
                      <a:pt x="6072" y="7072"/>
                      <a:pt x="6272" y="7206"/>
                    </a:cubicBezTo>
                    <a:cubicBezTo>
                      <a:pt x="6405" y="7306"/>
                      <a:pt x="6539" y="7406"/>
                      <a:pt x="6605" y="7539"/>
                    </a:cubicBezTo>
                    <a:cubicBezTo>
                      <a:pt x="6705" y="7673"/>
                      <a:pt x="6805" y="7806"/>
                      <a:pt x="6839" y="7906"/>
                    </a:cubicBezTo>
                    <a:cubicBezTo>
                      <a:pt x="6939" y="8240"/>
                      <a:pt x="6939" y="8574"/>
                      <a:pt x="6939" y="8907"/>
                    </a:cubicBezTo>
                    <a:cubicBezTo>
                      <a:pt x="6939" y="9307"/>
                      <a:pt x="6905" y="9708"/>
                      <a:pt x="6839" y="10075"/>
                    </a:cubicBezTo>
                    <a:lnTo>
                      <a:pt x="6572" y="11209"/>
                    </a:lnTo>
                    <a:cubicBezTo>
                      <a:pt x="6539" y="11376"/>
                      <a:pt x="6505" y="11542"/>
                      <a:pt x="6505" y="11709"/>
                    </a:cubicBezTo>
                    <a:cubicBezTo>
                      <a:pt x="6572" y="11542"/>
                      <a:pt x="6672" y="11409"/>
                      <a:pt x="6805" y="11242"/>
                    </a:cubicBezTo>
                    <a:cubicBezTo>
                      <a:pt x="6972" y="10975"/>
                      <a:pt x="7106" y="10675"/>
                      <a:pt x="7306" y="10408"/>
                    </a:cubicBezTo>
                    <a:cubicBezTo>
                      <a:pt x="7506" y="10141"/>
                      <a:pt x="7673" y="9841"/>
                      <a:pt x="7906" y="9541"/>
                    </a:cubicBezTo>
                    <a:cubicBezTo>
                      <a:pt x="8140" y="9307"/>
                      <a:pt x="8340" y="9041"/>
                      <a:pt x="8573" y="8807"/>
                    </a:cubicBezTo>
                    <a:cubicBezTo>
                      <a:pt x="8773" y="8640"/>
                      <a:pt x="9007" y="8473"/>
                      <a:pt x="9207" y="8340"/>
                    </a:cubicBezTo>
                    <a:cubicBezTo>
                      <a:pt x="9372" y="8258"/>
                      <a:pt x="9536" y="8198"/>
                      <a:pt x="9738" y="8198"/>
                    </a:cubicBezTo>
                    <a:cubicBezTo>
                      <a:pt x="9782" y="8198"/>
                      <a:pt x="9827" y="8201"/>
                      <a:pt x="9874" y="8207"/>
                    </a:cubicBezTo>
                    <a:cubicBezTo>
                      <a:pt x="10108" y="8240"/>
                      <a:pt x="10341" y="8340"/>
                      <a:pt x="10508" y="8507"/>
                    </a:cubicBezTo>
                    <a:cubicBezTo>
                      <a:pt x="10608" y="8574"/>
                      <a:pt x="10708" y="8707"/>
                      <a:pt x="10775" y="8840"/>
                    </a:cubicBezTo>
                    <a:cubicBezTo>
                      <a:pt x="10842" y="8874"/>
                      <a:pt x="10842" y="8974"/>
                      <a:pt x="10875" y="9007"/>
                    </a:cubicBezTo>
                    <a:cubicBezTo>
                      <a:pt x="10908" y="9041"/>
                      <a:pt x="10908" y="9141"/>
                      <a:pt x="10908" y="9207"/>
                    </a:cubicBezTo>
                    <a:cubicBezTo>
                      <a:pt x="10942" y="9374"/>
                      <a:pt x="10942" y="9541"/>
                      <a:pt x="10942" y="9708"/>
                    </a:cubicBezTo>
                    <a:cubicBezTo>
                      <a:pt x="10942" y="9874"/>
                      <a:pt x="10942" y="10041"/>
                      <a:pt x="10908" y="10208"/>
                    </a:cubicBezTo>
                    <a:cubicBezTo>
                      <a:pt x="10875" y="10575"/>
                      <a:pt x="10742" y="10942"/>
                      <a:pt x="10608" y="11342"/>
                    </a:cubicBezTo>
                    <a:cubicBezTo>
                      <a:pt x="10508" y="11709"/>
                      <a:pt x="10375" y="12076"/>
                      <a:pt x="10208" y="12410"/>
                    </a:cubicBezTo>
                    <a:cubicBezTo>
                      <a:pt x="10208" y="12476"/>
                      <a:pt x="10174" y="12510"/>
                      <a:pt x="10174" y="12543"/>
                    </a:cubicBezTo>
                    <a:cubicBezTo>
                      <a:pt x="10441" y="12176"/>
                      <a:pt x="10708" y="11843"/>
                      <a:pt x="11042" y="11442"/>
                    </a:cubicBezTo>
                    <a:cubicBezTo>
                      <a:pt x="11242" y="11209"/>
                      <a:pt x="11442" y="10942"/>
                      <a:pt x="11709" y="10742"/>
                    </a:cubicBezTo>
                    <a:cubicBezTo>
                      <a:pt x="11909" y="10542"/>
                      <a:pt x="12176" y="10275"/>
                      <a:pt x="12409" y="10075"/>
                    </a:cubicBezTo>
                    <a:cubicBezTo>
                      <a:pt x="12610" y="9874"/>
                      <a:pt x="12876" y="9708"/>
                      <a:pt x="13110" y="9574"/>
                    </a:cubicBezTo>
                    <a:cubicBezTo>
                      <a:pt x="13343" y="9441"/>
                      <a:pt x="13577" y="9341"/>
                      <a:pt x="13844" y="9274"/>
                    </a:cubicBezTo>
                    <a:cubicBezTo>
                      <a:pt x="13944" y="9257"/>
                      <a:pt x="14044" y="9249"/>
                      <a:pt x="14144" y="9249"/>
                    </a:cubicBezTo>
                    <a:cubicBezTo>
                      <a:pt x="14244" y="9249"/>
                      <a:pt x="14344" y="9257"/>
                      <a:pt x="14444" y="9274"/>
                    </a:cubicBezTo>
                    <a:cubicBezTo>
                      <a:pt x="14678" y="9341"/>
                      <a:pt x="14878" y="9508"/>
                      <a:pt x="15011" y="9674"/>
                    </a:cubicBezTo>
                    <a:cubicBezTo>
                      <a:pt x="15078" y="9741"/>
                      <a:pt x="15111" y="9841"/>
                      <a:pt x="15178" y="9941"/>
                    </a:cubicBezTo>
                    <a:cubicBezTo>
                      <a:pt x="15211" y="10041"/>
                      <a:pt x="15211" y="10108"/>
                      <a:pt x="15211" y="10208"/>
                    </a:cubicBezTo>
                    <a:cubicBezTo>
                      <a:pt x="15211" y="10408"/>
                      <a:pt x="15211" y="10675"/>
                      <a:pt x="15111" y="10875"/>
                    </a:cubicBezTo>
                    <a:cubicBezTo>
                      <a:pt x="15045" y="11175"/>
                      <a:pt x="14945" y="11409"/>
                      <a:pt x="14844" y="11709"/>
                    </a:cubicBezTo>
                    <a:cubicBezTo>
                      <a:pt x="14744" y="11909"/>
                      <a:pt x="14611" y="12176"/>
                      <a:pt x="14511" y="12376"/>
                    </a:cubicBezTo>
                    <a:cubicBezTo>
                      <a:pt x="14611" y="12310"/>
                      <a:pt x="14744" y="12176"/>
                      <a:pt x="14911" y="12043"/>
                    </a:cubicBezTo>
                    <a:cubicBezTo>
                      <a:pt x="15278" y="11742"/>
                      <a:pt x="15712" y="11542"/>
                      <a:pt x="16112" y="11242"/>
                    </a:cubicBezTo>
                    <a:cubicBezTo>
                      <a:pt x="16546" y="11009"/>
                      <a:pt x="17013" y="10708"/>
                      <a:pt x="17413" y="10375"/>
                    </a:cubicBezTo>
                    <a:cubicBezTo>
                      <a:pt x="17847" y="10075"/>
                      <a:pt x="18180" y="9741"/>
                      <a:pt x="18514" y="9374"/>
                    </a:cubicBezTo>
                    <a:cubicBezTo>
                      <a:pt x="18847" y="9007"/>
                      <a:pt x="19014" y="8640"/>
                      <a:pt x="19114" y="8307"/>
                    </a:cubicBezTo>
                    <a:cubicBezTo>
                      <a:pt x="19181" y="8140"/>
                      <a:pt x="19214" y="7973"/>
                      <a:pt x="19181" y="7806"/>
                    </a:cubicBezTo>
                    <a:cubicBezTo>
                      <a:pt x="19181" y="7573"/>
                      <a:pt x="19114" y="7406"/>
                      <a:pt x="19014" y="7206"/>
                    </a:cubicBezTo>
                    <a:cubicBezTo>
                      <a:pt x="18947" y="7139"/>
                      <a:pt x="18914" y="7039"/>
                      <a:pt x="18847" y="6972"/>
                    </a:cubicBezTo>
                    <a:cubicBezTo>
                      <a:pt x="18781" y="6872"/>
                      <a:pt x="18747" y="6839"/>
                      <a:pt x="18681" y="6806"/>
                    </a:cubicBezTo>
                    <a:cubicBezTo>
                      <a:pt x="18514" y="6639"/>
                      <a:pt x="18347" y="6505"/>
                      <a:pt x="18113" y="6405"/>
                    </a:cubicBezTo>
                    <a:cubicBezTo>
                      <a:pt x="17680" y="6172"/>
                      <a:pt x="17179" y="6038"/>
                      <a:pt x="16612" y="6005"/>
                    </a:cubicBezTo>
                    <a:lnTo>
                      <a:pt x="16379" y="6005"/>
                    </a:lnTo>
                    <a:cubicBezTo>
                      <a:pt x="16245" y="6005"/>
                      <a:pt x="16079" y="6005"/>
                      <a:pt x="15945" y="6038"/>
                    </a:cubicBezTo>
                    <a:cubicBezTo>
                      <a:pt x="15678" y="6072"/>
                      <a:pt x="15412" y="6138"/>
                      <a:pt x="15178" y="6172"/>
                    </a:cubicBezTo>
                    <a:cubicBezTo>
                      <a:pt x="14778" y="6239"/>
                      <a:pt x="14377" y="6405"/>
                      <a:pt x="14011" y="6639"/>
                    </a:cubicBezTo>
                    <a:cubicBezTo>
                      <a:pt x="13677" y="6806"/>
                      <a:pt x="13277" y="7039"/>
                      <a:pt x="12910" y="7339"/>
                    </a:cubicBezTo>
                    <a:cubicBezTo>
                      <a:pt x="12776" y="7473"/>
                      <a:pt x="12610" y="7573"/>
                      <a:pt x="12509" y="7706"/>
                    </a:cubicBezTo>
                    <a:cubicBezTo>
                      <a:pt x="12610" y="7339"/>
                      <a:pt x="12743" y="7006"/>
                      <a:pt x="12776" y="6639"/>
                    </a:cubicBezTo>
                    <a:cubicBezTo>
                      <a:pt x="12876" y="6205"/>
                      <a:pt x="12910" y="5838"/>
                      <a:pt x="12876" y="5505"/>
                    </a:cubicBezTo>
                    <a:cubicBezTo>
                      <a:pt x="12843" y="5138"/>
                      <a:pt x="12743" y="4838"/>
                      <a:pt x="12610" y="4571"/>
                    </a:cubicBezTo>
                    <a:cubicBezTo>
                      <a:pt x="12543" y="4471"/>
                      <a:pt x="12443" y="4371"/>
                      <a:pt x="12343" y="4237"/>
                    </a:cubicBezTo>
                    <a:cubicBezTo>
                      <a:pt x="12209" y="4137"/>
                      <a:pt x="12042" y="4037"/>
                      <a:pt x="11876" y="3970"/>
                    </a:cubicBezTo>
                    <a:cubicBezTo>
                      <a:pt x="11709" y="3870"/>
                      <a:pt x="11542" y="3837"/>
                      <a:pt x="11342" y="3837"/>
                    </a:cubicBezTo>
                    <a:cubicBezTo>
                      <a:pt x="11242" y="3837"/>
                      <a:pt x="11175" y="3837"/>
                      <a:pt x="11042" y="3870"/>
                    </a:cubicBezTo>
                    <a:cubicBezTo>
                      <a:pt x="10775" y="3904"/>
                      <a:pt x="10541" y="4037"/>
                      <a:pt x="10241" y="4204"/>
                    </a:cubicBezTo>
                    <a:cubicBezTo>
                      <a:pt x="9941" y="4404"/>
                      <a:pt x="9674" y="4671"/>
                      <a:pt x="9374" y="5004"/>
                    </a:cubicBezTo>
                    <a:cubicBezTo>
                      <a:pt x="9107" y="5305"/>
                      <a:pt x="8874" y="5638"/>
                      <a:pt x="8573" y="6038"/>
                    </a:cubicBezTo>
                    <a:cubicBezTo>
                      <a:pt x="8407" y="6239"/>
                      <a:pt x="8273" y="6472"/>
                      <a:pt x="8173" y="6706"/>
                    </a:cubicBezTo>
                    <a:lnTo>
                      <a:pt x="8206" y="6572"/>
                    </a:lnTo>
                    <a:lnTo>
                      <a:pt x="8240" y="6405"/>
                    </a:lnTo>
                    <a:cubicBezTo>
                      <a:pt x="8373" y="5671"/>
                      <a:pt x="8440" y="5038"/>
                      <a:pt x="8440" y="4504"/>
                    </a:cubicBezTo>
                    <a:cubicBezTo>
                      <a:pt x="8440" y="4204"/>
                      <a:pt x="8407" y="3870"/>
                      <a:pt x="8373" y="3637"/>
                    </a:cubicBezTo>
                    <a:cubicBezTo>
                      <a:pt x="8340" y="3336"/>
                      <a:pt x="8240" y="3136"/>
                      <a:pt x="8106" y="2903"/>
                    </a:cubicBezTo>
                    <a:cubicBezTo>
                      <a:pt x="8006" y="2703"/>
                      <a:pt x="7839" y="2536"/>
                      <a:pt x="7606" y="2402"/>
                    </a:cubicBezTo>
                    <a:cubicBezTo>
                      <a:pt x="7439" y="2336"/>
                      <a:pt x="7239" y="2302"/>
                      <a:pt x="7006" y="2302"/>
                    </a:cubicBezTo>
                    <a:lnTo>
                      <a:pt x="6839" y="2302"/>
                    </a:lnTo>
                    <a:cubicBezTo>
                      <a:pt x="6605" y="2302"/>
                      <a:pt x="6405" y="2369"/>
                      <a:pt x="6205" y="2469"/>
                    </a:cubicBezTo>
                    <a:cubicBezTo>
                      <a:pt x="6038" y="2536"/>
                      <a:pt x="5871" y="2703"/>
                      <a:pt x="5705" y="2869"/>
                    </a:cubicBezTo>
                    <a:cubicBezTo>
                      <a:pt x="5371" y="3303"/>
                      <a:pt x="5171" y="3803"/>
                      <a:pt x="5037" y="4170"/>
                    </a:cubicBezTo>
                    <a:cubicBezTo>
                      <a:pt x="5004" y="4304"/>
                      <a:pt x="4937" y="4371"/>
                      <a:pt x="4904" y="4504"/>
                    </a:cubicBezTo>
                    <a:cubicBezTo>
                      <a:pt x="4937" y="4371"/>
                      <a:pt x="4937" y="4204"/>
                      <a:pt x="4904" y="4070"/>
                    </a:cubicBezTo>
                    <a:cubicBezTo>
                      <a:pt x="4871" y="3036"/>
                      <a:pt x="4570" y="2069"/>
                      <a:pt x="4103" y="1368"/>
                    </a:cubicBezTo>
                    <a:cubicBezTo>
                      <a:pt x="3703" y="735"/>
                      <a:pt x="3103" y="301"/>
                      <a:pt x="2436" y="67"/>
                    </a:cubicBezTo>
                    <a:cubicBezTo>
                      <a:pt x="2235" y="34"/>
                      <a:pt x="2069" y="1"/>
                      <a:pt x="1869" y="1"/>
                    </a:cubicBezTo>
                    <a:close/>
                  </a:path>
                </a:pathLst>
              </a:custGeom>
              <a:solidFill>
                <a:srgbClr val="FFED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30" name="Google Shape;230;p2"/>
              <p:cNvSpPr/>
              <p:nvPr/>
            </p:nvSpPr>
            <p:spPr>
              <a:xfrm>
                <a:off x="454275" y="4622075"/>
                <a:ext cx="38400" cy="262875"/>
              </a:xfrm>
              <a:custGeom>
                <a:avLst/>
                <a:gdLst/>
                <a:ahLst/>
                <a:cxnLst/>
                <a:rect l="l" t="t" r="r" b="b"/>
                <a:pathLst>
                  <a:path w="1536" h="10515" extrusionOk="0">
                    <a:moveTo>
                      <a:pt x="1435" y="1"/>
                    </a:moveTo>
                    <a:cubicBezTo>
                      <a:pt x="1402" y="1"/>
                      <a:pt x="1369" y="34"/>
                      <a:pt x="1369" y="101"/>
                    </a:cubicBezTo>
                    <a:cubicBezTo>
                      <a:pt x="1402" y="935"/>
                      <a:pt x="1369" y="1702"/>
                      <a:pt x="1302" y="2536"/>
                    </a:cubicBezTo>
                    <a:lnTo>
                      <a:pt x="1302" y="2503"/>
                    </a:lnTo>
                    <a:cubicBezTo>
                      <a:pt x="1269" y="3136"/>
                      <a:pt x="1202" y="3804"/>
                      <a:pt x="1102" y="4437"/>
                    </a:cubicBezTo>
                    <a:cubicBezTo>
                      <a:pt x="1068" y="4771"/>
                      <a:pt x="1035" y="5038"/>
                      <a:pt x="935" y="5371"/>
                    </a:cubicBezTo>
                    <a:cubicBezTo>
                      <a:pt x="902" y="5705"/>
                      <a:pt x="802" y="6005"/>
                      <a:pt x="768" y="6339"/>
                    </a:cubicBezTo>
                    <a:lnTo>
                      <a:pt x="401" y="8207"/>
                    </a:lnTo>
                    <a:cubicBezTo>
                      <a:pt x="268" y="8874"/>
                      <a:pt x="101" y="9508"/>
                      <a:pt x="1" y="10175"/>
                    </a:cubicBezTo>
                    <a:cubicBezTo>
                      <a:pt x="1" y="10275"/>
                      <a:pt x="1" y="10342"/>
                      <a:pt x="68" y="10375"/>
                    </a:cubicBezTo>
                    <a:cubicBezTo>
                      <a:pt x="101" y="10475"/>
                      <a:pt x="168" y="10508"/>
                      <a:pt x="234" y="10508"/>
                    </a:cubicBezTo>
                    <a:cubicBezTo>
                      <a:pt x="256" y="10513"/>
                      <a:pt x="277" y="10515"/>
                      <a:pt x="297" y="10515"/>
                    </a:cubicBezTo>
                    <a:cubicBezTo>
                      <a:pt x="427" y="10515"/>
                      <a:pt x="510" y="10424"/>
                      <a:pt x="568" y="10308"/>
                    </a:cubicBezTo>
                    <a:cubicBezTo>
                      <a:pt x="668" y="9775"/>
                      <a:pt x="768" y="9274"/>
                      <a:pt x="835" y="8707"/>
                    </a:cubicBezTo>
                    <a:lnTo>
                      <a:pt x="1102" y="7106"/>
                    </a:lnTo>
                    <a:cubicBezTo>
                      <a:pt x="1168" y="6539"/>
                      <a:pt x="1235" y="6005"/>
                      <a:pt x="1302" y="5471"/>
                    </a:cubicBezTo>
                    <a:cubicBezTo>
                      <a:pt x="1335" y="5171"/>
                      <a:pt x="1335" y="4938"/>
                      <a:pt x="1402" y="4638"/>
                    </a:cubicBezTo>
                    <a:cubicBezTo>
                      <a:pt x="1402" y="4371"/>
                      <a:pt x="1435" y="4104"/>
                      <a:pt x="1435" y="3837"/>
                    </a:cubicBezTo>
                    <a:cubicBezTo>
                      <a:pt x="1469" y="3203"/>
                      <a:pt x="1502" y="2603"/>
                      <a:pt x="1502" y="2002"/>
                    </a:cubicBezTo>
                    <a:lnTo>
                      <a:pt x="1502" y="101"/>
                    </a:lnTo>
                    <a:cubicBezTo>
                      <a:pt x="1535" y="34"/>
                      <a:pt x="1469" y="1"/>
                      <a:pt x="1435" y="1"/>
                    </a:cubicBezTo>
                    <a:close/>
                  </a:path>
                </a:pathLst>
              </a:custGeom>
              <a:solidFill>
                <a:srgbClr val="EFA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31" name="Google Shape;231;p2"/>
              <p:cNvSpPr/>
              <p:nvPr/>
            </p:nvSpPr>
            <p:spPr>
              <a:xfrm>
                <a:off x="495975" y="4675450"/>
                <a:ext cx="76750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070" h="9615" extrusionOk="0">
                    <a:moveTo>
                      <a:pt x="1368" y="5571"/>
                    </a:moveTo>
                    <a:lnTo>
                      <a:pt x="1368" y="5638"/>
                    </a:lnTo>
                    <a:cubicBezTo>
                      <a:pt x="1402" y="5571"/>
                      <a:pt x="1402" y="5571"/>
                      <a:pt x="1368" y="5571"/>
                    </a:cubicBezTo>
                    <a:close/>
                    <a:moveTo>
                      <a:pt x="2936" y="1"/>
                    </a:moveTo>
                    <a:cubicBezTo>
                      <a:pt x="2970" y="1"/>
                      <a:pt x="2936" y="34"/>
                      <a:pt x="2903" y="67"/>
                    </a:cubicBezTo>
                    <a:cubicBezTo>
                      <a:pt x="2636" y="1001"/>
                      <a:pt x="2403" y="1902"/>
                      <a:pt x="2202" y="2836"/>
                    </a:cubicBezTo>
                    <a:lnTo>
                      <a:pt x="1802" y="4204"/>
                    </a:lnTo>
                    <a:cubicBezTo>
                      <a:pt x="1735" y="4404"/>
                      <a:pt x="1669" y="4671"/>
                      <a:pt x="1602" y="4871"/>
                    </a:cubicBezTo>
                    <a:cubicBezTo>
                      <a:pt x="1502" y="5138"/>
                      <a:pt x="1435" y="5338"/>
                      <a:pt x="1402" y="5571"/>
                    </a:cubicBezTo>
                    <a:cubicBezTo>
                      <a:pt x="1368" y="5738"/>
                      <a:pt x="1268" y="5905"/>
                      <a:pt x="1235" y="6072"/>
                    </a:cubicBezTo>
                    <a:cubicBezTo>
                      <a:pt x="1068" y="6572"/>
                      <a:pt x="835" y="7072"/>
                      <a:pt x="668" y="7573"/>
                    </a:cubicBezTo>
                    <a:cubicBezTo>
                      <a:pt x="468" y="8073"/>
                      <a:pt x="268" y="8574"/>
                      <a:pt x="68" y="9141"/>
                    </a:cubicBezTo>
                    <a:cubicBezTo>
                      <a:pt x="1" y="9207"/>
                      <a:pt x="1" y="9307"/>
                      <a:pt x="1" y="9374"/>
                    </a:cubicBezTo>
                    <a:cubicBezTo>
                      <a:pt x="68" y="9474"/>
                      <a:pt x="101" y="9541"/>
                      <a:pt x="201" y="9574"/>
                    </a:cubicBezTo>
                    <a:cubicBezTo>
                      <a:pt x="247" y="9602"/>
                      <a:pt x="295" y="9614"/>
                      <a:pt x="343" y="9614"/>
                    </a:cubicBezTo>
                    <a:cubicBezTo>
                      <a:pt x="468" y="9614"/>
                      <a:pt x="586" y="9528"/>
                      <a:pt x="635" y="9407"/>
                    </a:cubicBezTo>
                    <a:cubicBezTo>
                      <a:pt x="801" y="9074"/>
                      <a:pt x="935" y="8707"/>
                      <a:pt x="1068" y="8340"/>
                    </a:cubicBezTo>
                    <a:cubicBezTo>
                      <a:pt x="1168" y="7973"/>
                      <a:pt x="1302" y="7539"/>
                      <a:pt x="1435" y="7173"/>
                    </a:cubicBezTo>
                    <a:cubicBezTo>
                      <a:pt x="1635" y="6405"/>
                      <a:pt x="1869" y="5638"/>
                      <a:pt x="2036" y="4838"/>
                    </a:cubicBezTo>
                    <a:cubicBezTo>
                      <a:pt x="2202" y="4037"/>
                      <a:pt x="2369" y="3303"/>
                      <a:pt x="2536" y="2503"/>
                    </a:cubicBezTo>
                    <a:cubicBezTo>
                      <a:pt x="2703" y="1702"/>
                      <a:pt x="2870" y="901"/>
                      <a:pt x="3070" y="134"/>
                    </a:cubicBezTo>
                    <a:cubicBezTo>
                      <a:pt x="3070" y="67"/>
                      <a:pt x="3036" y="1"/>
                      <a:pt x="2970" y="1"/>
                    </a:cubicBezTo>
                    <a:close/>
                  </a:path>
                </a:pathLst>
              </a:custGeom>
              <a:solidFill>
                <a:srgbClr val="EFA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32" name="Google Shape;232;p2"/>
              <p:cNvSpPr/>
              <p:nvPr/>
            </p:nvSpPr>
            <p:spPr>
              <a:xfrm>
                <a:off x="564375" y="4714650"/>
                <a:ext cx="109250" cy="221025"/>
              </a:xfrm>
              <a:custGeom>
                <a:avLst/>
                <a:gdLst/>
                <a:ahLst/>
                <a:cxnLst/>
                <a:rect l="l" t="t" r="r" b="b"/>
                <a:pathLst>
                  <a:path w="4370" h="8841" extrusionOk="0">
                    <a:moveTo>
                      <a:pt x="4170" y="1"/>
                    </a:moveTo>
                    <a:cubicBezTo>
                      <a:pt x="4170" y="1"/>
                      <a:pt x="4070" y="67"/>
                      <a:pt x="4070" y="101"/>
                    </a:cubicBezTo>
                    <a:lnTo>
                      <a:pt x="2969" y="2102"/>
                    </a:lnTo>
                    <a:cubicBezTo>
                      <a:pt x="2802" y="2436"/>
                      <a:pt x="2569" y="2769"/>
                      <a:pt x="2402" y="3103"/>
                    </a:cubicBezTo>
                    <a:cubicBezTo>
                      <a:pt x="2235" y="3436"/>
                      <a:pt x="2035" y="3770"/>
                      <a:pt x="1868" y="4137"/>
                    </a:cubicBezTo>
                    <a:cubicBezTo>
                      <a:pt x="1535" y="4804"/>
                      <a:pt x="1168" y="5504"/>
                      <a:pt x="867" y="6238"/>
                    </a:cubicBezTo>
                    <a:cubicBezTo>
                      <a:pt x="701" y="6572"/>
                      <a:pt x="567" y="6939"/>
                      <a:pt x="400" y="7272"/>
                    </a:cubicBezTo>
                    <a:cubicBezTo>
                      <a:pt x="300" y="7639"/>
                      <a:pt x="134" y="8040"/>
                      <a:pt x="33" y="8440"/>
                    </a:cubicBezTo>
                    <a:cubicBezTo>
                      <a:pt x="0" y="8573"/>
                      <a:pt x="67" y="8740"/>
                      <a:pt x="200" y="8807"/>
                    </a:cubicBezTo>
                    <a:cubicBezTo>
                      <a:pt x="300" y="8840"/>
                      <a:pt x="367" y="8840"/>
                      <a:pt x="467" y="8840"/>
                    </a:cubicBezTo>
                    <a:cubicBezTo>
                      <a:pt x="534" y="8807"/>
                      <a:pt x="634" y="8773"/>
                      <a:pt x="667" y="8673"/>
                    </a:cubicBezTo>
                    <a:cubicBezTo>
                      <a:pt x="801" y="8340"/>
                      <a:pt x="901" y="8006"/>
                      <a:pt x="1034" y="7639"/>
                    </a:cubicBezTo>
                    <a:cubicBezTo>
                      <a:pt x="1134" y="7439"/>
                      <a:pt x="1168" y="7272"/>
                      <a:pt x="1234" y="7072"/>
                    </a:cubicBezTo>
                    <a:lnTo>
                      <a:pt x="1234" y="7006"/>
                    </a:lnTo>
                    <a:cubicBezTo>
                      <a:pt x="1668" y="5838"/>
                      <a:pt x="2135" y="4737"/>
                      <a:pt x="2635" y="3603"/>
                    </a:cubicBezTo>
                    <a:cubicBezTo>
                      <a:pt x="3169" y="2436"/>
                      <a:pt x="3703" y="1301"/>
                      <a:pt x="4337" y="234"/>
                    </a:cubicBezTo>
                    <a:cubicBezTo>
                      <a:pt x="4370" y="134"/>
                      <a:pt x="4337" y="67"/>
                      <a:pt x="4236" y="1"/>
                    </a:cubicBezTo>
                    <a:close/>
                  </a:path>
                </a:pathLst>
              </a:custGeom>
              <a:solidFill>
                <a:srgbClr val="EFA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33" name="Google Shape;233;p2"/>
              <p:cNvSpPr/>
              <p:nvPr/>
            </p:nvSpPr>
            <p:spPr>
              <a:xfrm>
                <a:off x="649425" y="4730500"/>
                <a:ext cx="120100" cy="203500"/>
              </a:xfrm>
              <a:custGeom>
                <a:avLst/>
                <a:gdLst/>
                <a:ahLst/>
                <a:cxnLst/>
                <a:rect l="l" t="t" r="r" b="b"/>
                <a:pathLst>
                  <a:path w="4804" h="8140" extrusionOk="0">
                    <a:moveTo>
                      <a:pt x="4504" y="601"/>
                    </a:moveTo>
                    <a:lnTo>
                      <a:pt x="4504" y="601"/>
                    </a:lnTo>
                    <a:cubicBezTo>
                      <a:pt x="4497" y="611"/>
                      <a:pt x="4490" y="622"/>
                      <a:pt x="4483" y="632"/>
                    </a:cubicBezTo>
                    <a:lnTo>
                      <a:pt x="4483" y="632"/>
                    </a:lnTo>
                    <a:cubicBezTo>
                      <a:pt x="4504" y="625"/>
                      <a:pt x="4504" y="601"/>
                      <a:pt x="4504" y="601"/>
                    </a:cubicBezTo>
                    <a:close/>
                    <a:moveTo>
                      <a:pt x="4637" y="0"/>
                    </a:moveTo>
                    <a:cubicBezTo>
                      <a:pt x="4604" y="0"/>
                      <a:pt x="4570" y="0"/>
                      <a:pt x="4504" y="34"/>
                    </a:cubicBezTo>
                    <a:lnTo>
                      <a:pt x="3270" y="1802"/>
                    </a:lnTo>
                    <a:cubicBezTo>
                      <a:pt x="2836" y="2435"/>
                      <a:pt x="2436" y="3002"/>
                      <a:pt x="2035" y="3670"/>
                    </a:cubicBezTo>
                    <a:cubicBezTo>
                      <a:pt x="1668" y="4303"/>
                      <a:pt x="1301" y="4971"/>
                      <a:pt x="968" y="5604"/>
                    </a:cubicBezTo>
                    <a:cubicBezTo>
                      <a:pt x="634" y="6271"/>
                      <a:pt x="301" y="6939"/>
                      <a:pt x="67" y="7639"/>
                    </a:cubicBezTo>
                    <a:cubicBezTo>
                      <a:pt x="67" y="7672"/>
                      <a:pt x="67" y="7672"/>
                      <a:pt x="1" y="7706"/>
                    </a:cubicBezTo>
                    <a:lnTo>
                      <a:pt x="1" y="7873"/>
                    </a:lnTo>
                    <a:cubicBezTo>
                      <a:pt x="67" y="7973"/>
                      <a:pt x="101" y="8039"/>
                      <a:pt x="167" y="8106"/>
                    </a:cubicBezTo>
                    <a:cubicBezTo>
                      <a:pt x="267" y="8139"/>
                      <a:pt x="334" y="8139"/>
                      <a:pt x="434" y="8139"/>
                    </a:cubicBezTo>
                    <a:cubicBezTo>
                      <a:pt x="501" y="8106"/>
                      <a:pt x="601" y="8039"/>
                      <a:pt x="634" y="7973"/>
                    </a:cubicBezTo>
                    <a:cubicBezTo>
                      <a:pt x="768" y="7639"/>
                      <a:pt x="901" y="7339"/>
                      <a:pt x="1001" y="7005"/>
                    </a:cubicBezTo>
                    <a:cubicBezTo>
                      <a:pt x="1135" y="6672"/>
                      <a:pt x="1268" y="6372"/>
                      <a:pt x="1402" y="6038"/>
                    </a:cubicBezTo>
                    <a:cubicBezTo>
                      <a:pt x="1668" y="5438"/>
                      <a:pt x="1969" y="4804"/>
                      <a:pt x="2302" y="4170"/>
                    </a:cubicBezTo>
                    <a:cubicBezTo>
                      <a:pt x="2963" y="2947"/>
                      <a:pt x="3723" y="1789"/>
                      <a:pt x="4483" y="632"/>
                    </a:cubicBezTo>
                    <a:lnTo>
                      <a:pt x="4483" y="632"/>
                    </a:lnTo>
                    <a:cubicBezTo>
                      <a:pt x="4480" y="633"/>
                      <a:pt x="4475" y="634"/>
                      <a:pt x="4470" y="634"/>
                    </a:cubicBezTo>
                    <a:cubicBezTo>
                      <a:pt x="4570" y="501"/>
                      <a:pt x="4637" y="367"/>
                      <a:pt x="4771" y="267"/>
                    </a:cubicBezTo>
                    <a:cubicBezTo>
                      <a:pt x="4804" y="167"/>
                      <a:pt x="4804" y="100"/>
                      <a:pt x="4771" y="34"/>
                    </a:cubicBezTo>
                    <a:cubicBezTo>
                      <a:pt x="4737" y="0"/>
                      <a:pt x="4671" y="0"/>
                      <a:pt x="4637" y="0"/>
                    </a:cubicBezTo>
                    <a:close/>
                  </a:path>
                </a:pathLst>
              </a:custGeom>
              <a:solidFill>
                <a:srgbClr val="EFA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34" name="Google Shape;234;p2"/>
              <p:cNvSpPr/>
              <p:nvPr/>
            </p:nvSpPr>
            <p:spPr>
              <a:xfrm>
                <a:off x="373400" y="4787200"/>
                <a:ext cx="381125" cy="221850"/>
              </a:xfrm>
              <a:custGeom>
                <a:avLst/>
                <a:gdLst/>
                <a:ahLst/>
                <a:cxnLst/>
                <a:rect l="l" t="t" r="r" b="b"/>
                <a:pathLst>
                  <a:path w="15245" h="8874" extrusionOk="0">
                    <a:moveTo>
                      <a:pt x="1401" y="1"/>
                    </a:moveTo>
                    <a:cubicBezTo>
                      <a:pt x="1235" y="1"/>
                      <a:pt x="1134" y="34"/>
                      <a:pt x="968" y="101"/>
                    </a:cubicBezTo>
                    <a:cubicBezTo>
                      <a:pt x="801" y="201"/>
                      <a:pt x="667" y="267"/>
                      <a:pt x="501" y="434"/>
                    </a:cubicBezTo>
                    <a:cubicBezTo>
                      <a:pt x="267" y="701"/>
                      <a:pt x="134" y="1035"/>
                      <a:pt x="34" y="1435"/>
                    </a:cubicBezTo>
                    <a:cubicBezTo>
                      <a:pt x="0" y="1668"/>
                      <a:pt x="0" y="1902"/>
                      <a:pt x="0" y="2102"/>
                    </a:cubicBezTo>
                    <a:cubicBezTo>
                      <a:pt x="0" y="2336"/>
                      <a:pt x="34" y="2536"/>
                      <a:pt x="100" y="2769"/>
                    </a:cubicBezTo>
                    <a:cubicBezTo>
                      <a:pt x="200" y="3336"/>
                      <a:pt x="467" y="3870"/>
                      <a:pt x="834" y="4437"/>
                    </a:cubicBezTo>
                    <a:cubicBezTo>
                      <a:pt x="1168" y="4904"/>
                      <a:pt x="1601" y="5371"/>
                      <a:pt x="2135" y="5871"/>
                    </a:cubicBezTo>
                    <a:cubicBezTo>
                      <a:pt x="3036" y="6672"/>
                      <a:pt x="4103" y="7272"/>
                      <a:pt x="5271" y="7940"/>
                    </a:cubicBezTo>
                    <a:lnTo>
                      <a:pt x="5304" y="7940"/>
                    </a:lnTo>
                    <a:cubicBezTo>
                      <a:pt x="5337" y="8040"/>
                      <a:pt x="5371" y="8040"/>
                      <a:pt x="5438" y="8073"/>
                    </a:cubicBezTo>
                    <a:lnTo>
                      <a:pt x="5471" y="8106"/>
                    </a:lnTo>
                    <a:lnTo>
                      <a:pt x="5504" y="8173"/>
                    </a:lnTo>
                    <a:lnTo>
                      <a:pt x="5738" y="8273"/>
                    </a:lnTo>
                    <a:cubicBezTo>
                      <a:pt x="5871" y="8373"/>
                      <a:pt x="6005" y="8407"/>
                      <a:pt x="6138" y="8440"/>
                    </a:cubicBezTo>
                    <a:cubicBezTo>
                      <a:pt x="6405" y="8573"/>
                      <a:pt x="6705" y="8607"/>
                      <a:pt x="6972" y="8707"/>
                    </a:cubicBezTo>
                    <a:cubicBezTo>
                      <a:pt x="7406" y="8774"/>
                      <a:pt x="7973" y="8874"/>
                      <a:pt x="8640" y="8874"/>
                    </a:cubicBezTo>
                    <a:cubicBezTo>
                      <a:pt x="9073" y="8874"/>
                      <a:pt x="9440" y="8874"/>
                      <a:pt x="9741" y="8840"/>
                    </a:cubicBezTo>
                    <a:lnTo>
                      <a:pt x="10641" y="8707"/>
                    </a:lnTo>
                    <a:cubicBezTo>
                      <a:pt x="11375" y="8573"/>
                      <a:pt x="12042" y="8373"/>
                      <a:pt x="12709" y="8106"/>
                    </a:cubicBezTo>
                    <a:cubicBezTo>
                      <a:pt x="13043" y="8006"/>
                      <a:pt x="13377" y="7840"/>
                      <a:pt x="13677" y="7673"/>
                    </a:cubicBezTo>
                    <a:cubicBezTo>
                      <a:pt x="14010" y="7439"/>
                      <a:pt x="14311" y="7272"/>
                      <a:pt x="14511" y="7072"/>
                    </a:cubicBezTo>
                    <a:lnTo>
                      <a:pt x="14844" y="6739"/>
                    </a:lnTo>
                    <a:cubicBezTo>
                      <a:pt x="14911" y="6605"/>
                      <a:pt x="15011" y="6505"/>
                      <a:pt x="15078" y="6338"/>
                    </a:cubicBezTo>
                    <a:cubicBezTo>
                      <a:pt x="15211" y="6072"/>
                      <a:pt x="15245" y="5771"/>
                      <a:pt x="15245" y="5438"/>
                    </a:cubicBezTo>
                    <a:cubicBezTo>
                      <a:pt x="15245" y="5204"/>
                      <a:pt x="15178" y="4937"/>
                      <a:pt x="15044" y="4737"/>
                    </a:cubicBezTo>
                    <a:cubicBezTo>
                      <a:pt x="14911" y="4571"/>
                      <a:pt x="14811" y="4437"/>
                      <a:pt x="14544" y="4337"/>
                    </a:cubicBezTo>
                    <a:cubicBezTo>
                      <a:pt x="14344" y="4204"/>
                      <a:pt x="14077" y="4170"/>
                      <a:pt x="13877" y="4170"/>
                    </a:cubicBezTo>
                    <a:cubicBezTo>
                      <a:pt x="13743" y="4170"/>
                      <a:pt x="13577" y="4104"/>
                      <a:pt x="13410" y="4104"/>
                    </a:cubicBezTo>
                    <a:lnTo>
                      <a:pt x="13043" y="4104"/>
                    </a:lnTo>
                    <a:cubicBezTo>
                      <a:pt x="12376" y="4170"/>
                      <a:pt x="11709" y="4337"/>
                      <a:pt x="11208" y="4437"/>
                    </a:cubicBezTo>
                    <a:cubicBezTo>
                      <a:pt x="10641" y="4604"/>
                      <a:pt x="10007" y="4771"/>
                      <a:pt x="9340" y="5038"/>
                    </a:cubicBezTo>
                    <a:cubicBezTo>
                      <a:pt x="9040" y="5104"/>
                      <a:pt x="8807" y="5238"/>
                      <a:pt x="8506" y="5338"/>
                    </a:cubicBezTo>
                    <a:cubicBezTo>
                      <a:pt x="8673" y="4904"/>
                      <a:pt x="8840" y="4537"/>
                      <a:pt x="8973" y="4170"/>
                    </a:cubicBezTo>
                    <a:cubicBezTo>
                      <a:pt x="9207" y="3403"/>
                      <a:pt x="9340" y="2769"/>
                      <a:pt x="9374" y="2202"/>
                    </a:cubicBezTo>
                    <a:cubicBezTo>
                      <a:pt x="9407" y="1869"/>
                      <a:pt x="9374" y="1568"/>
                      <a:pt x="9340" y="1335"/>
                    </a:cubicBezTo>
                    <a:lnTo>
                      <a:pt x="9207" y="935"/>
                    </a:lnTo>
                    <a:cubicBezTo>
                      <a:pt x="9140" y="835"/>
                      <a:pt x="9040" y="701"/>
                      <a:pt x="8907" y="568"/>
                    </a:cubicBezTo>
                    <a:cubicBezTo>
                      <a:pt x="8740" y="401"/>
                      <a:pt x="8473" y="267"/>
                      <a:pt x="8173" y="234"/>
                    </a:cubicBezTo>
                    <a:lnTo>
                      <a:pt x="8006" y="234"/>
                    </a:lnTo>
                    <a:cubicBezTo>
                      <a:pt x="7739" y="234"/>
                      <a:pt x="7506" y="267"/>
                      <a:pt x="7306" y="401"/>
                    </a:cubicBezTo>
                    <a:cubicBezTo>
                      <a:pt x="6972" y="568"/>
                      <a:pt x="6672" y="868"/>
                      <a:pt x="6405" y="1268"/>
                    </a:cubicBezTo>
                    <a:cubicBezTo>
                      <a:pt x="6205" y="1602"/>
                      <a:pt x="6038" y="2035"/>
                      <a:pt x="5871" y="2569"/>
                    </a:cubicBezTo>
                    <a:cubicBezTo>
                      <a:pt x="5738" y="3003"/>
                      <a:pt x="5638" y="3436"/>
                      <a:pt x="5538" y="3937"/>
                    </a:cubicBezTo>
                    <a:cubicBezTo>
                      <a:pt x="5504" y="4070"/>
                      <a:pt x="5504" y="4204"/>
                      <a:pt x="5504" y="4337"/>
                    </a:cubicBezTo>
                    <a:cubicBezTo>
                      <a:pt x="5171" y="3536"/>
                      <a:pt x="4837" y="2869"/>
                      <a:pt x="4470" y="2269"/>
                    </a:cubicBezTo>
                    <a:cubicBezTo>
                      <a:pt x="4203" y="1869"/>
                      <a:pt x="3870" y="1435"/>
                      <a:pt x="3570" y="1101"/>
                    </a:cubicBezTo>
                    <a:cubicBezTo>
                      <a:pt x="3203" y="734"/>
                      <a:pt x="2836" y="434"/>
                      <a:pt x="2469" y="267"/>
                    </a:cubicBezTo>
                    <a:cubicBezTo>
                      <a:pt x="2269" y="34"/>
                      <a:pt x="1935" y="1"/>
                      <a:pt x="1568" y="1"/>
                    </a:cubicBezTo>
                    <a:close/>
                  </a:path>
                </a:pathLst>
              </a:custGeom>
              <a:solidFill>
                <a:srgbClr val="BFDD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35" name="Google Shape;235;p2"/>
              <p:cNvSpPr/>
              <p:nvPr/>
            </p:nvSpPr>
            <p:spPr>
              <a:xfrm>
                <a:off x="436775" y="4959825"/>
                <a:ext cx="94250" cy="122625"/>
              </a:xfrm>
              <a:custGeom>
                <a:avLst/>
                <a:gdLst/>
                <a:ahLst/>
                <a:cxnLst/>
                <a:rect l="l" t="t" r="r" b="b"/>
                <a:pathLst>
                  <a:path w="3770" h="4905" extrusionOk="0">
                    <a:moveTo>
                      <a:pt x="3169" y="1"/>
                    </a:moveTo>
                    <a:cubicBezTo>
                      <a:pt x="2936" y="1"/>
                      <a:pt x="2669" y="201"/>
                      <a:pt x="2636" y="501"/>
                    </a:cubicBezTo>
                    <a:cubicBezTo>
                      <a:pt x="2636" y="601"/>
                      <a:pt x="2602" y="634"/>
                      <a:pt x="2602" y="701"/>
                    </a:cubicBezTo>
                    <a:cubicBezTo>
                      <a:pt x="2502" y="1035"/>
                      <a:pt x="2402" y="1368"/>
                      <a:pt x="2235" y="1668"/>
                    </a:cubicBezTo>
                    <a:cubicBezTo>
                      <a:pt x="1935" y="2202"/>
                      <a:pt x="1568" y="2669"/>
                      <a:pt x="1135" y="3136"/>
                    </a:cubicBezTo>
                    <a:cubicBezTo>
                      <a:pt x="901" y="3436"/>
                      <a:pt x="601" y="3670"/>
                      <a:pt x="301" y="3937"/>
                    </a:cubicBezTo>
                    <a:cubicBezTo>
                      <a:pt x="67" y="4137"/>
                      <a:pt x="0" y="4470"/>
                      <a:pt x="234" y="4704"/>
                    </a:cubicBezTo>
                    <a:cubicBezTo>
                      <a:pt x="301" y="4837"/>
                      <a:pt x="467" y="4871"/>
                      <a:pt x="601" y="4904"/>
                    </a:cubicBezTo>
                    <a:cubicBezTo>
                      <a:pt x="768" y="4904"/>
                      <a:pt x="901" y="4871"/>
                      <a:pt x="1001" y="4804"/>
                    </a:cubicBezTo>
                    <a:cubicBezTo>
                      <a:pt x="1668" y="4337"/>
                      <a:pt x="2269" y="3703"/>
                      <a:pt x="2736" y="3003"/>
                    </a:cubicBezTo>
                    <a:cubicBezTo>
                      <a:pt x="3236" y="2302"/>
                      <a:pt x="3603" y="1502"/>
                      <a:pt x="3736" y="634"/>
                    </a:cubicBezTo>
                    <a:cubicBezTo>
                      <a:pt x="3770" y="334"/>
                      <a:pt x="3503" y="34"/>
                      <a:pt x="3236" y="1"/>
                    </a:cubicBezTo>
                    <a:close/>
                  </a:path>
                </a:pathLst>
              </a:custGeom>
              <a:solidFill>
                <a:srgbClr val="BFDD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36" name="Google Shape;236;p2"/>
              <p:cNvSpPr/>
              <p:nvPr/>
            </p:nvSpPr>
            <p:spPr>
              <a:xfrm>
                <a:off x="400075" y="4823050"/>
                <a:ext cx="118450" cy="124500"/>
              </a:xfrm>
              <a:custGeom>
                <a:avLst/>
                <a:gdLst/>
                <a:ahLst/>
                <a:cxnLst/>
                <a:rect l="l" t="t" r="r" b="b"/>
                <a:pathLst>
                  <a:path w="4738" h="4980" extrusionOk="0">
                    <a:moveTo>
                      <a:pt x="301" y="1"/>
                    </a:moveTo>
                    <a:cubicBezTo>
                      <a:pt x="268" y="68"/>
                      <a:pt x="234" y="68"/>
                      <a:pt x="201" y="101"/>
                    </a:cubicBezTo>
                    <a:cubicBezTo>
                      <a:pt x="101" y="134"/>
                      <a:pt x="1" y="301"/>
                      <a:pt x="101" y="401"/>
                    </a:cubicBezTo>
                    <a:cubicBezTo>
                      <a:pt x="701" y="1168"/>
                      <a:pt x="1235" y="2002"/>
                      <a:pt x="1869" y="2803"/>
                    </a:cubicBezTo>
                    <a:cubicBezTo>
                      <a:pt x="2136" y="3170"/>
                      <a:pt x="2469" y="3570"/>
                      <a:pt x="2803" y="3937"/>
                    </a:cubicBezTo>
                    <a:cubicBezTo>
                      <a:pt x="3203" y="4304"/>
                      <a:pt x="3603" y="4671"/>
                      <a:pt x="4070" y="4938"/>
                    </a:cubicBezTo>
                    <a:cubicBezTo>
                      <a:pt x="4135" y="4964"/>
                      <a:pt x="4205" y="4980"/>
                      <a:pt x="4273" y="4980"/>
                    </a:cubicBezTo>
                    <a:cubicBezTo>
                      <a:pt x="4382" y="4980"/>
                      <a:pt x="4489" y="4940"/>
                      <a:pt x="4571" y="4838"/>
                    </a:cubicBezTo>
                    <a:cubicBezTo>
                      <a:pt x="4737" y="4671"/>
                      <a:pt x="4737" y="4437"/>
                      <a:pt x="4571" y="4271"/>
                    </a:cubicBezTo>
                    <a:cubicBezTo>
                      <a:pt x="4237" y="3970"/>
                      <a:pt x="3904" y="3737"/>
                      <a:pt x="3570" y="3437"/>
                    </a:cubicBezTo>
                    <a:cubicBezTo>
                      <a:pt x="3236" y="3137"/>
                      <a:pt x="2903" y="2903"/>
                      <a:pt x="2603" y="2569"/>
                    </a:cubicBezTo>
                    <a:cubicBezTo>
                      <a:pt x="1969" y="1936"/>
                      <a:pt x="1402" y="1269"/>
                      <a:pt x="835" y="601"/>
                    </a:cubicBezTo>
                    <a:lnTo>
                      <a:pt x="835" y="601"/>
                    </a:lnTo>
                    <a:lnTo>
                      <a:pt x="901" y="635"/>
                    </a:lnTo>
                    <a:lnTo>
                      <a:pt x="501" y="134"/>
                    </a:lnTo>
                    <a:cubicBezTo>
                      <a:pt x="468" y="68"/>
                      <a:pt x="401" y="1"/>
                      <a:pt x="301" y="1"/>
                    </a:cubicBezTo>
                    <a:close/>
                  </a:path>
                </a:pathLst>
              </a:custGeom>
              <a:solidFill>
                <a:srgbClr val="A5B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37" name="Google Shape;237;p2"/>
              <p:cNvSpPr/>
              <p:nvPr/>
            </p:nvSpPr>
            <p:spPr>
              <a:xfrm>
                <a:off x="525175" y="4825350"/>
                <a:ext cx="50050" cy="124825"/>
              </a:xfrm>
              <a:custGeom>
                <a:avLst/>
                <a:gdLst/>
                <a:ahLst/>
                <a:cxnLst/>
                <a:rect l="l" t="t" r="r" b="b"/>
                <a:pathLst>
                  <a:path w="2002" h="4993" extrusionOk="0">
                    <a:moveTo>
                      <a:pt x="1703" y="1"/>
                    </a:moveTo>
                    <a:cubicBezTo>
                      <a:pt x="1603" y="1"/>
                      <a:pt x="1535" y="65"/>
                      <a:pt x="1535" y="176"/>
                    </a:cubicBezTo>
                    <a:cubicBezTo>
                      <a:pt x="1435" y="543"/>
                      <a:pt x="1301" y="876"/>
                      <a:pt x="1235" y="1210"/>
                    </a:cubicBezTo>
                    <a:cubicBezTo>
                      <a:pt x="1101" y="1543"/>
                      <a:pt x="968" y="1910"/>
                      <a:pt x="834" y="2244"/>
                    </a:cubicBezTo>
                    <a:cubicBezTo>
                      <a:pt x="601" y="2978"/>
                      <a:pt x="301" y="3678"/>
                      <a:pt x="100" y="4412"/>
                    </a:cubicBezTo>
                    <a:cubicBezTo>
                      <a:pt x="0" y="4679"/>
                      <a:pt x="200" y="4913"/>
                      <a:pt x="434" y="4979"/>
                    </a:cubicBezTo>
                    <a:cubicBezTo>
                      <a:pt x="470" y="4988"/>
                      <a:pt x="503" y="4992"/>
                      <a:pt x="535" y="4992"/>
                    </a:cubicBezTo>
                    <a:cubicBezTo>
                      <a:pt x="621" y="4992"/>
                      <a:pt x="694" y="4961"/>
                      <a:pt x="768" y="4913"/>
                    </a:cubicBezTo>
                    <a:lnTo>
                      <a:pt x="834" y="4846"/>
                    </a:lnTo>
                    <a:cubicBezTo>
                      <a:pt x="901" y="4779"/>
                      <a:pt x="934" y="4712"/>
                      <a:pt x="968" y="4646"/>
                    </a:cubicBezTo>
                    <a:cubicBezTo>
                      <a:pt x="1235" y="3945"/>
                      <a:pt x="1401" y="3211"/>
                      <a:pt x="1501" y="2511"/>
                    </a:cubicBezTo>
                    <a:cubicBezTo>
                      <a:pt x="1601" y="2144"/>
                      <a:pt x="1635" y="1810"/>
                      <a:pt x="1735" y="1410"/>
                    </a:cubicBezTo>
                    <a:lnTo>
                      <a:pt x="1968" y="276"/>
                    </a:lnTo>
                    <a:cubicBezTo>
                      <a:pt x="2002" y="176"/>
                      <a:pt x="1935" y="42"/>
                      <a:pt x="1802" y="9"/>
                    </a:cubicBezTo>
                    <a:lnTo>
                      <a:pt x="1768" y="9"/>
                    </a:lnTo>
                    <a:cubicBezTo>
                      <a:pt x="1745" y="3"/>
                      <a:pt x="1723" y="1"/>
                      <a:pt x="1703" y="1"/>
                    </a:cubicBezTo>
                    <a:close/>
                  </a:path>
                </a:pathLst>
              </a:custGeom>
              <a:solidFill>
                <a:srgbClr val="A5B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38" name="Google Shape;238;p2"/>
              <p:cNvSpPr/>
              <p:nvPr/>
            </p:nvSpPr>
            <p:spPr>
              <a:xfrm>
                <a:off x="564375" y="4922300"/>
                <a:ext cx="161800" cy="50175"/>
              </a:xfrm>
              <a:custGeom>
                <a:avLst/>
                <a:gdLst/>
                <a:ahLst/>
                <a:cxnLst/>
                <a:rect l="l" t="t" r="r" b="b"/>
                <a:pathLst>
                  <a:path w="6472" h="2007" extrusionOk="0">
                    <a:moveTo>
                      <a:pt x="6138" y="0"/>
                    </a:moveTo>
                    <a:cubicBezTo>
                      <a:pt x="5838" y="134"/>
                      <a:pt x="5504" y="201"/>
                      <a:pt x="5204" y="334"/>
                    </a:cubicBezTo>
                    <a:cubicBezTo>
                      <a:pt x="3636" y="801"/>
                      <a:pt x="2002" y="1035"/>
                      <a:pt x="367" y="1168"/>
                    </a:cubicBezTo>
                    <a:cubicBezTo>
                      <a:pt x="234" y="1168"/>
                      <a:pt x="167" y="1268"/>
                      <a:pt x="67" y="1335"/>
                    </a:cubicBezTo>
                    <a:cubicBezTo>
                      <a:pt x="0" y="1435"/>
                      <a:pt x="0" y="1535"/>
                      <a:pt x="0" y="1668"/>
                    </a:cubicBezTo>
                    <a:cubicBezTo>
                      <a:pt x="31" y="1851"/>
                      <a:pt x="200" y="2006"/>
                      <a:pt x="433" y="2006"/>
                    </a:cubicBezTo>
                    <a:cubicBezTo>
                      <a:pt x="455" y="2006"/>
                      <a:pt x="477" y="2005"/>
                      <a:pt x="500" y="2002"/>
                    </a:cubicBezTo>
                    <a:cubicBezTo>
                      <a:pt x="1001" y="1935"/>
                      <a:pt x="1501" y="1835"/>
                      <a:pt x="1968" y="1768"/>
                    </a:cubicBezTo>
                    <a:cubicBezTo>
                      <a:pt x="2469" y="1668"/>
                      <a:pt x="2902" y="1535"/>
                      <a:pt x="3403" y="1368"/>
                    </a:cubicBezTo>
                    <a:cubicBezTo>
                      <a:pt x="4403" y="1135"/>
                      <a:pt x="5371" y="801"/>
                      <a:pt x="6305" y="434"/>
                    </a:cubicBezTo>
                    <a:cubicBezTo>
                      <a:pt x="6405" y="367"/>
                      <a:pt x="6471" y="267"/>
                      <a:pt x="6371" y="134"/>
                    </a:cubicBezTo>
                    <a:cubicBezTo>
                      <a:pt x="6338" y="34"/>
                      <a:pt x="6238" y="0"/>
                      <a:pt x="6171" y="0"/>
                    </a:cubicBezTo>
                    <a:close/>
                  </a:path>
                </a:pathLst>
              </a:custGeom>
              <a:solidFill>
                <a:srgbClr val="A5B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239" name="Google Shape;239;p2"/>
            <p:cNvGrpSpPr/>
            <p:nvPr/>
          </p:nvGrpSpPr>
          <p:grpSpPr>
            <a:xfrm flipH="1">
              <a:off x="7949369" y="3991029"/>
              <a:ext cx="281509" cy="259694"/>
              <a:chOff x="2493475" y="2126450"/>
              <a:chExt cx="373900" cy="344925"/>
            </a:xfrm>
          </p:grpSpPr>
          <p:sp>
            <p:nvSpPr>
              <p:cNvPr id="240" name="Google Shape;240;p2"/>
              <p:cNvSpPr/>
              <p:nvPr/>
            </p:nvSpPr>
            <p:spPr>
              <a:xfrm>
                <a:off x="2672800" y="2248925"/>
                <a:ext cx="194575" cy="62900"/>
              </a:xfrm>
              <a:custGeom>
                <a:avLst/>
                <a:gdLst/>
                <a:ahLst/>
                <a:cxnLst/>
                <a:rect l="l" t="t" r="r" b="b"/>
                <a:pathLst>
                  <a:path w="7783" h="2516" extrusionOk="0">
                    <a:moveTo>
                      <a:pt x="5006" y="0"/>
                    </a:moveTo>
                    <a:cubicBezTo>
                      <a:pt x="3160" y="0"/>
                      <a:pt x="1338" y="739"/>
                      <a:pt x="1" y="2002"/>
                    </a:cubicBezTo>
                    <a:cubicBezTo>
                      <a:pt x="1401" y="2278"/>
                      <a:pt x="2840" y="2516"/>
                      <a:pt x="4268" y="2516"/>
                    </a:cubicBezTo>
                    <a:cubicBezTo>
                      <a:pt x="5040" y="2516"/>
                      <a:pt x="5809" y="2446"/>
                      <a:pt x="6566" y="2275"/>
                    </a:cubicBezTo>
                    <a:cubicBezTo>
                      <a:pt x="7022" y="2154"/>
                      <a:pt x="7600" y="1941"/>
                      <a:pt x="7721" y="1455"/>
                    </a:cubicBezTo>
                    <a:cubicBezTo>
                      <a:pt x="7782" y="1090"/>
                      <a:pt x="7600" y="725"/>
                      <a:pt x="7296" y="482"/>
                    </a:cubicBezTo>
                    <a:cubicBezTo>
                      <a:pt x="6992" y="269"/>
                      <a:pt x="6597" y="178"/>
                      <a:pt x="6262" y="117"/>
                    </a:cubicBezTo>
                    <a:cubicBezTo>
                      <a:pt x="5846" y="38"/>
                      <a:pt x="5425" y="0"/>
                      <a:pt x="50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41" name="Google Shape;241;p2"/>
              <p:cNvSpPr/>
              <p:nvPr/>
            </p:nvSpPr>
            <p:spPr>
              <a:xfrm>
                <a:off x="2672800" y="2127725"/>
                <a:ext cx="114025" cy="167450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6698" extrusionOk="0">
                    <a:moveTo>
                      <a:pt x="3268" y="1"/>
                    </a:moveTo>
                    <a:cubicBezTo>
                      <a:pt x="2884" y="1"/>
                      <a:pt x="2480" y="156"/>
                      <a:pt x="2159" y="406"/>
                    </a:cubicBezTo>
                    <a:cubicBezTo>
                      <a:pt x="1490" y="983"/>
                      <a:pt x="1217" y="1895"/>
                      <a:pt x="973" y="2746"/>
                    </a:cubicBezTo>
                    <a:cubicBezTo>
                      <a:pt x="609" y="4114"/>
                      <a:pt x="274" y="5421"/>
                      <a:pt x="1" y="6698"/>
                    </a:cubicBezTo>
                    <a:cubicBezTo>
                      <a:pt x="1703" y="5634"/>
                      <a:pt x="3496" y="4418"/>
                      <a:pt x="4287" y="2564"/>
                    </a:cubicBezTo>
                    <a:cubicBezTo>
                      <a:pt x="4439" y="2199"/>
                      <a:pt x="4560" y="1774"/>
                      <a:pt x="4560" y="1348"/>
                    </a:cubicBezTo>
                    <a:cubicBezTo>
                      <a:pt x="4530" y="923"/>
                      <a:pt x="4378" y="527"/>
                      <a:pt x="4013" y="254"/>
                    </a:cubicBezTo>
                    <a:cubicBezTo>
                      <a:pt x="3799" y="78"/>
                      <a:pt x="3539" y="1"/>
                      <a:pt x="32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42" name="Google Shape;242;p2"/>
              <p:cNvSpPr/>
              <p:nvPr/>
            </p:nvSpPr>
            <p:spPr>
              <a:xfrm>
                <a:off x="2577825" y="2126450"/>
                <a:ext cx="107175" cy="171000"/>
              </a:xfrm>
              <a:custGeom>
                <a:avLst/>
                <a:gdLst/>
                <a:ahLst/>
                <a:cxnLst/>
                <a:rect l="l" t="t" r="r" b="b"/>
                <a:pathLst>
                  <a:path w="4287" h="6840" extrusionOk="0">
                    <a:moveTo>
                      <a:pt x="1452" y="1"/>
                    </a:moveTo>
                    <a:cubicBezTo>
                      <a:pt x="933" y="1"/>
                      <a:pt x="410" y="250"/>
                      <a:pt x="183" y="730"/>
                    </a:cubicBezTo>
                    <a:cubicBezTo>
                      <a:pt x="0" y="1126"/>
                      <a:pt x="92" y="1582"/>
                      <a:pt x="244" y="2007"/>
                    </a:cubicBezTo>
                    <a:cubicBezTo>
                      <a:pt x="973" y="3922"/>
                      <a:pt x="2888" y="5168"/>
                      <a:pt x="3678" y="6840"/>
                    </a:cubicBezTo>
                    <a:cubicBezTo>
                      <a:pt x="3921" y="5958"/>
                      <a:pt x="4134" y="5138"/>
                      <a:pt x="4195" y="4226"/>
                    </a:cubicBezTo>
                    <a:cubicBezTo>
                      <a:pt x="4286" y="3344"/>
                      <a:pt x="4165" y="2402"/>
                      <a:pt x="3800" y="1642"/>
                    </a:cubicBezTo>
                    <a:cubicBezTo>
                      <a:pt x="3374" y="822"/>
                      <a:pt x="2645" y="183"/>
                      <a:pt x="1763" y="31"/>
                    </a:cubicBezTo>
                    <a:cubicBezTo>
                      <a:pt x="1661" y="11"/>
                      <a:pt x="1557" y="1"/>
                      <a:pt x="14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43" name="Google Shape;243;p2"/>
              <p:cNvSpPr/>
              <p:nvPr/>
            </p:nvSpPr>
            <p:spPr>
              <a:xfrm>
                <a:off x="2493475" y="2221125"/>
                <a:ext cx="179350" cy="74050"/>
              </a:xfrm>
              <a:custGeom>
                <a:avLst/>
                <a:gdLst/>
                <a:ahLst/>
                <a:cxnLst/>
                <a:rect l="l" t="t" r="r" b="b"/>
                <a:pathLst>
                  <a:path w="7174" h="2962" extrusionOk="0">
                    <a:moveTo>
                      <a:pt x="1965" y="0"/>
                    </a:moveTo>
                    <a:cubicBezTo>
                      <a:pt x="1837" y="0"/>
                      <a:pt x="1709" y="5"/>
                      <a:pt x="1581" y="13"/>
                    </a:cubicBezTo>
                    <a:cubicBezTo>
                      <a:pt x="1247" y="44"/>
                      <a:pt x="912" y="74"/>
                      <a:pt x="608" y="226"/>
                    </a:cubicBezTo>
                    <a:cubicBezTo>
                      <a:pt x="304" y="378"/>
                      <a:pt x="61" y="682"/>
                      <a:pt x="31" y="986"/>
                    </a:cubicBezTo>
                    <a:cubicBezTo>
                      <a:pt x="0" y="1412"/>
                      <a:pt x="244" y="1837"/>
                      <a:pt x="639" y="2050"/>
                    </a:cubicBezTo>
                    <a:cubicBezTo>
                      <a:pt x="1004" y="2293"/>
                      <a:pt x="1459" y="2323"/>
                      <a:pt x="1885" y="2415"/>
                    </a:cubicBezTo>
                    <a:cubicBezTo>
                      <a:pt x="3587" y="2627"/>
                      <a:pt x="5350" y="2779"/>
                      <a:pt x="7174" y="2962"/>
                    </a:cubicBezTo>
                    <a:cubicBezTo>
                      <a:pt x="6143" y="1157"/>
                      <a:pt x="4058" y="0"/>
                      <a:pt x="19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44" name="Google Shape;244;p2"/>
              <p:cNvSpPr/>
              <p:nvPr/>
            </p:nvSpPr>
            <p:spPr>
              <a:xfrm>
                <a:off x="2514000" y="2293675"/>
                <a:ext cx="158075" cy="104525"/>
              </a:xfrm>
              <a:custGeom>
                <a:avLst/>
                <a:gdLst/>
                <a:ahLst/>
                <a:cxnLst/>
                <a:rect l="l" t="t" r="r" b="b"/>
                <a:pathLst>
                  <a:path w="6323" h="4181" extrusionOk="0">
                    <a:moveTo>
                      <a:pt x="4952" y="0"/>
                    </a:moveTo>
                    <a:cubicBezTo>
                      <a:pt x="3621" y="0"/>
                      <a:pt x="2301" y="416"/>
                      <a:pt x="1216" y="1184"/>
                    </a:cubicBezTo>
                    <a:cubicBezTo>
                      <a:pt x="882" y="1428"/>
                      <a:pt x="517" y="1701"/>
                      <a:pt x="304" y="2096"/>
                    </a:cubicBezTo>
                    <a:cubicBezTo>
                      <a:pt x="91" y="2461"/>
                      <a:pt x="0" y="2917"/>
                      <a:pt x="152" y="3343"/>
                    </a:cubicBezTo>
                    <a:cubicBezTo>
                      <a:pt x="338" y="3901"/>
                      <a:pt x="943" y="4180"/>
                      <a:pt x="1560" y="4180"/>
                    </a:cubicBezTo>
                    <a:cubicBezTo>
                      <a:pt x="1648" y="4180"/>
                      <a:pt x="1736" y="4175"/>
                      <a:pt x="1824" y="4163"/>
                    </a:cubicBezTo>
                    <a:cubicBezTo>
                      <a:pt x="2523" y="4102"/>
                      <a:pt x="3070" y="3677"/>
                      <a:pt x="3556" y="3251"/>
                    </a:cubicBezTo>
                    <a:cubicBezTo>
                      <a:pt x="4681" y="2339"/>
                      <a:pt x="5593" y="1276"/>
                      <a:pt x="6322" y="151"/>
                    </a:cubicBezTo>
                    <a:cubicBezTo>
                      <a:pt x="5871" y="50"/>
                      <a:pt x="5411" y="0"/>
                      <a:pt x="4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45" name="Google Shape;245;p2"/>
              <p:cNvSpPr/>
              <p:nvPr/>
            </p:nvSpPr>
            <p:spPr>
              <a:xfrm>
                <a:off x="2668250" y="2296675"/>
                <a:ext cx="164925" cy="124350"/>
              </a:xfrm>
              <a:custGeom>
                <a:avLst/>
                <a:gdLst/>
                <a:ahLst/>
                <a:cxnLst/>
                <a:rect l="l" t="t" r="r" b="b"/>
                <a:pathLst>
                  <a:path w="6597" h="4974" extrusionOk="0">
                    <a:moveTo>
                      <a:pt x="0" y="1"/>
                    </a:moveTo>
                    <a:cubicBezTo>
                      <a:pt x="1399" y="760"/>
                      <a:pt x="2159" y="2311"/>
                      <a:pt x="3070" y="3587"/>
                    </a:cubicBezTo>
                    <a:cubicBezTo>
                      <a:pt x="3526" y="4165"/>
                      <a:pt x="4043" y="4742"/>
                      <a:pt x="4742" y="4925"/>
                    </a:cubicBezTo>
                    <a:cubicBezTo>
                      <a:pt x="4874" y="4958"/>
                      <a:pt x="5009" y="4974"/>
                      <a:pt x="5144" y="4974"/>
                    </a:cubicBezTo>
                    <a:cubicBezTo>
                      <a:pt x="5756" y="4974"/>
                      <a:pt x="6350" y="4641"/>
                      <a:pt x="6475" y="4043"/>
                    </a:cubicBezTo>
                    <a:cubicBezTo>
                      <a:pt x="6596" y="3526"/>
                      <a:pt x="6292" y="2979"/>
                      <a:pt x="5958" y="2584"/>
                    </a:cubicBezTo>
                    <a:cubicBezTo>
                      <a:pt x="4499" y="852"/>
                      <a:pt x="2189" y="183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46" name="Google Shape;246;p2"/>
              <p:cNvSpPr/>
              <p:nvPr/>
            </p:nvSpPr>
            <p:spPr>
              <a:xfrm>
                <a:off x="2669000" y="2294400"/>
                <a:ext cx="86650" cy="168350"/>
              </a:xfrm>
              <a:custGeom>
                <a:avLst/>
                <a:gdLst/>
                <a:ahLst/>
                <a:cxnLst/>
                <a:rect l="l" t="t" r="r" b="b"/>
                <a:pathLst>
                  <a:path w="3466" h="673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74" y="760"/>
                      <a:pt x="305" y="1551"/>
                      <a:pt x="214" y="2371"/>
                    </a:cubicBezTo>
                    <a:cubicBezTo>
                      <a:pt x="183" y="3131"/>
                      <a:pt x="62" y="3891"/>
                      <a:pt x="183" y="4651"/>
                    </a:cubicBezTo>
                    <a:cubicBezTo>
                      <a:pt x="274" y="5411"/>
                      <a:pt x="639" y="6171"/>
                      <a:pt x="1277" y="6535"/>
                    </a:cubicBezTo>
                    <a:cubicBezTo>
                      <a:pt x="1504" y="6670"/>
                      <a:pt x="1770" y="6734"/>
                      <a:pt x="2033" y="6734"/>
                    </a:cubicBezTo>
                    <a:cubicBezTo>
                      <a:pt x="2547" y="6734"/>
                      <a:pt x="3052" y="6491"/>
                      <a:pt x="3253" y="6049"/>
                    </a:cubicBezTo>
                    <a:cubicBezTo>
                      <a:pt x="3466" y="5654"/>
                      <a:pt x="3375" y="5198"/>
                      <a:pt x="3314" y="4803"/>
                    </a:cubicBezTo>
                    <a:cubicBezTo>
                      <a:pt x="2888" y="2858"/>
                      <a:pt x="1673" y="1064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47" name="Google Shape;247;p2"/>
              <p:cNvSpPr/>
              <p:nvPr/>
            </p:nvSpPr>
            <p:spPr>
              <a:xfrm>
                <a:off x="2592250" y="2298200"/>
                <a:ext cx="97300" cy="173175"/>
              </a:xfrm>
              <a:custGeom>
                <a:avLst/>
                <a:gdLst/>
                <a:ahLst/>
                <a:cxnLst/>
                <a:rect l="l" t="t" r="r" b="b"/>
                <a:pathLst>
                  <a:path w="3892" h="6927" extrusionOk="0">
                    <a:moveTo>
                      <a:pt x="3040" y="0"/>
                    </a:moveTo>
                    <a:lnTo>
                      <a:pt x="3040" y="0"/>
                    </a:lnTo>
                    <a:cubicBezTo>
                      <a:pt x="2189" y="1338"/>
                      <a:pt x="1308" y="2675"/>
                      <a:pt x="548" y="4043"/>
                    </a:cubicBezTo>
                    <a:cubicBezTo>
                      <a:pt x="335" y="4499"/>
                      <a:pt x="62" y="4955"/>
                      <a:pt x="31" y="5472"/>
                    </a:cubicBezTo>
                    <a:cubicBezTo>
                      <a:pt x="1" y="5958"/>
                      <a:pt x="183" y="6535"/>
                      <a:pt x="639" y="6809"/>
                    </a:cubicBezTo>
                    <a:cubicBezTo>
                      <a:pt x="785" y="6891"/>
                      <a:pt x="943" y="6926"/>
                      <a:pt x="1106" y="6926"/>
                    </a:cubicBezTo>
                    <a:cubicBezTo>
                      <a:pt x="1488" y="6926"/>
                      <a:pt x="1891" y="6730"/>
                      <a:pt x="2189" y="6475"/>
                    </a:cubicBezTo>
                    <a:cubicBezTo>
                      <a:pt x="2585" y="6049"/>
                      <a:pt x="2797" y="5502"/>
                      <a:pt x="2949" y="4955"/>
                    </a:cubicBezTo>
                    <a:cubicBezTo>
                      <a:pt x="3527" y="3313"/>
                      <a:pt x="3892" y="1551"/>
                      <a:pt x="30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248" name="Google Shape;248;p2"/>
            <p:cNvGrpSpPr/>
            <p:nvPr/>
          </p:nvGrpSpPr>
          <p:grpSpPr>
            <a:xfrm rot="-1738930">
              <a:off x="6613335" y="3812775"/>
              <a:ext cx="907394" cy="2192358"/>
              <a:chOff x="1456975" y="2715100"/>
              <a:chExt cx="1205225" cy="2911950"/>
            </a:xfrm>
          </p:grpSpPr>
          <p:sp>
            <p:nvSpPr>
              <p:cNvPr id="249" name="Google Shape;249;p2"/>
              <p:cNvSpPr/>
              <p:nvPr/>
            </p:nvSpPr>
            <p:spPr>
              <a:xfrm>
                <a:off x="1496500" y="3472875"/>
                <a:ext cx="500400" cy="2154175"/>
              </a:xfrm>
              <a:custGeom>
                <a:avLst/>
                <a:gdLst/>
                <a:ahLst/>
                <a:cxnLst/>
                <a:rect l="l" t="t" r="r" b="b"/>
                <a:pathLst>
                  <a:path w="20016" h="86167" extrusionOk="0">
                    <a:moveTo>
                      <a:pt x="19933" y="1"/>
                    </a:moveTo>
                    <a:cubicBezTo>
                      <a:pt x="19863" y="1"/>
                      <a:pt x="19658" y="225"/>
                      <a:pt x="19362" y="704"/>
                    </a:cubicBezTo>
                    <a:cubicBezTo>
                      <a:pt x="4195" y="23561"/>
                      <a:pt x="0" y="53501"/>
                      <a:pt x="8481" y="79945"/>
                    </a:cubicBezTo>
                    <a:cubicBezTo>
                      <a:pt x="8663" y="80523"/>
                      <a:pt x="8815" y="81070"/>
                      <a:pt x="9028" y="81526"/>
                    </a:cubicBezTo>
                    <a:cubicBezTo>
                      <a:pt x="9210" y="82012"/>
                      <a:pt x="9393" y="82438"/>
                      <a:pt x="9575" y="82833"/>
                    </a:cubicBezTo>
                    <a:cubicBezTo>
                      <a:pt x="9788" y="83258"/>
                      <a:pt x="9940" y="83593"/>
                      <a:pt x="10122" y="83958"/>
                    </a:cubicBezTo>
                    <a:cubicBezTo>
                      <a:pt x="10304" y="84292"/>
                      <a:pt x="10456" y="84565"/>
                      <a:pt x="10608" y="84809"/>
                    </a:cubicBezTo>
                    <a:cubicBezTo>
                      <a:pt x="11176" y="85728"/>
                      <a:pt x="11648" y="86166"/>
                      <a:pt x="11916" y="86166"/>
                    </a:cubicBezTo>
                    <a:cubicBezTo>
                      <a:pt x="11950" y="86166"/>
                      <a:pt x="11980" y="86159"/>
                      <a:pt x="12007" y="86146"/>
                    </a:cubicBezTo>
                    <a:cubicBezTo>
                      <a:pt x="12280" y="86024"/>
                      <a:pt x="12311" y="85386"/>
                      <a:pt x="12098" y="84201"/>
                    </a:cubicBezTo>
                    <a:cubicBezTo>
                      <a:pt x="12007" y="83897"/>
                      <a:pt x="11946" y="83593"/>
                      <a:pt x="11855" y="83258"/>
                    </a:cubicBezTo>
                    <a:cubicBezTo>
                      <a:pt x="11794" y="82924"/>
                      <a:pt x="11672" y="82499"/>
                      <a:pt x="11551" y="82103"/>
                    </a:cubicBezTo>
                    <a:cubicBezTo>
                      <a:pt x="11459" y="81708"/>
                      <a:pt x="11307" y="81252"/>
                      <a:pt x="11156" y="80796"/>
                    </a:cubicBezTo>
                    <a:cubicBezTo>
                      <a:pt x="10943" y="80310"/>
                      <a:pt x="10791" y="79793"/>
                      <a:pt x="10608" y="79246"/>
                    </a:cubicBezTo>
                    <a:cubicBezTo>
                      <a:pt x="6231" y="66480"/>
                      <a:pt x="4864" y="52650"/>
                      <a:pt x="6353" y="39154"/>
                    </a:cubicBezTo>
                    <a:cubicBezTo>
                      <a:pt x="7113" y="32376"/>
                      <a:pt x="8602" y="25750"/>
                      <a:pt x="10791" y="19276"/>
                    </a:cubicBezTo>
                    <a:cubicBezTo>
                      <a:pt x="13010" y="12832"/>
                      <a:pt x="15928" y="6631"/>
                      <a:pt x="19575" y="856"/>
                    </a:cubicBezTo>
                    <a:cubicBezTo>
                      <a:pt x="19918" y="301"/>
                      <a:pt x="20015" y="1"/>
                      <a:pt x="1993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50" name="Google Shape;250;p2"/>
              <p:cNvSpPr/>
              <p:nvPr/>
            </p:nvSpPr>
            <p:spPr>
              <a:xfrm>
                <a:off x="1456975" y="2856675"/>
                <a:ext cx="386825" cy="861025"/>
              </a:xfrm>
              <a:custGeom>
                <a:avLst/>
                <a:gdLst/>
                <a:ahLst/>
                <a:cxnLst/>
                <a:rect l="l" t="t" r="r" b="b"/>
                <a:pathLst>
                  <a:path w="15473" h="34441" extrusionOk="0">
                    <a:moveTo>
                      <a:pt x="4785" y="1"/>
                    </a:moveTo>
                    <a:cubicBezTo>
                      <a:pt x="3753" y="1"/>
                      <a:pt x="2759" y="313"/>
                      <a:pt x="1976" y="1036"/>
                    </a:cubicBezTo>
                    <a:cubicBezTo>
                      <a:pt x="700" y="2160"/>
                      <a:pt x="365" y="3984"/>
                      <a:pt x="305" y="5716"/>
                    </a:cubicBezTo>
                    <a:cubicBezTo>
                      <a:pt x="1" y="11400"/>
                      <a:pt x="1642" y="17145"/>
                      <a:pt x="4347" y="22160"/>
                    </a:cubicBezTo>
                    <a:cubicBezTo>
                      <a:pt x="7053" y="27145"/>
                      <a:pt x="10852" y="31492"/>
                      <a:pt x="15472" y="34440"/>
                    </a:cubicBezTo>
                    <a:cubicBezTo>
                      <a:pt x="15259" y="27085"/>
                      <a:pt x="14621" y="19759"/>
                      <a:pt x="13527" y="12495"/>
                    </a:cubicBezTo>
                    <a:cubicBezTo>
                      <a:pt x="12949" y="8634"/>
                      <a:pt x="12068" y="4501"/>
                      <a:pt x="9180" y="1826"/>
                    </a:cubicBezTo>
                    <a:cubicBezTo>
                      <a:pt x="8024" y="725"/>
                      <a:pt x="6359" y="1"/>
                      <a:pt x="478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51" name="Google Shape;251;p2"/>
              <p:cNvSpPr/>
              <p:nvPr/>
            </p:nvSpPr>
            <p:spPr>
              <a:xfrm>
                <a:off x="1843775" y="3225250"/>
                <a:ext cx="818425" cy="503750"/>
              </a:xfrm>
              <a:custGeom>
                <a:avLst/>
                <a:gdLst/>
                <a:ahLst/>
                <a:cxnLst/>
                <a:rect l="l" t="t" r="r" b="b"/>
                <a:pathLst>
                  <a:path w="32737" h="20150" extrusionOk="0">
                    <a:moveTo>
                      <a:pt x="26748" y="1"/>
                    </a:moveTo>
                    <a:cubicBezTo>
                      <a:pt x="22827" y="1"/>
                      <a:pt x="19393" y="2463"/>
                      <a:pt x="16323" y="4895"/>
                    </a:cubicBezTo>
                    <a:cubicBezTo>
                      <a:pt x="10578" y="9454"/>
                      <a:pt x="5107" y="14439"/>
                      <a:pt x="0" y="19697"/>
                    </a:cubicBezTo>
                    <a:cubicBezTo>
                      <a:pt x="1670" y="20003"/>
                      <a:pt x="3385" y="20149"/>
                      <a:pt x="5120" y="20149"/>
                    </a:cubicBezTo>
                    <a:cubicBezTo>
                      <a:pt x="8910" y="20149"/>
                      <a:pt x="12793" y="19449"/>
                      <a:pt x="16505" y="18178"/>
                    </a:cubicBezTo>
                    <a:cubicBezTo>
                      <a:pt x="21915" y="16354"/>
                      <a:pt x="26992" y="13253"/>
                      <a:pt x="30639" y="8846"/>
                    </a:cubicBezTo>
                    <a:cubicBezTo>
                      <a:pt x="31764" y="7569"/>
                      <a:pt x="32736" y="6019"/>
                      <a:pt x="32584" y="4287"/>
                    </a:cubicBezTo>
                    <a:cubicBezTo>
                      <a:pt x="32372" y="1642"/>
                      <a:pt x="29393" y="1"/>
                      <a:pt x="2674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52" name="Google Shape;252;p2"/>
              <p:cNvSpPr/>
              <p:nvPr/>
            </p:nvSpPr>
            <p:spPr>
              <a:xfrm>
                <a:off x="1842250" y="2715100"/>
                <a:ext cx="556250" cy="1002600"/>
              </a:xfrm>
              <a:custGeom>
                <a:avLst/>
                <a:gdLst/>
                <a:ahLst/>
                <a:cxnLst/>
                <a:rect l="l" t="t" r="r" b="b"/>
                <a:pathLst>
                  <a:path w="22250" h="40104" extrusionOk="0">
                    <a:moveTo>
                      <a:pt x="16534" y="0"/>
                    </a:moveTo>
                    <a:cubicBezTo>
                      <a:pt x="15526" y="0"/>
                      <a:pt x="14507" y="236"/>
                      <a:pt x="13587" y="650"/>
                    </a:cubicBezTo>
                    <a:cubicBezTo>
                      <a:pt x="11763" y="1501"/>
                      <a:pt x="10304" y="2930"/>
                      <a:pt x="9058" y="4480"/>
                    </a:cubicBezTo>
                    <a:cubicBezTo>
                      <a:pt x="5076" y="9434"/>
                      <a:pt x="2675" y="15513"/>
                      <a:pt x="1338" y="21714"/>
                    </a:cubicBezTo>
                    <a:cubicBezTo>
                      <a:pt x="0" y="27884"/>
                      <a:pt x="426" y="33751"/>
                      <a:pt x="61" y="40103"/>
                    </a:cubicBezTo>
                    <a:cubicBezTo>
                      <a:pt x="11064" y="31775"/>
                      <a:pt x="17843" y="22383"/>
                      <a:pt x="21247" y="11227"/>
                    </a:cubicBezTo>
                    <a:cubicBezTo>
                      <a:pt x="21794" y="9343"/>
                      <a:pt x="22250" y="7458"/>
                      <a:pt x="22037" y="5544"/>
                    </a:cubicBezTo>
                    <a:cubicBezTo>
                      <a:pt x="21885" y="3659"/>
                      <a:pt x="20973" y="1714"/>
                      <a:pt x="19362" y="741"/>
                    </a:cubicBezTo>
                    <a:cubicBezTo>
                      <a:pt x="18503" y="229"/>
                      <a:pt x="17524" y="0"/>
                      <a:pt x="165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53" name="Google Shape;253;p2"/>
              <p:cNvSpPr/>
              <p:nvPr/>
            </p:nvSpPr>
            <p:spPr>
              <a:xfrm>
                <a:off x="1622175" y="3178400"/>
                <a:ext cx="191775" cy="467700"/>
              </a:xfrm>
              <a:custGeom>
                <a:avLst/>
                <a:gdLst/>
                <a:ahLst/>
                <a:cxnLst/>
                <a:rect l="l" t="t" r="r" b="b"/>
                <a:pathLst>
                  <a:path w="7671" h="18708" extrusionOk="0">
                    <a:moveTo>
                      <a:pt x="127" y="1"/>
                    </a:moveTo>
                    <a:cubicBezTo>
                      <a:pt x="56" y="1"/>
                      <a:pt x="1" y="100"/>
                      <a:pt x="49" y="294"/>
                    </a:cubicBezTo>
                    <a:cubicBezTo>
                      <a:pt x="445" y="3212"/>
                      <a:pt x="1052" y="6222"/>
                      <a:pt x="1934" y="9140"/>
                    </a:cubicBezTo>
                    <a:cubicBezTo>
                      <a:pt x="2815" y="12057"/>
                      <a:pt x="4001" y="14945"/>
                      <a:pt x="5460" y="17559"/>
                    </a:cubicBezTo>
                    <a:cubicBezTo>
                      <a:pt x="5933" y="18365"/>
                      <a:pt x="6450" y="18708"/>
                      <a:pt x="6839" y="18708"/>
                    </a:cubicBezTo>
                    <a:cubicBezTo>
                      <a:pt x="7375" y="18708"/>
                      <a:pt x="7671" y="18059"/>
                      <a:pt x="7284" y="17073"/>
                    </a:cubicBezTo>
                    <a:cubicBezTo>
                      <a:pt x="6250" y="14459"/>
                      <a:pt x="4852" y="11693"/>
                      <a:pt x="3545" y="8836"/>
                    </a:cubicBezTo>
                    <a:cubicBezTo>
                      <a:pt x="2207" y="5978"/>
                      <a:pt x="992" y="3030"/>
                      <a:pt x="293" y="234"/>
                    </a:cubicBezTo>
                    <a:cubicBezTo>
                      <a:pt x="264" y="77"/>
                      <a:pt x="189" y="1"/>
                      <a:pt x="127" y="1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54" name="Google Shape;254;p2"/>
              <p:cNvSpPr/>
              <p:nvPr/>
            </p:nvSpPr>
            <p:spPr>
              <a:xfrm>
                <a:off x="1840300" y="3049625"/>
                <a:ext cx="196325" cy="607200"/>
              </a:xfrm>
              <a:custGeom>
                <a:avLst/>
                <a:gdLst/>
                <a:ahLst/>
                <a:cxnLst/>
                <a:rect l="l" t="t" r="r" b="b"/>
                <a:pathLst>
                  <a:path w="7853" h="24288" extrusionOk="0">
                    <a:moveTo>
                      <a:pt x="7760" y="1"/>
                    </a:moveTo>
                    <a:cubicBezTo>
                      <a:pt x="7700" y="1"/>
                      <a:pt x="7604" y="88"/>
                      <a:pt x="7495" y="278"/>
                    </a:cubicBezTo>
                    <a:cubicBezTo>
                      <a:pt x="5702" y="3561"/>
                      <a:pt x="4151" y="7117"/>
                      <a:pt x="2875" y="10765"/>
                    </a:cubicBezTo>
                    <a:cubicBezTo>
                      <a:pt x="1568" y="14412"/>
                      <a:pt x="625" y="18151"/>
                      <a:pt x="170" y="21950"/>
                    </a:cubicBezTo>
                    <a:cubicBezTo>
                      <a:pt x="1" y="23503"/>
                      <a:pt x="385" y="24287"/>
                      <a:pt x="854" y="24287"/>
                    </a:cubicBezTo>
                    <a:cubicBezTo>
                      <a:pt x="1229" y="24287"/>
                      <a:pt x="1659" y="23785"/>
                      <a:pt x="1902" y="22771"/>
                    </a:cubicBezTo>
                    <a:cubicBezTo>
                      <a:pt x="2784" y="19306"/>
                      <a:pt x="3483" y="15415"/>
                      <a:pt x="4334" y="11525"/>
                    </a:cubicBezTo>
                    <a:cubicBezTo>
                      <a:pt x="5215" y="7603"/>
                      <a:pt x="6309" y="3682"/>
                      <a:pt x="7768" y="369"/>
                    </a:cubicBezTo>
                    <a:cubicBezTo>
                      <a:pt x="7852" y="134"/>
                      <a:pt x="7834" y="1"/>
                      <a:pt x="7760" y="1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55" name="Google Shape;255;p2"/>
              <p:cNvSpPr/>
              <p:nvPr/>
            </p:nvSpPr>
            <p:spPr>
              <a:xfrm>
                <a:off x="1895325" y="3305875"/>
                <a:ext cx="190450" cy="311450"/>
              </a:xfrm>
              <a:custGeom>
                <a:avLst/>
                <a:gdLst/>
                <a:ahLst/>
                <a:cxnLst/>
                <a:rect l="l" t="t" r="r" b="b"/>
                <a:pathLst>
                  <a:path w="7618" h="12458" extrusionOk="0">
                    <a:moveTo>
                      <a:pt x="7468" y="0"/>
                    </a:moveTo>
                    <a:cubicBezTo>
                      <a:pt x="7412" y="0"/>
                      <a:pt x="7347" y="37"/>
                      <a:pt x="7300" y="119"/>
                    </a:cubicBezTo>
                    <a:cubicBezTo>
                      <a:pt x="5112" y="3706"/>
                      <a:pt x="2528" y="7232"/>
                      <a:pt x="522" y="10880"/>
                    </a:cubicBezTo>
                    <a:cubicBezTo>
                      <a:pt x="0" y="11797"/>
                      <a:pt x="438" y="12457"/>
                      <a:pt x="1058" y="12457"/>
                    </a:cubicBezTo>
                    <a:cubicBezTo>
                      <a:pt x="1342" y="12457"/>
                      <a:pt x="1664" y="12319"/>
                      <a:pt x="1950" y="12004"/>
                    </a:cubicBezTo>
                    <a:cubicBezTo>
                      <a:pt x="4686" y="8965"/>
                      <a:pt x="5993" y="3949"/>
                      <a:pt x="7543" y="241"/>
                    </a:cubicBezTo>
                    <a:cubicBezTo>
                      <a:pt x="7618" y="92"/>
                      <a:pt x="7555" y="0"/>
                      <a:pt x="7468" y="0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56" name="Google Shape;256;p2"/>
              <p:cNvSpPr/>
              <p:nvPr/>
            </p:nvSpPr>
            <p:spPr>
              <a:xfrm>
                <a:off x="1811100" y="3396375"/>
                <a:ext cx="613400" cy="344950"/>
              </a:xfrm>
              <a:custGeom>
                <a:avLst/>
                <a:gdLst/>
                <a:ahLst/>
                <a:cxnLst/>
                <a:rect l="l" t="t" r="r" b="b"/>
                <a:pathLst>
                  <a:path w="24536" h="13798" extrusionOk="0">
                    <a:moveTo>
                      <a:pt x="24391" y="0"/>
                    </a:moveTo>
                    <a:cubicBezTo>
                      <a:pt x="24336" y="0"/>
                      <a:pt x="24259" y="26"/>
                      <a:pt x="24165" y="86"/>
                    </a:cubicBezTo>
                    <a:cubicBezTo>
                      <a:pt x="18146" y="3308"/>
                      <a:pt x="11794" y="6348"/>
                      <a:pt x="5897" y="9752"/>
                    </a:cubicBezTo>
                    <a:cubicBezTo>
                      <a:pt x="4499" y="10603"/>
                      <a:pt x="4256" y="11484"/>
                      <a:pt x="4863" y="11788"/>
                    </a:cubicBezTo>
                    <a:cubicBezTo>
                      <a:pt x="3888" y="11713"/>
                      <a:pt x="2933" y="11659"/>
                      <a:pt x="1965" y="11659"/>
                    </a:cubicBezTo>
                    <a:cubicBezTo>
                      <a:pt x="1757" y="11659"/>
                      <a:pt x="1547" y="11661"/>
                      <a:pt x="1338" y="11667"/>
                    </a:cubicBezTo>
                    <a:cubicBezTo>
                      <a:pt x="31" y="11667"/>
                      <a:pt x="0" y="13187"/>
                      <a:pt x="1094" y="13491"/>
                    </a:cubicBezTo>
                    <a:cubicBezTo>
                      <a:pt x="1915" y="13710"/>
                      <a:pt x="2780" y="13798"/>
                      <a:pt x="3667" y="13798"/>
                    </a:cubicBezTo>
                    <a:cubicBezTo>
                      <a:pt x="6460" y="13798"/>
                      <a:pt x="9476" y="12932"/>
                      <a:pt x="12037" y="12609"/>
                    </a:cubicBezTo>
                    <a:cubicBezTo>
                      <a:pt x="12250" y="12579"/>
                      <a:pt x="12250" y="12336"/>
                      <a:pt x="12037" y="12336"/>
                    </a:cubicBezTo>
                    <a:cubicBezTo>
                      <a:pt x="9970" y="12244"/>
                      <a:pt x="7842" y="12001"/>
                      <a:pt x="5715" y="11849"/>
                    </a:cubicBezTo>
                    <a:cubicBezTo>
                      <a:pt x="5897" y="11819"/>
                      <a:pt x="6110" y="11728"/>
                      <a:pt x="6383" y="11667"/>
                    </a:cubicBezTo>
                    <a:cubicBezTo>
                      <a:pt x="12462" y="9235"/>
                      <a:pt x="18876" y="3977"/>
                      <a:pt x="24317" y="390"/>
                    </a:cubicBezTo>
                    <a:cubicBezTo>
                      <a:pt x="24535" y="172"/>
                      <a:pt x="24534" y="0"/>
                      <a:pt x="24391" y="0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57" name="Google Shape;257;p2"/>
              <p:cNvSpPr/>
              <p:nvPr/>
            </p:nvSpPr>
            <p:spPr>
              <a:xfrm>
                <a:off x="1661400" y="3547725"/>
                <a:ext cx="382250" cy="258150"/>
              </a:xfrm>
              <a:custGeom>
                <a:avLst/>
                <a:gdLst/>
                <a:ahLst/>
                <a:cxnLst/>
                <a:rect l="l" t="t" r="r" b="b"/>
                <a:pathLst>
                  <a:path w="15290" h="10326" extrusionOk="0">
                    <a:moveTo>
                      <a:pt x="10662" y="1"/>
                    </a:moveTo>
                    <a:cubicBezTo>
                      <a:pt x="10462" y="1"/>
                      <a:pt x="10258" y="21"/>
                      <a:pt x="10061" y="50"/>
                    </a:cubicBezTo>
                    <a:cubicBezTo>
                      <a:pt x="7933" y="476"/>
                      <a:pt x="6140" y="2148"/>
                      <a:pt x="5563" y="4245"/>
                    </a:cubicBezTo>
                    <a:cubicBezTo>
                      <a:pt x="4803" y="3485"/>
                      <a:pt x="4438" y="2391"/>
                      <a:pt x="3739" y="1509"/>
                    </a:cubicBezTo>
                    <a:cubicBezTo>
                      <a:pt x="3278" y="902"/>
                      <a:pt x="2499" y="438"/>
                      <a:pt x="1791" y="438"/>
                    </a:cubicBezTo>
                    <a:cubicBezTo>
                      <a:pt x="1472" y="438"/>
                      <a:pt x="1167" y="532"/>
                      <a:pt x="912" y="750"/>
                    </a:cubicBezTo>
                    <a:cubicBezTo>
                      <a:pt x="0" y="1479"/>
                      <a:pt x="365" y="2908"/>
                      <a:pt x="912" y="3941"/>
                    </a:cubicBezTo>
                    <a:cubicBezTo>
                      <a:pt x="1915" y="5978"/>
                      <a:pt x="4711" y="7893"/>
                      <a:pt x="6262" y="9564"/>
                    </a:cubicBezTo>
                    <a:cubicBezTo>
                      <a:pt x="8042" y="10096"/>
                      <a:pt x="9106" y="10325"/>
                      <a:pt x="10382" y="10325"/>
                    </a:cubicBezTo>
                    <a:cubicBezTo>
                      <a:pt x="11000" y="10325"/>
                      <a:pt x="11669" y="10271"/>
                      <a:pt x="12493" y="10172"/>
                    </a:cubicBezTo>
                    <a:cubicBezTo>
                      <a:pt x="13617" y="10020"/>
                      <a:pt x="14955" y="9564"/>
                      <a:pt x="15137" y="8470"/>
                    </a:cubicBezTo>
                    <a:cubicBezTo>
                      <a:pt x="15289" y="7619"/>
                      <a:pt x="14590" y="6798"/>
                      <a:pt x="13739" y="6525"/>
                    </a:cubicBezTo>
                    <a:cubicBezTo>
                      <a:pt x="13429" y="6422"/>
                      <a:pt x="13107" y="6379"/>
                      <a:pt x="12779" y="6379"/>
                    </a:cubicBezTo>
                    <a:cubicBezTo>
                      <a:pt x="12239" y="6379"/>
                      <a:pt x="11685" y="6495"/>
                      <a:pt x="11155" y="6646"/>
                    </a:cubicBezTo>
                    <a:cubicBezTo>
                      <a:pt x="11854" y="5157"/>
                      <a:pt x="12219" y="3516"/>
                      <a:pt x="12219" y="1874"/>
                    </a:cubicBezTo>
                    <a:cubicBezTo>
                      <a:pt x="12219" y="1357"/>
                      <a:pt x="12158" y="750"/>
                      <a:pt x="11763" y="354"/>
                    </a:cubicBezTo>
                    <a:cubicBezTo>
                      <a:pt x="11476" y="88"/>
                      <a:pt x="11077" y="1"/>
                      <a:pt x="106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258" name="Google Shape;258;p2"/>
            <p:cNvGrpSpPr/>
            <p:nvPr/>
          </p:nvGrpSpPr>
          <p:grpSpPr>
            <a:xfrm>
              <a:off x="8230874" y="3254663"/>
              <a:ext cx="1054846" cy="1732404"/>
              <a:chOff x="8230874" y="3254663"/>
              <a:chExt cx="1054846" cy="1732404"/>
            </a:xfrm>
          </p:grpSpPr>
          <p:sp>
            <p:nvSpPr>
              <p:cNvPr id="259" name="Google Shape;259;p2"/>
              <p:cNvSpPr/>
              <p:nvPr/>
            </p:nvSpPr>
            <p:spPr>
              <a:xfrm flipH="1">
                <a:off x="8230874" y="3911051"/>
                <a:ext cx="394218" cy="285086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grpSp>
            <p:nvGrpSpPr>
              <p:cNvPr id="260" name="Google Shape;260;p2"/>
              <p:cNvGrpSpPr/>
              <p:nvPr/>
            </p:nvGrpSpPr>
            <p:grpSpPr>
              <a:xfrm flipH="1">
                <a:off x="8307383" y="3254663"/>
                <a:ext cx="978337" cy="1732404"/>
                <a:chOff x="207725" y="2276150"/>
                <a:chExt cx="1299425" cy="2300975"/>
              </a:xfrm>
            </p:grpSpPr>
            <p:sp>
              <p:nvSpPr>
                <p:cNvPr id="261" name="Google Shape;261;p2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262" name="Google Shape;262;p2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263" name="Google Shape;263;p2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264" name="Google Shape;264;p2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265" name="Google Shape;265;p2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266" name="Google Shape;266;p2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267" name="Google Shape;267;p2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268" name="Google Shape;268;p2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269" name="Google Shape;269;p2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270" name="Google Shape;270;p2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271" name="Google Shape;271;p2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272" name="Google Shape;272;p2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273" name="Google Shape;273;p2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</p:grpSp>
        <p:grpSp>
          <p:nvGrpSpPr>
            <p:cNvPr id="274" name="Google Shape;274;p2"/>
            <p:cNvGrpSpPr/>
            <p:nvPr/>
          </p:nvGrpSpPr>
          <p:grpSpPr>
            <a:xfrm flipH="1">
              <a:off x="8424004" y="4466215"/>
              <a:ext cx="918425" cy="885505"/>
              <a:chOff x="-142600" y="4343675"/>
              <a:chExt cx="1219850" cy="1176125"/>
            </a:xfrm>
          </p:grpSpPr>
          <p:sp>
            <p:nvSpPr>
              <p:cNvPr id="275" name="Google Shape;275;p2"/>
              <p:cNvSpPr/>
              <p:nvPr/>
            </p:nvSpPr>
            <p:spPr>
              <a:xfrm>
                <a:off x="-142600" y="4343675"/>
                <a:ext cx="1137600" cy="1070850"/>
              </a:xfrm>
              <a:custGeom>
                <a:avLst/>
                <a:gdLst/>
                <a:ahLst/>
                <a:cxnLst/>
                <a:rect l="l" t="t" r="r" b="b"/>
                <a:pathLst>
                  <a:path w="45504" h="42834" extrusionOk="0">
                    <a:moveTo>
                      <a:pt x="3511" y="0"/>
                    </a:moveTo>
                    <a:cubicBezTo>
                      <a:pt x="2292" y="0"/>
                      <a:pt x="1126" y="379"/>
                      <a:pt x="609" y="1435"/>
                    </a:cubicBezTo>
                    <a:cubicBezTo>
                      <a:pt x="31" y="2620"/>
                      <a:pt x="609" y="4018"/>
                      <a:pt x="1247" y="5143"/>
                    </a:cubicBezTo>
                    <a:cubicBezTo>
                      <a:pt x="3375" y="9034"/>
                      <a:pt x="5989" y="12590"/>
                      <a:pt x="9028" y="15782"/>
                    </a:cubicBezTo>
                    <a:cubicBezTo>
                      <a:pt x="7721" y="14839"/>
                      <a:pt x="6293" y="13806"/>
                      <a:pt x="4682" y="13593"/>
                    </a:cubicBezTo>
                    <a:cubicBezTo>
                      <a:pt x="4461" y="13556"/>
                      <a:pt x="4235" y="13538"/>
                      <a:pt x="4009" y="13538"/>
                    </a:cubicBezTo>
                    <a:cubicBezTo>
                      <a:pt x="2551" y="13538"/>
                      <a:pt x="1060" y="14288"/>
                      <a:pt x="639" y="15630"/>
                    </a:cubicBezTo>
                    <a:cubicBezTo>
                      <a:pt x="1" y="17666"/>
                      <a:pt x="1824" y="19520"/>
                      <a:pt x="3527" y="20797"/>
                    </a:cubicBezTo>
                    <a:cubicBezTo>
                      <a:pt x="8238" y="24384"/>
                      <a:pt x="13284" y="27484"/>
                      <a:pt x="18573" y="30189"/>
                    </a:cubicBezTo>
                    <a:cubicBezTo>
                      <a:pt x="17336" y="29748"/>
                      <a:pt x="16072" y="29306"/>
                      <a:pt x="14751" y="29306"/>
                    </a:cubicBezTo>
                    <a:cubicBezTo>
                      <a:pt x="14708" y="29306"/>
                      <a:pt x="14665" y="29307"/>
                      <a:pt x="14621" y="29308"/>
                    </a:cubicBezTo>
                    <a:cubicBezTo>
                      <a:pt x="13253" y="29368"/>
                      <a:pt x="11855" y="30037"/>
                      <a:pt x="11308" y="31283"/>
                    </a:cubicBezTo>
                    <a:cubicBezTo>
                      <a:pt x="10457" y="33350"/>
                      <a:pt x="12311" y="35478"/>
                      <a:pt x="14135" y="36724"/>
                    </a:cubicBezTo>
                    <a:cubicBezTo>
                      <a:pt x="22159" y="42165"/>
                      <a:pt x="32494" y="42682"/>
                      <a:pt x="45169" y="42834"/>
                    </a:cubicBezTo>
                    <a:cubicBezTo>
                      <a:pt x="45503" y="34900"/>
                      <a:pt x="44257" y="26876"/>
                      <a:pt x="41704" y="19368"/>
                    </a:cubicBezTo>
                    <a:cubicBezTo>
                      <a:pt x="41096" y="17514"/>
                      <a:pt x="40397" y="15630"/>
                      <a:pt x="39059" y="14231"/>
                    </a:cubicBezTo>
                    <a:cubicBezTo>
                      <a:pt x="38001" y="13125"/>
                      <a:pt x="36504" y="12323"/>
                      <a:pt x="34992" y="12323"/>
                    </a:cubicBezTo>
                    <a:cubicBezTo>
                      <a:pt x="34593" y="12323"/>
                      <a:pt x="34194" y="12378"/>
                      <a:pt x="33801" y="12499"/>
                    </a:cubicBezTo>
                    <a:cubicBezTo>
                      <a:pt x="32296" y="12943"/>
                      <a:pt x="31191" y="14588"/>
                      <a:pt x="31349" y="16086"/>
                    </a:cubicBezTo>
                    <a:lnTo>
                      <a:pt x="31349" y="16086"/>
                    </a:lnTo>
                    <a:cubicBezTo>
                      <a:pt x="29905" y="11872"/>
                      <a:pt x="27533" y="7934"/>
                      <a:pt x="24378" y="4778"/>
                    </a:cubicBezTo>
                    <a:cubicBezTo>
                      <a:pt x="23010" y="3411"/>
                      <a:pt x="21339" y="2073"/>
                      <a:pt x="19424" y="2073"/>
                    </a:cubicBezTo>
                    <a:cubicBezTo>
                      <a:pt x="16557" y="2103"/>
                      <a:pt x="14524" y="5694"/>
                      <a:pt x="15810" y="8184"/>
                    </a:cubicBezTo>
                    <a:lnTo>
                      <a:pt x="15810" y="8184"/>
                    </a:lnTo>
                    <a:cubicBezTo>
                      <a:pt x="13541" y="4218"/>
                      <a:pt x="9619" y="1264"/>
                      <a:pt x="5198" y="219"/>
                    </a:cubicBezTo>
                    <a:cubicBezTo>
                      <a:pt x="4665" y="83"/>
                      <a:pt x="4082" y="0"/>
                      <a:pt x="35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76" name="Google Shape;276;p2"/>
              <p:cNvSpPr/>
              <p:nvPr/>
            </p:nvSpPr>
            <p:spPr>
              <a:xfrm>
                <a:off x="-39150" y="4392300"/>
                <a:ext cx="1116400" cy="1127500"/>
              </a:xfrm>
              <a:custGeom>
                <a:avLst/>
                <a:gdLst/>
                <a:ahLst/>
                <a:cxnLst/>
                <a:rect l="l" t="t" r="r" b="b"/>
                <a:pathLst>
                  <a:path w="44656" h="45100" extrusionOk="0">
                    <a:moveTo>
                      <a:pt x="81" y="0"/>
                    </a:moveTo>
                    <a:cubicBezTo>
                      <a:pt x="1" y="0"/>
                      <a:pt x="192" y="212"/>
                      <a:pt x="665" y="584"/>
                    </a:cubicBezTo>
                    <a:cubicBezTo>
                      <a:pt x="7869" y="6055"/>
                      <a:pt x="15438" y="12894"/>
                      <a:pt x="22429" y="20189"/>
                    </a:cubicBezTo>
                    <a:cubicBezTo>
                      <a:pt x="29450" y="27484"/>
                      <a:pt x="35894" y="35235"/>
                      <a:pt x="41456" y="42196"/>
                    </a:cubicBezTo>
                    <a:cubicBezTo>
                      <a:pt x="42971" y="44163"/>
                      <a:pt x="43945" y="45100"/>
                      <a:pt x="44248" y="45100"/>
                    </a:cubicBezTo>
                    <a:cubicBezTo>
                      <a:pt x="44656" y="45100"/>
                      <a:pt x="43843" y="43396"/>
                      <a:pt x="41487" y="40220"/>
                    </a:cubicBezTo>
                    <a:cubicBezTo>
                      <a:pt x="30210" y="25144"/>
                      <a:pt x="15954" y="11526"/>
                      <a:pt x="787" y="432"/>
                    </a:cubicBezTo>
                    <a:cubicBezTo>
                      <a:pt x="382" y="135"/>
                      <a:pt x="145" y="0"/>
                      <a:pt x="8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77" name="Google Shape;277;p2"/>
              <p:cNvSpPr/>
              <p:nvPr/>
            </p:nvSpPr>
            <p:spPr>
              <a:xfrm>
                <a:off x="132700" y="4811575"/>
                <a:ext cx="526200" cy="190100"/>
              </a:xfrm>
              <a:custGeom>
                <a:avLst/>
                <a:gdLst/>
                <a:ahLst/>
                <a:cxnLst/>
                <a:rect l="l" t="t" r="r" b="b"/>
                <a:pathLst>
                  <a:path w="21048" h="7604" extrusionOk="0">
                    <a:moveTo>
                      <a:pt x="156" y="0"/>
                    </a:moveTo>
                    <a:cubicBezTo>
                      <a:pt x="0" y="0"/>
                      <a:pt x="47" y="113"/>
                      <a:pt x="296" y="227"/>
                    </a:cubicBezTo>
                    <a:cubicBezTo>
                      <a:pt x="6071" y="2537"/>
                      <a:pt x="13062" y="6002"/>
                      <a:pt x="19080" y="7491"/>
                    </a:cubicBezTo>
                    <a:cubicBezTo>
                      <a:pt x="19417" y="7569"/>
                      <a:pt x="19701" y="7603"/>
                      <a:pt x="19930" y="7603"/>
                    </a:cubicBezTo>
                    <a:cubicBezTo>
                      <a:pt x="21048" y="7603"/>
                      <a:pt x="20856" y="6784"/>
                      <a:pt x="18989" y="6154"/>
                    </a:cubicBezTo>
                    <a:cubicBezTo>
                      <a:pt x="12910" y="3996"/>
                      <a:pt x="6497" y="2081"/>
                      <a:pt x="387" y="44"/>
                    </a:cubicBezTo>
                    <a:cubicBezTo>
                      <a:pt x="287" y="13"/>
                      <a:pt x="210" y="0"/>
                      <a:pt x="1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78" name="Google Shape;278;p2"/>
              <p:cNvSpPr/>
              <p:nvPr/>
            </p:nvSpPr>
            <p:spPr>
              <a:xfrm>
                <a:off x="395375" y="4531200"/>
                <a:ext cx="166350" cy="369350"/>
              </a:xfrm>
              <a:custGeom>
                <a:avLst/>
                <a:gdLst/>
                <a:ahLst/>
                <a:cxnLst/>
                <a:rect l="l" t="t" r="r" b="b"/>
                <a:pathLst>
                  <a:path w="6654" h="14774" extrusionOk="0">
                    <a:moveTo>
                      <a:pt x="85" y="0"/>
                    </a:moveTo>
                    <a:cubicBezTo>
                      <a:pt x="21" y="0"/>
                      <a:pt x="0" y="96"/>
                      <a:pt x="93" y="226"/>
                    </a:cubicBezTo>
                    <a:cubicBezTo>
                      <a:pt x="1279" y="2201"/>
                      <a:pt x="2312" y="4572"/>
                      <a:pt x="3102" y="6974"/>
                    </a:cubicBezTo>
                    <a:cubicBezTo>
                      <a:pt x="3923" y="9344"/>
                      <a:pt x="4592" y="11746"/>
                      <a:pt x="5352" y="13873"/>
                    </a:cubicBezTo>
                    <a:cubicBezTo>
                      <a:pt x="5548" y="14476"/>
                      <a:pt x="5846" y="14774"/>
                      <a:pt x="6093" y="14774"/>
                    </a:cubicBezTo>
                    <a:cubicBezTo>
                      <a:pt x="6418" y="14774"/>
                      <a:pt x="6653" y="14255"/>
                      <a:pt x="6446" y="13235"/>
                    </a:cubicBezTo>
                    <a:cubicBezTo>
                      <a:pt x="5443" y="8493"/>
                      <a:pt x="3072" y="3964"/>
                      <a:pt x="245" y="135"/>
                    </a:cubicBezTo>
                    <a:cubicBezTo>
                      <a:pt x="186" y="40"/>
                      <a:pt x="126" y="0"/>
                      <a:pt x="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79" name="Google Shape;279;p2"/>
              <p:cNvSpPr/>
              <p:nvPr/>
            </p:nvSpPr>
            <p:spPr>
              <a:xfrm>
                <a:off x="742025" y="4779100"/>
                <a:ext cx="136825" cy="456825"/>
              </a:xfrm>
              <a:custGeom>
                <a:avLst/>
                <a:gdLst/>
                <a:ahLst/>
                <a:cxnLst/>
                <a:rect l="l" t="t" r="r" b="b"/>
                <a:pathLst>
                  <a:path w="5473" h="18273" extrusionOk="0">
                    <a:moveTo>
                      <a:pt x="69" y="1"/>
                    </a:moveTo>
                    <a:cubicBezTo>
                      <a:pt x="13" y="1"/>
                      <a:pt x="0" y="105"/>
                      <a:pt x="88" y="279"/>
                    </a:cubicBezTo>
                    <a:cubicBezTo>
                      <a:pt x="1303" y="2711"/>
                      <a:pt x="2215" y="5629"/>
                      <a:pt x="2823" y="8547"/>
                    </a:cubicBezTo>
                    <a:cubicBezTo>
                      <a:pt x="3492" y="11495"/>
                      <a:pt x="3826" y="14444"/>
                      <a:pt x="4252" y="17058"/>
                    </a:cubicBezTo>
                    <a:cubicBezTo>
                      <a:pt x="4349" y="17866"/>
                      <a:pt x="4626" y="18272"/>
                      <a:pt x="4885" y="18272"/>
                    </a:cubicBezTo>
                    <a:cubicBezTo>
                      <a:pt x="5191" y="18272"/>
                      <a:pt x="5473" y="17707"/>
                      <a:pt x="5407" y="16572"/>
                    </a:cubicBezTo>
                    <a:cubicBezTo>
                      <a:pt x="5133" y="10796"/>
                      <a:pt x="3097" y="5052"/>
                      <a:pt x="240" y="188"/>
                    </a:cubicBezTo>
                    <a:cubicBezTo>
                      <a:pt x="175" y="59"/>
                      <a:pt x="110" y="1"/>
                      <a:pt x="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80" name="Google Shape;280;p2"/>
              <p:cNvSpPr/>
              <p:nvPr/>
            </p:nvSpPr>
            <p:spPr>
              <a:xfrm>
                <a:off x="357325" y="5209750"/>
                <a:ext cx="567750" cy="121425"/>
              </a:xfrm>
              <a:custGeom>
                <a:avLst/>
                <a:gdLst/>
                <a:ahLst/>
                <a:cxnLst/>
                <a:rect l="l" t="t" r="r" b="b"/>
                <a:pathLst>
                  <a:path w="22710" h="4857" extrusionOk="0">
                    <a:moveTo>
                      <a:pt x="164" y="0"/>
                    </a:moveTo>
                    <a:cubicBezTo>
                      <a:pt x="1" y="0"/>
                      <a:pt x="36" y="114"/>
                      <a:pt x="308" y="227"/>
                    </a:cubicBezTo>
                    <a:cubicBezTo>
                      <a:pt x="3287" y="1473"/>
                      <a:pt x="6722" y="2780"/>
                      <a:pt x="10247" y="3631"/>
                    </a:cubicBezTo>
                    <a:cubicBezTo>
                      <a:pt x="13259" y="4410"/>
                      <a:pt x="16359" y="4856"/>
                      <a:pt x="19188" y="4856"/>
                    </a:cubicBezTo>
                    <a:cubicBezTo>
                      <a:pt x="19671" y="4856"/>
                      <a:pt x="20147" y="4843"/>
                      <a:pt x="20612" y="4817"/>
                    </a:cubicBezTo>
                    <a:cubicBezTo>
                      <a:pt x="22710" y="4665"/>
                      <a:pt x="22527" y="3631"/>
                      <a:pt x="20126" y="3570"/>
                    </a:cubicBezTo>
                    <a:cubicBezTo>
                      <a:pt x="13591" y="3267"/>
                      <a:pt x="6722" y="2233"/>
                      <a:pt x="399" y="45"/>
                    </a:cubicBezTo>
                    <a:cubicBezTo>
                      <a:pt x="299" y="14"/>
                      <a:pt x="220" y="0"/>
                      <a:pt x="1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281" name="Google Shape;281;p2"/>
            <p:cNvGrpSpPr/>
            <p:nvPr/>
          </p:nvGrpSpPr>
          <p:grpSpPr>
            <a:xfrm flipH="1">
              <a:off x="6896474" y="4374879"/>
              <a:ext cx="875378" cy="1673866"/>
              <a:chOff x="2069450" y="3516525"/>
              <a:chExt cx="1162675" cy="2223225"/>
            </a:xfrm>
          </p:grpSpPr>
          <p:sp>
            <p:nvSpPr>
              <p:cNvPr id="282" name="Google Shape;282;p2"/>
              <p:cNvSpPr/>
              <p:nvPr/>
            </p:nvSpPr>
            <p:spPr>
              <a:xfrm>
                <a:off x="2614300" y="4307350"/>
                <a:ext cx="123125" cy="1432400"/>
              </a:xfrm>
              <a:custGeom>
                <a:avLst/>
                <a:gdLst/>
                <a:ahLst/>
                <a:cxnLst/>
                <a:rect l="l" t="t" r="r" b="b"/>
                <a:pathLst>
                  <a:path w="4925" h="57296" extrusionOk="0">
                    <a:moveTo>
                      <a:pt x="2250" y="0"/>
                    </a:moveTo>
                    <a:cubicBezTo>
                      <a:pt x="3040" y="4742"/>
                      <a:pt x="3587" y="9544"/>
                      <a:pt x="3861" y="14317"/>
                    </a:cubicBezTo>
                    <a:cubicBezTo>
                      <a:pt x="4134" y="19119"/>
                      <a:pt x="4134" y="23922"/>
                      <a:pt x="3891" y="28724"/>
                    </a:cubicBezTo>
                    <a:cubicBezTo>
                      <a:pt x="3648" y="33496"/>
                      <a:pt x="3101" y="38299"/>
                      <a:pt x="2432" y="43040"/>
                    </a:cubicBezTo>
                    <a:lnTo>
                      <a:pt x="1915" y="46627"/>
                    </a:lnTo>
                    <a:cubicBezTo>
                      <a:pt x="1733" y="47843"/>
                      <a:pt x="1520" y="48998"/>
                      <a:pt x="1338" y="50183"/>
                    </a:cubicBezTo>
                    <a:lnTo>
                      <a:pt x="699" y="53709"/>
                    </a:lnTo>
                    <a:lnTo>
                      <a:pt x="0" y="57266"/>
                    </a:lnTo>
                    <a:lnTo>
                      <a:pt x="122" y="57296"/>
                    </a:lnTo>
                    <a:cubicBezTo>
                      <a:pt x="517" y="56141"/>
                      <a:pt x="851" y="54986"/>
                      <a:pt x="1186" y="53831"/>
                    </a:cubicBezTo>
                    <a:lnTo>
                      <a:pt x="2098" y="50335"/>
                    </a:lnTo>
                    <a:cubicBezTo>
                      <a:pt x="2371" y="49150"/>
                      <a:pt x="2614" y="47995"/>
                      <a:pt x="2858" y="46809"/>
                    </a:cubicBezTo>
                    <a:lnTo>
                      <a:pt x="3496" y="43223"/>
                    </a:lnTo>
                    <a:cubicBezTo>
                      <a:pt x="4256" y="38451"/>
                      <a:pt x="4621" y="33618"/>
                      <a:pt x="4772" y="28785"/>
                    </a:cubicBezTo>
                    <a:cubicBezTo>
                      <a:pt x="4924" y="23952"/>
                      <a:pt x="4803" y="19149"/>
                      <a:pt x="4438" y="14317"/>
                    </a:cubicBezTo>
                    <a:cubicBezTo>
                      <a:pt x="4043" y="9484"/>
                      <a:pt x="3374" y="4712"/>
                      <a:pt x="246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83" name="Google Shape;283;p2"/>
              <p:cNvSpPr/>
              <p:nvPr/>
            </p:nvSpPr>
            <p:spPr>
              <a:xfrm>
                <a:off x="2729050" y="4204750"/>
                <a:ext cx="503075" cy="679375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7175" extrusionOk="0">
                    <a:moveTo>
                      <a:pt x="20092" y="1"/>
                    </a:moveTo>
                    <a:cubicBezTo>
                      <a:pt x="9028" y="4378"/>
                      <a:pt x="942" y="15351"/>
                      <a:pt x="0" y="27175"/>
                    </a:cubicBezTo>
                    <a:cubicBezTo>
                      <a:pt x="5927" y="25108"/>
                      <a:pt x="11034" y="21491"/>
                      <a:pt x="14620" y="16749"/>
                    </a:cubicBezTo>
                    <a:cubicBezTo>
                      <a:pt x="18177" y="11916"/>
                      <a:pt x="20122" y="5958"/>
                      <a:pt x="2009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84" name="Google Shape;284;p2"/>
              <p:cNvSpPr/>
              <p:nvPr/>
            </p:nvSpPr>
            <p:spPr>
              <a:xfrm>
                <a:off x="2722200" y="4206275"/>
                <a:ext cx="506125" cy="674050"/>
              </a:xfrm>
              <a:custGeom>
                <a:avLst/>
                <a:gdLst/>
                <a:ahLst/>
                <a:cxnLst/>
                <a:rect l="l" t="t" r="r" b="b"/>
                <a:pathLst>
                  <a:path w="20245" h="26962" extrusionOk="0">
                    <a:moveTo>
                      <a:pt x="20214" y="1"/>
                    </a:moveTo>
                    <a:cubicBezTo>
                      <a:pt x="17843" y="5168"/>
                      <a:pt x="14955" y="10031"/>
                      <a:pt x="11551" y="14560"/>
                    </a:cubicBezTo>
                    <a:lnTo>
                      <a:pt x="10244" y="16232"/>
                    </a:lnTo>
                    <a:lnTo>
                      <a:pt x="8876" y="17873"/>
                    </a:lnTo>
                    <a:lnTo>
                      <a:pt x="7478" y="19454"/>
                    </a:lnTo>
                    <a:lnTo>
                      <a:pt x="6019" y="21034"/>
                    </a:lnTo>
                    <a:cubicBezTo>
                      <a:pt x="4134" y="23071"/>
                      <a:pt x="2098" y="25047"/>
                      <a:pt x="1" y="26962"/>
                    </a:cubicBezTo>
                    <a:cubicBezTo>
                      <a:pt x="2219" y="25229"/>
                      <a:pt x="4317" y="23314"/>
                      <a:pt x="6292" y="21247"/>
                    </a:cubicBezTo>
                    <a:lnTo>
                      <a:pt x="7751" y="19697"/>
                    </a:lnTo>
                    <a:lnTo>
                      <a:pt x="9150" y="18086"/>
                    </a:lnTo>
                    <a:lnTo>
                      <a:pt x="10487" y="16414"/>
                    </a:lnTo>
                    <a:lnTo>
                      <a:pt x="11764" y="14712"/>
                    </a:lnTo>
                    <a:cubicBezTo>
                      <a:pt x="15168" y="10153"/>
                      <a:pt x="17995" y="5198"/>
                      <a:pt x="202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85" name="Google Shape;285;p2"/>
              <p:cNvSpPr/>
              <p:nvPr/>
            </p:nvSpPr>
            <p:spPr>
              <a:xfrm>
                <a:off x="2877975" y="4523925"/>
                <a:ext cx="12950" cy="2127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8511" extrusionOk="0">
                    <a:moveTo>
                      <a:pt x="487" y="0"/>
                    </a:moveTo>
                    <a:cubicBezTo>
                      <a:pt x="365" y="1398"/>
                      <a:pt x="244" y="2857"/>
                      <a:pt x="153" y="4255"/>
                    </a:cubicBezTo>
                    <a:cubicBezTo>
                      <a:pt x="61" y="4985"/>
                      <a:pt x="1" y="5654"/>
                      <a:pt x="1" y="6383"/>
                    </a:cubicBezTo>
                    <a:cubicBezTo>
                      <a:pt x="1" y="7052"/>
                      <a:pt x="1" y="7781"/>
                      <a:pt x="31" y="8511"/>
                    </a:cubicBezTo>
                    <a:cubicBezTo>
                      <a:pt x="183" y="7812"/>
                      <a:pt x="274" y="7113"/>
                      <a:pt x="335" y="6383"/>
                    </a:cubicBezTo>
                    <a:cubicBezTo>
                      <a:pt x="396" y="5654"/>
                      <a:pt x="396" y="4954"/>
                      <a:pt x="396" y="4255"/>
                    </a:cubicBezTo>
                    <a:cubicBezTo>
                      <a:pt x="457" y="2857"/>
                      <a:pt x="487" y="1398"/>
                      <a:pt x="51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86" name="Google Shape;286;p2"/>
              <p:cNvSpPr/>
              <p:nvPr/>
            </p:nvSpPr>
            <p:spPr>
              <a:xfrm>
                <a:off x="2991200" y="4406125"/>
                <a:ext cx="26625" cy="202925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8117" extrusionOk="0">
                    <a:moveTo>
                      <a:pt x="1004" y="1"/>
                    </a:moveTo>
                    <a:cubicBezTo>
                      <a:pt x="821" y="1368"/>
                      <a:pt x="609" y="2706"/>
                      <a:pt x="396" y="4074"/>
                    </a:cubicBezTo>
                    <a:cubicBezTo>
                      <a:pt x="305" y="4712"/>
                      <a:pt x="183" y="5381"/>
                      <a:pt x="92" y="6080"/>
                    </a:cubicBezTo>
                    <a:cubicBezTo>
                      <a:pt x="31" y="6749"/>
                      <a:pt x="1" y="7448"/>
                      <a:pt x="1" y="8116"/>
                    </a:cubicBezTo>
                    <a:cubicBezTo>
                      <a:pt x="183" y="7448"/>
                      <a:pt x="305" y="6749"/>
                      <a:pt x="457" y="6110"/>
                    </a:cubicBezTo>
                    <a:cubicBezTo>
                      <a:pt x="548" y="5441"/>
                      <a:pt x="609" y="4742"/>
                      <a:pt x="669" y="4074"/>
                    </a:cubicBezTo>
                    <a:cubicBezTo>
                      <a:pt x="791" y="2736"/>
                      <a:pt x="943" y="1368"/>
                      <a:pt x="1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87" name="Google Shape;287;p2"/>
              <p:cNvSpPr/>
              <p:nvPr/>
            </p:nvSpPr>
            <p:spPr>
              <a:xfrm>
                <a:off x="3087700" y="4289875"/>
                <a:ext cx="31950" cy="180100"/>
              </a:xfrm>
              <a:custGeom>
                <a:avLst/>
                <a:gdLst/>
                <a:ahLst/>
                <a:cxnLst/>
                <a:rect l="l" t="t" r="r" b="b"/>
                <a:pathLst>
                  <a:path w="1278" h="7204" extrusionOk="0">
                    <a:moveTo>
                      <a:pt x="1247" y="0"/>
                    </a:moveTo>
                    <a:cubicBezTo>
                      <a:pt x="974" y="1186"/>
                      <a:pt x="730" y="2401"/>
                      <a:pt x="487" y="3587"/>
                    </a:cubicBezTo>
                    <a:cubicBezTo>
                      <a:pt x="396" y="4195"/>
                      <a:pt x="214" y="4772"/>
                      <a:pt x="153" y="5380"/>
                    </a:cubicBezTo>
                    <a:cubicBezTo>
                      <a:pt x="92" y="5988"/>
                      <a:pt x="1" y="6596"/>
                      <a:pt x="1" y="7204"/>
                    </a:cubicBezTo>
                    <a:cubicBezTo>
                      <a:pt x="244" y="6626"/>
                      <a:pt x="396" y="6018"/>
                      <a:pt x="457" y="5411"/>
                    </a:cubicBezTo>
                    <a:cubicBezTo>
                      <a:pt x="609" y="4833"/>
                      <a:pt x="700" y="4225"/>
                      <a:pt x="761" y="3617"/>
                    </a:cubicBezTo>
                    <a:cubicBezTo>
                      <a:pt x="943" y="2401"/>
                      <a:pt x="1156" y="1216"/>
                      <a:pt x="127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88" name="Google Shape;288;p2"/>
              <p:cNvSpPr/>
              <p:nvPr/>
            </p:nvSpPr>
            <p:spPr>
              <a:xfrm>
                <a:off x="3021600" y="4495800"/>
                <a:ext cx="119325" cy="63100"/>
              </a:xfrm>
              <a:custGeom>
                <a:avLst/>
                <a:gdLst/>
                <a:ahLst/>
                <a:cxnLst/>
                <a:rect l="l" t="t" r="r" b="b"/>
                <a:pathLst>
                  <a:path w="4773" h="2524" extrusionOk="0">
                    <a:moveTo>
                      <a:pt x="4742" y="0"/>
                    </a:moveTo>
                    <a:cubicBezTo>
                      <a:pt x="4013" y="547"/>
                      <a:pt x="3222" y="1003"/>
                      <a:pt x="2402" y="1399"/>
                    </a:cubicBezTo>
                    <a:cubicBezTo>
                      <a:pt x="2037" y="1581"/>
                      <a:pt x="1611" y="1733"/>
                      <a:pt x="1216" y="1915"/>
                    </a:cubicBezTo>
                    <a:cubicBezTo>
                      <a:pt x="791" y="2098"/>
                      <a:pt x="396" y="2280"/>
                      <a:pt x="0" y="2523"/>
                    </a:cubicBezTo>
                    <a:cubicBezTo>
                      <a:pt x="456" y="2523"/>
                      <a:pt x="882" y="2402"/>
                      <a:pt x="1307" y="2219"/>
                    </a:cubicBezTo>
                    <a:cubicBezTo>
                      <a:pt x="1733" y="2067"/>
                      <a:pt x="2159" y="1854"/>
                      <a:pt x="2523" y="1611"/>
                    </a:cubicBezTo>
                    <a:cubicBezTo>
                      <a:pt x="3344" y="1186"/>
                      <a:pt x="4104" y="669"/>
                      <a:pt x="4773" y="61"/>
                    </a:cubicBezTo>
                    <a:lnTo>
                      <a:pt x="474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89" name="Google Shape;289;p2"/>
              <p:cNvSpPr/>
              <p:nvPr/>
            </p:nvSpPr>
            <p:spPr>
              <a:xfrm>
                <a:off x="3124950" y="4343050"/>
                <a:ext cx="75250" cy="63875"/>
              </a:xfrm>
              <a:custGeom>
                <a:avLst/>
                <a:gdLst/>
                <a:ahLst/>
                <a:cxnLst/>
                <a:rect l="l" t="t" r="r" b="b"/>
                <a:pathLst>
                  <a:path w="3010" h="2555" extrusionOk="0">
                    <a:moveTo>
                      <a:pt x="2949" y="1"/>
                    </a:moveTo>
                    <a:cubicBezTo>
                      <a:pt x="2432" y="396"/>
                      <a:pt x="1915" y="761"/>
                      <a:pt x="1398" y="1186"/>
                    </a:cubicBezTo>
                    <a:cubicBezTo>
                      <a:pt x="1125" y="1369"/>
                      <a:pt x="882" y="1551"/>
                      <a:pt x="639" y="1794"/>
                    </a:cubicBezTo>
                    <a:cubicBezTo>
                      <a:pt x="426" y="2037"/>
                      <a:pt x="183" y="2281"/>
                      <a:pt x="0" y="2554"/>
                    </a:cubicBezTo>
                    <a:cubicBezTo>
                      <a:pt x="335" y="2433"/>
                      <a:pt x="608" y="2250"/>
                      <a:pt x="882" y="2068"/>
                    </a:cubicBezTo>
                    <a:cubicBezTo>
                      <a:pt x="1125" y="1885"/>
                      <a:pt x="1368" y="1642"/>
                      <a:pt x="1581" y="1429"/>
                    </a:cubicBezTo>
                    <a:cubicBezTo>
                      <a:pt x="2037" y="943"/>
                      <a:pt x="2554" y="487"/>
                      <a:pt x="3009" y="31"/>
                    </a:cubicBezTo>
                    <a:lnTo>
                      <a:pt x="294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90" name="Google Shape;290;p2"/>
              <p:cNvSpPr/>
              <p:nvPr/>
            </p:nvSpPr>
            <p:spPr>
              <a:xfrm>
                <a:off x="2912175" y="4653100"/>
                <a:ext cx="129200" cy="45325"/>
              </a:xfrm>
              <a:custGeom>
                <a:avLst/>
                <a:gdLst/>
                <a:ahLst/>
                <a:cxnLst/>
                <a:rect l="l" t="t" r="r" b="b"/>
                <a:pathLst>
                  <a:path w="5168" h="1813" extrusionOk="0">
                    <a:moveTo>
                      <a:pt x="5168" y="0"/>
                    </a:moveTo>
                    <a:cubicBezTo>
                      <a:pt x="4377" y="487"/>
                      <a:pt x="3526" y="821"/>
                      <a:pt x="2645" y="1094"/>
                    </a:cubicBezTo>
                    <a:cubicBezTo>
                      <a:pt x="2189" y="1216"/>
                      <a:pt x="1794" y="1277"/>
                      <a:pt x="1338" y="1398"/>
                    </a:cubicBezTo>
                    <a:cubicBezTo>
                      <a:pt x="912" y="1520"/>
                      <a:pt x="456" y="1642"/>
                      <a:pt x="0" y="1733"/>
                    </a:cubicBezTo>
                    <a:cubicBezTo>
                      <a:pt x="227" y="1789"/>
                      <a:pt x="446" y="1813"/>
                      <a:pt x="656" y="1813"/>
                    </a:cubicBezTo>
                    <a:cubicBezTo>
                      <a:pt x="898" y="1813"/>
                      <a:pt x="1126" y="1782"/>
                      <a:pt x="1338" y="1733"/>
                    </a:cubicBezTo>
                    <a:cubicBezTo>
                      <a:pt x="1824" y="1672"/>
                      <a:pt x="2250" y="1520"/>
                      <a:pt x="2706" y="1368"/>
                    </a:cubicBezTo>
                    <a:cubicBezTo>
                      <a:pt x="3557" y="1034"/>
                      <a:pt x="4408" y="608"/>
                      <a:pt x="5168" y="31"/>
                    </a:cubicBezTo>
                    <a:lnTo>
                      <a:pt x="516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91" name="Google Shape;291;p2"/>
              <p:cNvSpPr/>
              <p:nvPr/>
            </p:nvSpPr>
            <p:spPr>
              <a:xfrm>
                <a:off x="2069450" y="4653675"/>
                <a:ext cx="659625" cy="478450"/>
              </a:xfrm>
              <a:custGeom>
                <a:avLst/>
                <a:gdLst/>
                <a:ahLst/>
                <a:cxnLst/>
                <a:rect l="l" t="t" r="r" b="b"/>
                <a:pathLst>
                  <a:path w="26385" h="19138" extrusionOk="0">
                    <a:moveTo>
                      <a:pt x="3657" y="0"/>
                    </a:moveTo>
                    <a:cubicBezTo>
                      <a:pt x="2434" y="0"/>
                      <a:pt x="1210" y="83"/>
                      <a:pt x="1" y="251"/>
                    </a:cubicBezTo>
                    <a:cubicBezTo>
                      <a:pt x="1004" y="5448"/>
                      <a:pt x="4226" y="10312"/>
                      <a:pt x="8967" y="13838"/>
                    </a:cubicBezTo>
                    <a:cubicBezTo>
                      <a:pt x="13352" y="17098"/>
                      <a:pt x="19089" y="19137"/>
                      <a:pt x="24735" y="19137"/>
                    </a:cubicBezTo>
                    <a:cubicBezTo>
                      <a:pt x="25194" y="19137"/>
                      <a:pt x="25653" y="19124"/>
                      <a:pt x="26111" y="19096"/>
                    </a:cubicBezTo>
                    <a:cubicBezTo>
                      <a:pt x="26384" y="13655"/>
                      <a:pt x="23527" y="8184"/>
                      <a:pt x="18542" y="4567"/>
                    </a:cubicBezTo>
                    <a:cubicBezTo>
                      <a:pt x="14475" y="1616"/>
                      <a:pt x="9074" y="0"/>
                      <a:pt x="36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92" name="Google Shape;292;p2"/>
              <p:cNvSpPr/>
              <p:nvPr/>
            </p:nvSpPr>
            <p:spPr>
              <a:xfrm>
                <a:off x="2077800" y="4656125"/>
                <a:ext cx="640625" cy="469650"/>
              </a:xfrm>
              <a:custGeom>
                <a:avLst/>
                <a:gdLst/>
                <a:ahLst/>
                <a:cxnLst/>
                <a:rect l="l" t="t" r="r" b="b"/>
                <a:pathLst>
                  <a:path w="25625" h="18786" extrusionOk="0">
                    <a:moveTo>
                      <a:pt x="1" y="1"/>
                    </a:moveTo>
                    <a:cubicBezTo>
                      <a:pt x="2372" y="1277"/>
                      <a:pt x="4682" y="2584"/>
                      <a:pt x="6870" y="3952"/>
                    </a:cubicBezTo>
                    <a:cubicBezTo>
                      <a:pt x="9150" y="5320"/>
                      <a:pt x="11399" y="6749"/>
                      <a:pt x="13557" y="8299"/>
                    </a:cubicBezTo>
                    <a:cubicBezTo>
                      <a:pt x="17904" y="11430"/>
                      <a:pt x="21916" y="14925"/>
                      <a:pt x="25564" y="18785"/>
                    </a:cubicBezTo>
                    <a:lnTo>
                      <a:pt x="25625" y="18755"/>
                    </a:lnTo>
                    <a:cubicBezTo>
                      <a:pt x="22038" y="14803"/>
                      <a:pt x="18056" y="11247"/>
                      <a:pt x="13770" y="8086"/>
                    </a:cubicBezTo>
                    <a:cubicBezTo>
                      <a:pt x="11643" y="6475"/>
                      <a:pt x="9424" y="5016"/>
                      <a:pt x="7114" y="3648"/>
                    </a:cubicBezTo>
                    <a:cubicBezTo>
                      <a:pt x="4834" y="2311"/>
                      <a:pt x="2433" y="1065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93" name="Google Shape;293;p2"/>
              <p:cNvSpPr/>
              <p:nvPr/>
            </p:nvSpPr>
            <p:spPr>
              <a:xfrm>
                <a:off x="2294375" y="4780000"/>
                <a:ext cx="173275" cy="140600"/>
              </a:xfrm>
              <a:custGeom>
                <a:avLst/>
                <a:gdLst/>
                <a:ahLst/>
                <a:cxnLst/>
                <a:rect l="l" t="t" r="r" b="b"/>
                <a:pathLst>
                  <a:path w="6931" h="5624" extrusionOk="0">
                    <a:moveTo>
                      <a:pt x="6019" y="0"/>
                    </a:moveTo>
                    <a:cubicBezTo>
                      <a:pt x="6436" y="1461"/>
                      <a:pt x="6649" y="2951"/>
                      <a:pt x="6686" y="4441"/>
                    </a:cubicBezTo>
                    <a:lnTo>
                      <a:pt x="6686" y="4441"/>
                    </a:lnTo>
                    <a:cubicBezTo>
                      <a:pt x="5621" y="4815"/>
                      <a:pt x="4528" y="5020"/>
                      <a:pt x="3435" y="5168"/>
                    </a:cubicBezTo>
                    <a:cubicBezTo>
                      <a:pt x="2858" y="5259"/>
                      <a:pt x="2280" y="5320"/>
                      <a:pt x="1733" y="5380"/>
                    </a:cubicBezTo>
                    <a:cubicBezTo>
                      <a:pt x="1156" y="5411"/>
                      <a:pt x="578" y="5441"/>
                      <a:pt x="1" y="5441"/>
                    </a:cubicBezTo>
                    <a:cubicBezTo>
                      <a:pt x="578" y="5563"/>
                      <a:pt x="1156" y="5593"/>
                      <a:pt x="1764" y="5623"/>
                    </a:cubicBezTo>
                    <a:cubicBezTo>
                      <a:pt x="2372" y="5623"/>
                      <a:pt x="2949" y="5593"/>
                      <a:pt x="3496" y="5532"/>
                    </a:cubicBezTo>
                    <a:cubicBezTo>
                      <a:pt x="4651" y="5380"/>
                      <a:pt x="5746" y="5016"/>
                      <a:pt x="6840" y="4651"/>
                    </a:cubicBezTo>
                    <a:lnTo>
                      <a:pt x="6931" y="4620"/>
                    </a:lnTo>
                    <a:lnTo>
                      <a:pt x="6931" y="4529"/>
                    </a:lnTo>
                    <a:cubicBezTo>
                      <a:pt x="6840" y="2979"/>
                      <a:pt x="6536" y="1459"/>
                      <a:pt x="605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94" name="Google Shape;294;p2"/>
              <p:cNvSpPr/>
              <p:nvPr/>
            </p:nvSpPr>
            <p:spPr>
              <a:xfrm>
                <a:off x="2415975" y="4988200"/>
                <a:ext cx="159600" cy="32700"/>
              </a:xfrm>
              <a:custGeom>
                <a:avLst/>
                <a:gdLst/>
                <a:ahLst/>
                <a:cxnLst/>
                <a:rect l="l" t="t" r="r" b="b"/>
                <a:pathLst>
                  <a:path w="6384" h="1308" extrusionOk="0">
                    <a:moveTo>
                      <a:pt x="6383" y="1"/>
                    </a:moveTo>
                    <a:cubicBezTo>
                      <a:pt x="5380" y="335"/>
                      <a:pt x="4316" y="609"/>
                      <a:pt x="3252" y="761"/>
                    </a:cubicBezTo>
                    <a:cubicBezTo>
                      <a:pt x="2705" y="821"/>
                      <a:pt x="2189" y="882"/>
                      <a:pt x="1641" y="943"/>
                    </a:cubicBezTo>
                    <a:cubicBezTo>
                      <a:pt x="1064" y="1034"/>
                      <a:pt x="547" y="1095"/>
                      <a:pt x="0" y="1186"/>
                    </a:cubicBezTo>
                    <a:cubicBezTo>
                      <a:pt x="547" y="1308"/>
                      <a:pt x="1064" y="1308"/>
                      <a:pt x="1641" y="1308"/>
                    </a:cubicBezTo>
                    <a:cubicBezTo>
                      <a:pt x="2219" y="1247"/>
                      <a:pt x="2736" y="1156"/>
                      <a:pt x="3283" y="1034"/>
                    </a:cubicBezTo>
                    <a:cubicBezTo>
                      <a:pt x="4347" y="791"/>
                      <a:pt x="5411" y="457"/>
                      <a:pt x="6383" y="31"/>
                    </a:cubicBezTo>
                    <a:lnTo>
                      <a:pt x="638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95" name="Google Shape;295;p2"/>
              <p:cNvSpPr/>
              <p:nvPr/>
            </p:nvSpPr>
            <p:spPr>
              <a:xfrm>
                <a:off x="2569475" y="4872700"/>
                <a:ext cx="49400" cy="152000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6080" extrusionOk="0">
                    <a:moveTo>
                      <a:pt x="0" y="1"/>
                    </a:moveTo>
                    <a:cubicBezTo>
                      <a:pt x="365" y="1004"/>
                      <a:pt x="699" y="2007"/>
                      <a:pt x="1003" y="3040"/>
                    </a:cubicBezTo>
                    <a:cubicBezTo>
                      <a:pt x="1155" y="3526"/>
                      <a:pt x="1277" y="4043"/>
                      <a:pt x="1429" y="4560"/>
                    </a:cubicBezTo>
                    <a:cubicBezTo>
                      <a:pt x="1581" y="5046"/>
                      <a:pt x="1763" y="5563"/>
                      <a:pt x="1976" y="6080"/>
                    </a:cubicBezTo>
                    <a:cubicBezTo>
                      <a:pt x="1976" y="5533"/>
                      <a:pt x="1854" y="5016"/>
                      <a:pt x="1763" y="4469"/>
                    </a:cubicBezTo>
                    <a:cubicBezTo>
                      <a:pt x="1672" y="3982"/>
                      <a:pt x="1459" y="3435"/>
                      <a:pt x="1277" y="2949"/>
                    </a:cubicBezTo>
                    <a:cubicBezTo>
                      <a:pt x="942" y="1915"/>
                      <a:pt x="517" y="943"/>
                      <a:pt x="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96" name="Google Shape;296;p2"/>
              <p:cNvSpPr/>
              <p:nvPr/>
            </p:nvSpPr>
            <p:spPr>
              <a:xfrm>
                <a:off x="2180400" y="3516525"/>
                <a:ext cx="824500" cy="901500"/>
              </a:xfrm>
              <a:custGeom>
                <a:avLst/>
                <a:gdLst/>
                <a:ahLst/>
                <a:cxnLst/>
                <a:rect l="l" t="t" r="r" b="b"/>
                <a:pathLst>
                  <a:path w="32980" h="36060" extrusionOk="0">
                    <a:moveTo>
                      <a:pt x="15378" y="1"/>
                    </a:moveTo>
                    <a:cubicBezTo>
                      <a:pt x="12754" y="1"/>
                      <a:pt x="10347" y="2129"/>
                      <a:pt x="9453" y="4642"/>
                    </a:cubicBezTo>
                    <a:cubicBezTo>
                      <a:pt x="8511" y="7408"/>
                      <a:pt x="9058" y="10448"/>
                      <a:pt x="10031" y="13183"/>
                    </a:cubicBezTo>
                    <a:cubicBezTo>
                      <a:pt x="8901" y="10555"/>
                      <a:pt x="6956" y="7506"/>
                      <a:pt x="4269" y="7506"/>
                    </a:cubicBezTo>
                    <a:cubicBezTo>
                      <a:pt x="4066" y="7506"/>
                      <a:pt x="3859" y="7524"/>
                      <a:pt x="3648" y="7560"/>
                    </a:cubicBezTo>
                    <a:cubicBezTo>
                      <a:pt x="1794" y="7925"/>
                      <a:pt x="456" y="9779"/>
                      <a:pt x="244" y="11663"/>
                    </a:cubicBezTo>
                    <a:cubicBezTo>
                      <a:pt x="0" y="13578"/>
                      <a:pt x="608" y="15432"/>
                      <a:pt x="1307" y="17226"/>
                    </a:cubicBezTo>
                    <a:cubicBezTo>
                      <a:pt x="3557" y="22971"/>
                      <a:pt x="6900" y="28229"/>
                      <a:pt x="11095" y="32728"/>
                    </a:cubicBezTo>
                    <a:cubicBezTo>
                      <a:pt x="13216" y="34978"/>
                      <a:pt x="16021" y="36060"/>
                      <a:pt x="18799" y="36060"/>
                    </a:cubicBezTo>
                    <a:cubicBezTo>
                      <a:pt x="22511" y="36060"/>
                      <a:pt x="26174" y="34129"/>
                      <a:pt x="28086" y="30478"/>
                    </a:cubicBezTo>
                    <a:cubicBezTo>
                      <a:pt x="28724" y="29262"/>
                      <a:pt x="29211" y="28016"/>
                      <a:pt x="29667" y="26709"/>
                    </a:cubicBezTo>
                    <a:cubicBezTo>
                      <a:pt x="31399" y="21664"/>
                      <a:pt x="32098" y="16344"/>
                      <a:pt x="32645" y="11025"/>
                    </a:cubicBezTo>
                    <a:cubicBezTo>
                      <a:pt x="32828" y="9444"/>
                      <a:pt x="32980" y="7773"/>
                      <a:pt x="32554" y="6192"/>
                    </a:cubicBezTo>
                    <a:cubicBezTo>
                      <a:pt x="32189" y="4642"/>
                      <a:pt x="31126" y="3153"/>
                      <a:pt x="29575" y="2666"/>
                    </a:cubicBezTo>
                    <a:cubicBezTo>
                      <a:pt x="29221" y="2554"/>
                      <a:pt x="28859" y="2502"/>
                      <a:pt x="28498" y="2502"/>
                    </a:cubicBezTo>
                    <a:cubicBezTo>
                      <a:pt x="26907" y="2502"/>
                      <a:pt x="25325" y="3512"/>
                      <a:pt x="24408" y="4824"/>
                    </a:cubicBezTo>
                    <a:cubicBezTo>
                      <a:pt x="23223" y="6466"/>
                      <a:pt x="22797" y="8472"/>
                      <a:pt x="22432" y="10448"/>
                    </a:cubicBezTo>
                    <a:cubicBezTo>
                      <a:pt x="22159" y="8289"/>
                      <a:pt x="21885" y="6040"/>
                      <a:pt x="20943" y="4064"/>
                    </a:cubicBezTo>
                    <a:cubicBezTo>
                      <a:pt x="20031" y="2089"/>
                      <a:pt x="18238" y="356"/>
                      <a:pt x="16080" y="52"/>
                    </a:cubicBezTo>
                    <a:cubicBezTo>
                      <a:pt x="15845" y="18"/>
                      <a:pt x="15610" y="1"/>
                      <a:pt x="153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97" name="Google Shape;297;p2"/>
              <p:cNvSpPr/>
              <p:nvPr/>
            </p:nvSpPr>
            <p:spPr>
              <a:xfrm>
                <a:off x="2411875" y="3875550"/>
                <a:ext cx="463100" cy="516075"/>
              </a:xfrm>
              <a:custGeom>
                <a:avLst/>
                <a:gdLst/>
                <a:ahLst/>
                <a:cxnLst/>
                <a:rect l="l" t="t" r="r" b="b"/>
                <a:pathLst>
                  <a:path w="18524" h="20643" extrusionOk="0">
                    <a:moveTo>
                      <a:pt x="2137" y="0"/>
                    </a:moveTo>
                    <a:cubicBezTo>
                      <a:pt x="2072" y="0"/>
                      <a:pt x="1978" y="72"/>
                      <a:pt x="1927" y="251"/>
                    </a:cubicBezTo>
                    <a:cubicBezTo>
                      <a:pt x="1805" y="646"/>
                      <a:pt x="1836" y="1041"/>
                      <a:pt x="1805" y="1467"/>
                    </a:cubicBezTo>
                    <a:cubicBezTo>
                      <a:pt x="1805" y="1862"/>
                      <a:pt x="1805" y="2257"/>
                      <a:pt x="1836" y="2682"/>
                    </a:cubicBezTo>
                    <a:cubicBezTo>
                      <a:pt x="1866" y="3047"/>
                      <a:pt x="1927" y="3473"/>
                      <a:pt x="1957" y="3837"/>
                    </a:cubicBezTo>
                    <a:cubicBezTo>
                      <a:pt x="1988" y="4263"/>
                      <a:pt x="2079" y="4658"/>
                      <a:pt x="2140" y="5053"/>
                    </a:cubicBezTo>
                    <a:lnTo>
                      <a:pt x="2322" y="6239"/>
                    </a:lnTo>
                    <a:cubicBezTo>
                      <a:pt x="2383" y="6634"/>
                      <a:pt x="2444" y="7029"/>
                      <a:pt x="2535" y="7424"/>
                    </a:cubicBezTo>
                    <a:cubicBezTo>
                      <a:pt x="2687" y="8214"/>
                      <a:pt x="2869" y="9005"/>
                      <a:pt x="3052" y="9825"/>
                    </a:cubicBezTo>
                    <a:cubicBezTo>
                      <a:pt x="3508" y="11376"/>
                      <a:pt x="3964" y="12895"/>
                      <a:pt x="4571" y="14445"/>
                    </a:cubicBezTo>
                    <a:cubicBezTo>
                      <a:pt x="4845" y="15084"/>
                      <a:pt x="5088" y="15692"/>
                      <a:pt x="5362" y="16391"/>
                    </a:cubicBezTo>
                    <a:cubicBezTo>
                      <a:pt x="5331" y="16360"/>
                      <a:pt x="5271" y="16330"/>
                      <a:pt x="5210" y="16269"/>
                    </a:cubicBezTo>
                    <a:cubicBezTo>
                      <a:pt x="5058" y="16148"/>
                      <a:pt x="4875" y="16087"/>
                      <a:pt x="4723" y="15965"/>
                    </a:cubicBezTo>
                    <a:lnTo>
                      <a:pt x="4237" y="15692"/>
                    </a:lnTo>
                    <a:cubicBezTo>
                      <a:pt x="3599" y="15357"/>
                      <a:pt x="2869" y="15053"/>
                      <a:pt x="2170" y="14749"/>
                    </a:cubicBezTo>
                    <a:cubicBezTo>
                      <a:pt x="2018" y="14689"/>
                      <a:pt x="1836" y="14597"/>
                      <a:pt x="1684" y="14537"/>
                    </a:cubicBezTo>
                    <a:lnTo>
                      <a:pt x="1228" y="14293"/>
                    </a:lnTo>
                    <a:cubicBezTo>
                      <a:pt x="924" y="14142"/>
                      <a:pt x="620" y="13959"/>
                      <a:pt x="346" y="13716"/>
                    </a:cubicBezTo>
                    <a:cubicBezTo>
                      <a:pt x="323" y="13702"/>
                      <a:pt x="299" y="13696"/>
                      <a:pt x="274" y="13696"/>
                    </a:cubicBezTo>
                    <a:cubicBezTo>
                      <a:pt x="137" y="13696"/>
                      <a:pt x="0" y="13886"/>
                      <a:pt x="103" y="13990"/>
                    </a:cubicBezTo>
                    <a:cubicBezTo>
                      <a:pt x="316" y="14263"/>
                      <a:pt x="498" y="14567"/>
                      <a:pt x="742" y="14841"/>
                    </a:cubicBezTo>
                    <a:cubicBezTo>
                      <a:pt x="954" y="15145"/>
                      <a:pt x="1198" y="15388"/>
                      <a:pt x="1410" y="15661"/>
                    </a:cubicBezTo>
                    <a:cubicBezTo>
                      <a:pt x="1866" y="16239"/>
                      <a:pt x="2322" y="16816"/>
                      <a:pt x="2839" y="17333"/>
                    </a:cubicBezTo>
                    <a:cubicBezTo>
                      <a:pt x="3052" y="17637"/>
                      <a:pt x="3295" y="17880"/>
                      <a:pt x="3508" y="18123"/>
                    </a:cubicBezTo>
                    <a:cubicBezTo>
                      <a:pt x="4984" y="19835"/>
                      <a:pt x="7168" y="20643"/>
                      <a:pt x="9370" y="20643"/>
                    </a:cubicBezTo>
                    <a:cubicBezTo>
                      <a:pt x="10297" y="20643"/>
                      <a:pt x="11227" y="20500"/>
                      <a:pt x="12110" y="20221"/>
                    </a:cubicBezTo>
                    <a:cubicBezTo>
                      <a:pt x="16395" y="18883"/>
                      <a:pt x="18432" y="14172"/>
                      <a:pt x="18432" y="9917"/>
                    </a:cubicBezTo>
                    <a:cubicBezTo>
                      <a:pt x="18523" y="9521"/>
                      <a:pt x="18493" y="9096"/>
                      <a:pt x="18493" y="8731"/>
                    </a:cubicBezTo>
                    <a:lnTo>
                      <a:pt x="18493" y="7454"/>
                    </a:lnTo>
                    <a:lnTo>
                      <a:pt x="18493" y="6208"/>
                    </a:lnTo>
                    <a:cubicBezTo>
                      <a:pt x="18493" y="5783"/>
                      <a:pt x="18432" y="5388"/>
                      <a:pt x="18432" y="4992"/>
                    </a:cubicBezTo>
                    <a:cubicBezTo>
                      <a:pt x="18402" y="4202"/>
                      <a:pt x="18402" y="3351"/>
                      <a:pt x="18128" y="2591"/>
                    </a:cubicBezTo>
                    <a:cubicBezTo>
                      <a:pt x="18077" y="2438"/>
                      <a:pt x="17989" y="2371"/>
                      <a:pt x="17910" y="2371"/>
                    </a:cubicBezTo>
                    <a:cubicBezTo>
                      <a:pt x="17801" y="2371"/>
                      <a:pt x="17710" y="2501"/>
                      <a:pt x="17763" y="2713"/>
                    </a:cubicBezTo>
                    <a:cubicBezTo>
                      <a:pt x="17915" y="3473"/>
                      <a:pt x="17763" y="4233"/>
                      <a:pt x="17642" y="4992"/>
                    </a:cubicBezTo>
                    <a:cubicBezTo>
                      <a:pt x="17581" y="5388"/>
                      <a:pt x="17520" y="5752"/>
                      <a:pt x="17459" y="6178"/>
                    </a:cubicBezTo>
                    <a:lnTo>
                      <a:pt x="17216" y="7303"/>
                    </a:lnTo>
                    <a:lnTo>
                      <a:pt x="16973" y="8458"/>
                    </a:lnTo>
                    <a:cubicBezTo>
                      <a:pt x="16882" y="8822"/>
                      <a:pt x="16821" y="9217"/>
                      <a:pt x="16760" y="9552"/>
                    </a:cubicBezTo>
                    <a:cubicBezTo>
                      <a:pt x="16760" y="9400"/>
                      <a:pt x="16730" y="9248"/>
                      <a:pt x="16730" y="9126"/>
                    </a:cubicBezTo>
                    <a:cubicBezTo>
                      <a:pt x="16699" y="8670"/>
                      <a:pt x="16669" y="8245"/>
                      <a:pt x="16608" y="7850"/>
                    </a:cubicBezTo>
                    <a:cubicBezTo>
                      <a:pt x="16608" y="7744"/>
                      <a:pt x="16495" y="7679"/>
                      <a:pt x="16395" y="7679"/>
                    </a:cubicBezTo>
                    <a:cubicBezTo>
                      <a:pt x="16322" y="7679"/>
                      <a:pt x="16256" y="7712"/>
                      <a:pt x="16243" y="7789"/>
                    </a:cubicBezTo>
                    <a:cubicBezTo>
                      <a:pt x="16061" y="8640"/>
                      <a:pt x="15909" y="9552"/>
                      <a:pt x="15636" y="10342"/>
                    </a:cubicBezTo>
                    <a:cubicBezTo>
                      <a:pt x="15362" y="11193"/>
                      <a:pt x="15058" y="11983"/>
                      <a:pt x="14693" y="12743"/>
                    </a:cubicBezTo>
                    <a:cubicBezTo>
                      <a:pt x="14602" y="12926"/>
                      <a:pt x="14480" y="13078"/>
                      <a:pt x="14420" y="13260"/>
                    </a:cubicBezTo>
                    <a:lnTo>
                      <a:pt x="14420" y="13047"/>
                    </a:lnTo>
                    <a:cubicBezTo>
                      <a:pt x="14389" y="12591"/>
                      <a:pt x="14328" y="12135"/>
                      <a:pt x="14268" y="11679"/>
                    </a:cubicBezTo>
                    <a:cubicBezTo>
                      <a:pt x="14085" y="10768"/>
                      <a:pt x="13812" y="9856"/>
                      <a:pt x="13538" y="8974"/>
                    </a:cubicBezTo>
                    <a:cubicBezTo>
                      <a:pt x="13386" y="8549"/>
                      <a:pt x="13265" y="8154"/>
                      <a:pt x="13113" y="7728"/>
                    </a:cubicBezTo>
                    <a:cubicBezTo>
                      <a:pt x="12961" y="7303"/>
                      <a:pt x="12869" y="6877"/>
                      <a:pt x="12657" y="6512"/>
                    </a:cubicBezTo>
                    <a:cubicBezTo>
                      <a:pt x="12634" y="6444"/>
                      <a:pt x="12574" y="6414"/>
                      <a:pt x="12508" y="6414"/>
                    </a:cubicBezTo>
                    <a:cubicBezTo>
                      <a:pt x="12398" y="6414"/>
                      <a:pt x="12273" y="6500"/>
                      <a:pt x="12292" y="6634"/>
                    </a:cubicBezTo>
                    <a:cubicBezTo>
                      <a:pt x="12444" y="7424"/>
                      <a:pt x="12322" y="8245"/>
                      <a:pt x="12292" y="9126"/>
                    </a:cubicBezTo>
                    <a:cubicBezTo>
                      <a:pt x="12262" y="9977"/>
                      <a:pt x="12140" y="10798"/>
                      <a:pt x="12018" y="11649"/>
                    </a:cubicBezTo>
                    <a:cubicBezTo>
                      <a:pt x="12018" y="11801"/>
                      <a:pt x="11988" y="11953"/>
                      <a:pt x="11958" y="12105"/>
                    </a:cubicBezTo>
                    <a:cubicBezTo>
                      <a:pt x="11745" y="11436"/>
                      <a:pt x="11532" y="10798"/>
                      <a:pt x="11289" y="10190"/>
                    </a:cubicBezTo>
                    <a:cubicBezTo>
                      <a:pt x="11167" y="9765"/>
                      <a:pt x="10985" y="9309"/>
                      <a:pt x="10833" y="8944"/>
                    </a:cubicBezTo>
                    <a:cubicBezTo>
                      <a:pt x="10772" y="8701"/>
                      <a:pt x="10742" y="8549"/>
                      <a:pt x="10620" y="8336"/>
                    </a:cubicBezTo>
                    <a:cubicBezTo>
                      <a:pt x="10529" y="8093"/>
                      <a:pt x="10438" y="7941"/>
                      <a:pt x="10377" y="7789"/>
                    </a:cubicBezTo>
                    <a:cubicBezTo>
                      <a:pt x="10362" y="7716"/>
                      <a:pt x="10278" y="7671"/>
                      <a:pt x="10193" y="7671"/>
                    </a:cubicBezTo>
                    <a:cubicBezTo>
                      <a:pt x="10102" y="7671"/>
                      <a:pt x="10012" y="7723"/>
                      <a:pt x="10012" y="7850"/>
                    </a:cubicBezTo>
                    <a:cubicBezTo>
                      <a:pt x="10012" y="8062"/>
                      <a:pt x="10043" y="8306"/>
                      <a:pt x="10073" y="8488"/>
                    </a:cubicBezTo>
                    <a:lnTo>
                      <a:pt x="10073" y="9096"/>
                    </a:lnTo>
                    <a:cubicBezTo>
                      <a:pt x="10073" y="9521"/>
                      <a:pt x="10073" y="9917"/>
                      <a:pt x="10043" y="10342"/>
                    </a:cubicBezTo>
                    <a:lnTo>
                      <a:pt x="9921" y="12166"/>
                    </a:lnTo>
                    <a:cubicBezTo>
                      <a:pt x="9769" y="11740"/>
                      <a:pt x="9617" y="11376"/>
                      <a:pt x="9435" y="10950"/>
                    </a:cubicBezTo>
                    <a:cubicBezTo>
                      <a:pt x="8948" y="9947"/>
                      <a:pt x="8371" y="8974"/>
                      <a:pt x="7854" y="8002"/>
                    </a:cubicBezTo>
                    <a:cubicBezTo>
                      <a:pt x="7581" y="7485"/>
                      <a:pt x="7307" y="7090"/>
                      <a:pt x="7094" y="6573"/>
                    </a:cubicBezTo>
                    <a:cubicBezTo>
                      <a:pt x="6851" y="6147"/>
                      <a:pt x="6638" y="5692"/>
                      <a:pt x="6365" y="5205"/>
                    </a:cubicBezTo>
                    <a:cubicBezTo>
                      <a:pt x="6324" y="5133"/>
                      <a:pt x="6261" y="5103"/>
                      <a:pt x="6200" y="5103"/>
                    </a:cubicBezTo>
                    <a:cubicBezTo>
                      <a:pt x="6082" y="5103"/>
                      <a:pt x="5970" y="5217"/>
                      <a:pt x="6030" y="5357"/>
                    </a:cubicBezTo>
                    <a:cubicBezTo>
                      <a:pt x="6182" y="5874"/>
                      <a:pt x="6243" y="6360"/>
                      <a:pt x="6365" y="6847"/>
                    </a:cubicBezTo>
                    <a:cubicBezTo>
                      <a:pt x="6486" y="7333"/>
                      <a:pt x="6547" y="7880"/>
                      <a:pt x="6669" y="8366"/>
                    </a:cubicBezTo>
                    <a:cubicBezTo>
                      <a:pt x="6851" y="9400"/>
                      <a:pt x="7034" y="10372"/>
                      <a:pt x="7246" y="11406"/>
                    </a:cubicBezTo>
                    <a:cubicBezTo>
                      <a:pt x="7429" y="12409"/>
                      <a:pt x="7489" y="13382"/>
                      <a:pt x="7641" y="14385"/>
                    </a:cubicBezTo>
                    <a:cubicBezTo>
                      <a:pt x="7581" y="14142"/>
                      <a:pt x="7459" y="13959"/>
                      <a:pt x="7398" y="13716"/>
                    </a:cubicBezTo>
                    <a:cubicBezTo>
                      <a:pt x="7034" y="13017"/>
                      <a:pt x="6699" y="12287"/>
                      <a:pt x="6365" y="11528"/>
                    </a:cubicBezTo>
                    <a:cubicBezTo>
                      <a:pt x="6030" y="10798"/>
                      <a:pt x="5635" y="10038"/>
                      <a:pt x="5271" y="9278"/>
                    </a:cubicBezTo>
                    <a:cubicBezTo>
                      <a:pt x="4906" y="8549"/>
                      <a:pt x="4571" y="7850"/>
                      <a:pt x="4268" y="7090"/>
                    </a:cubicBezTo>
                    <a:cubicBezTo>
                      <a:pt x="4116" y="6695"/>
                      <a:pt x="3964" y="6360"/>
                      <a:pt x="3812" y="5935"/>
                    </a:cubicBezTo>
                    <a:cubicBezTo>
                      <a:pt x="3660" y="5570"/>
                      <a:pt x="3508" y="5144"/>
                      <a:pt x="3356" y="4749"/>
                    </a:cubicBezTo>
                    <a:cubicBezTo>
                      <a:pt x="3204" y="4385"/>
                      <a:pt x="3052" y="3989"/>
                      <a:pt x="2930" y="3625"/>
                    </a:cubicBezTo>
                    <a:lnTo>
                      <a:pt x="2596" y="2470"/>
                    </a:lnTo>
                    <a:cubicBezTo>
                      <a:pt x="2474" y="2105"/>
                      <a:pt x="2413" y="1771"/>
                      <a:pt x="2383" y="1375"/>
                    </a:cubicBezTo>
                    <a:cubicBezTo>
                      <a:pt x="2322" y="1011"/>
                      <a:pt x="2261" y="615"/>
                      <a:pt x="2292" y="312"/>
                    </a:cubicBezTo>
                    <a:cubicBezTo>
                      <a:pt x="2292" y="160"/>
                      <a:pt x="2261" y="38"/>
                      <a:pt x="2170" y="8"/>
                    </a:cubicBezTo>
                    <a:cubicBezTo>
                      <a:pt x="2161" y="3"/>
                      <a:pt x="2149" y="0"/>
                      <a:pt x="21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298" name="Google Shape;298;p2"/>
            <p:cNvSpPr/>
            <p:nvPr/>
          </p:nvSpPr>
          <p:spPr>
            <a:xfrm>
              <a:off x="5891319" y="210475"/>
              <a:ext cx="668025" cy="32951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9" name="Google Shape;299;p2"/>
            <p:cNvSpPr/>
            <p:nvPr/>
          </p:nvSpPr>
          <p:spPr>
            <a:xfrm>
              <a:off x="8307372" y="1822591"/>
              <a:ext cx="1040399" cy="578890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0" name="Google Shape;300;p2"/>
            <p:cNvSpPr/>
            <p:nvPr/>
          </p:nvSpPr>
          <p:spPr>
            <a:xfrm>
              <a:off x="190925" y="372711"/>
              <a:ext cx="890340" cy="435597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301" name="Google Shape;301;p2"/>
            <p:cNvGrpSpPr/>
            <p:nvPr/>
          </p:nvGrpSpPr>
          <p:grpSpPr>
            <a:xfrm flipH="1">
              <a:off x="7384307" y="4374868"/>
              <a:ext cx="1295477" cy="951421"/>
              <a:chOff x="446100" y="4200250"/>
              <a:chExt cx="1720650" cy="1263675"/>
            </a:xfrm>
          </p:grpSpPr>
          <p:sp>
            <p:nvSpPr>
              <p:cNvPr id="302" name="Google Shape;302;p2"/>
              <p:cNvSpPr/>
              <p:nvPr/>
            </p:nvSpPr>
            <p:spPr>
              <a:xfrm>
                <a:off x="1162900" y="4295950"/>
                <a:ext cx="1003850" cy="1076250"/>
              </a:xfrm>
              <a:custGeom>
                <a:avLst/>
                <a:gdLst/>
                <a:ahLst/>
                <a:cxnLst/>
                <a:rect l="l" t="t" r="r" b="b"/>
                <a:pathLst>
                  <a:path w="40154" h="43050" extrusionOk="0">
                    <a:moveTo>
                      <a:pt x="11765" y="1"/>
                    </a:moveTo>
                    <a:cubicBezTo>
                      <a:pt x="10731" y="1"/>
                      <a:pt x="9655" y="415"/>
                      <a:pt x="8876" y="1125"/>
                    </a:cubicBezTo>
                    <a:cubicBezTo>
                      <a:pt x="7539" y="2371"/>
                      <a:pt x="6992" y="4286"/>
                      <a:pt x="6840" y="6140"/>
                    </a:cubicBezTo>
                    <a:cubicBezTo>
                      <a:pt x="6748" y="7964"/>
                      <a:pt x="6931" y="9818"/>
                      <a:pt x="6809" y="11642"/>
                    </a:cubicBezTo>
                    <a:cubicBezTo>
                      <a:pt x="6536" y="15806"/>
                      <a:pt x="4621" y="19636"/>
                      <a:pt x="2979" y="23466"/>
                    </a:cubicBezTo>
                    <a:cubicBezTo>
                      <a:pt x="1338" y="27326"/>
                      <a:pt x="1" y="31521"/>
                      <a:pt x="973" y="35594"/>
                    </a:cubicBezTo>
                    <a:cubicBezTo>
                      <a:pt x="2007" y="39636"/>
                      <a:pt x="6141" y="42737"/>
                      <a:pt x="10669" y="43010"/>
                    </a:cubicBezTo>
                    <a:cubicBezTo>
                      <a:pt x="11098" y="43037"/>
                      <a:pt x="11524" y="43049"/>
                      <a:pt x="11950" y="43049"/>
                    </a:cubicBezTo>
                    <a:cubicBezTo>
                      <a:pt x="18352" y="43049"/>
                      <a:pt x="24460" y="40146"/>
                      <a:pt x="30275" y="37296"/>
                    </a:cubicBezTo>
                    <a:cubicBezTo>
                      <a:pt x="32767" y="36080"/>
                      <a:pt x="35320" y="34834"/>
                      <a:pt x="37175" y="32797"/>
                    </a:cubicBezTo>
                    <a:cubicBezTo>
                      <a:pt x="39029" y="30730"/>
                      <a:pt x="40153" y="27721"/>
                      <a:pt x="39120" y="25137"/>
                    </a:cubicBezTo>
                    <a:cubicBezTo>
                      <a:pt x="37965" y="22189"/>
                      <a:pt x="34469" y="20578"/>
                      <a:pt x="33375" y="17630"/>
                    </a:cubicBezTo>
                    <a:cubicBezTo>
                      <a:pt x="32554" y="15411"/>
                      <a:pt x="32950" y="12493"/>
                      <a:pt x="30974" y="11216"/>
                    </a:cubicBezTo>
                    <a:cubicBezTo>
                      <a:pt x="29241" y="10031"/>
                      <a:pt x="26566" y="11064"/>
                      <a:pt x="24986" y="9697"/>
                    </a:cubicBezTo>
                    <a:cubicBezTo>
                      <a:pt x="23253" y="8207"/>
                      <a:pt x="23922" y="4894"/>
                      <a:pt x="21946" y="3769"/>
                    </a:cubicBezTo>
                    <a:cubicBezTo>
                      <a:pt x="21483" y="3501"/>
                      <a:pt x="20973" y="3415"/>
                      <a:pt x="20443" y="3415"/>
                    </a:cubicBezTo>
                    <a:cubicBezTo>
                      <a:pt x="19509" y="3415"/>
                      <a:pt x="18510" y="3680"/>
                      <a:pt x="17578" y="3680"/>
                    </a:cubicBezTo>
                    <a:cubicBezTo>
                      <a:pt x="17061" y="3680"/>
                      <a:pt x="16564" y="3598"/>
                      <a:pt x="16110" y="3344"/>
                    </a:cubicBezTo>
                    <a:cubicBezTo>
                      <a:pt x="15138" y="2766"/>
                      <a:pt x="14742" y="1520"/>
                      <a:pt x="13891" y="760"/>
                    </a:cubicBezTo>
                    <a:cubicBezTo>
                      <a:pt x="13303" y="237"/>
                      <a:pt x="12546" y="1"/>
                      <a:pt x="117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3" name="Google Shape;303;p2"/>
              <p:cNvSpPr/>
              <p:nvPr/>
            </p:nvSpPr>
            <p:spPr>
              <a:xfrm>
                <a:off x="446100" y="4200250"/>
                <a:ext cx="1037300" cy="1094125"/>
              </a:xfrm>
              <a:custGeom>
                <a:avLst/>
                <a:gdLst/>
                <a:ahLst/>
                <a:cxnLst/>
                <a:rect l="l" t="t" r="r" b="b"/>
                <a:pathLst>
                  <a:path w="41492" h="43765" extrusionOk="0">
                    <a:moveTo>
                      <a:pt x="12294" y="0"/>
                    </a:moveTo>
                    <a:cubicBezTo>
                      <a:pt x="11244" y="0"/>
                      <a:pt x="10341" y="914"/>
                      <a:pt x="9788" y="1853"/>
                    </a:cubicBezTo>
                    <a:cubicBezTo>
                      <a:pt x="9180" y="2856"/>
                      <a:pt x="8664" y="4041"/>
                      <a:pt x="7600" y="4588"/>
                    </a:cubicBezTo>
                    <a:cubicBezTo>
                      <a:pt x="6475" y="5135"/>
                      <a:pt x="5077" y="4801"/>
                      <a:pt x="3952" y="5348"/>
                    </a:cubicBezTo>
                    <a:cubicBezTo>
                      <a:pt x="2767" y="5895"/>
                      <a:pt x="2189" y="7233"/>
                      <a:pt x="1825" y="8479"/>
                    </a:cubicBezTo>
                    <a:cubicBezTo>
                      <a:pt x="1" y="14528"/>
                      <a:pt x="548" y="21215"/>
                      <a:pt x="3071" y="27020"/>
                    </a:cubicBezTo>
                    <a:cubicBezTo>
                      <a:pt x="5563" y="32856"/>
                      <a:pt x="10032" y="37750"/>
                      <a:pt x="15412" y="41063"/>
                    </a:cubicBezTo>
                    <a:cubicBezTo>
                      <a:pt x="17539" y="42340"/>
                      <a:pt x="19849" y="43434"/>
                      <a:pt x="22342" y="43707"/>
                    </a:cubicBezTo>
                    <a:cubicBezTo>
                      <a:pt x="22682" y="43746"/>
                      <a:pt x="23027" y="43764"/>
                      <a:pt x="23369" y="43764"/>
                    </a:cubicBezTo>
                    <a:cubicBezTo>
                      <a:pt x="25442" y="43764"/>
                      <a:pt x="27456" y="43105"/>
                      <a:pt x="28239" y="42400"/>
                    </a:cubicBezTo>
                    <a:cubicBezTo>
                      <a:pt x="32220" y="38662"/>
                      <a:pt x="34561" y="33525"/>
                      <a:pt x="36172" y="28327"/>
                    </a:cubicBezTo>
                    <a:cubicBezTo>
                      <a:pt x="37752" y="23130"/>
                      <a:pt x="38756" y="17719"/>
                      <a:pt x="40458" y="12552"/>
                    </a:cubicBezTo>
                    <a:cubicBezTo>
                      <a:pt x="40944" y="11123"/>
                      <a:pt x="41491" y="9664"/>
                      <a:pt x="41491" y="8145"/>
                    </a:cubicBezTo>
                    <a:cubicBezTo>
                      <a:pt x="41491" y="6625"/>
                      <a:pt x="40792" y="5044"/>
                      <a:pt x="39455" y="4345"/>
                    </a:cubicBezTo>
                    <a:cubicBezTo>
                      <a:pt x="38997" y="4127"/>
                      <a:pt x="38530" y="4037"/>
                      <a:pt x="38054" y="4037"/>
                    </a:cubicBezTo>
                    <a:cubicBezTo>
                      <a:pt x="35906" y="4037"/>
                      <a:pt x="33595" y="5864"/>
                      <a:pt x="31290" y="5864"/>
                    </a:cubicBezTo>
                    <a:cubicBezTo>
                      <a:pt x="31124" y="5864"/>
                      <a:pt x="30958" y="5855"/>
                      <a:pt x="30792" y="5834"/>
                    </a:cubicBezTo>
                    <a:cubicBezTo>
                      <a:pt x="28907" y="5591"/>
                      <a:pt x="27509" y="3980"/>
                      <a:pt x="26141" y="2643"/>
                    </a:cubicBezTo>
                    <a:cubicBezTo>
                      <a:pt x="25045" y="1571"/>
                      <a:pt x="23578" y="558"/>
                      <a:pt x="22115" y="558"/>
                    </a:cubicBezTo>
                    <a:cubicBezTo>
                      <a:pt x="21753" y="558"/>
                      <a:pt x="21391" y="620"/>
                      <a:pt x="21035" y="758"/>
                    </a:cubicBezTo>
                    <a:cubicBezTo>
                      <a:pt x="19502" y="1344"/>
                      <a:pt x="18429" y="3208"/>
                      <a:pt x="16901" y="3208"/>
                    </a:cubicBezTo>
                    <a:cubicBezTo>
                      <a:pt x="16763" y="3208"/>
                      <a:pt x="16622" y="3192"/>
                      <a:pt x="16475" y="3160"/>
                    </a:cubicBezTo>
                    <a:cubicBezTo>
                      <a:pt x="14804" y="2825"/>
                      <a:pt x="14287" y="333"/>
                      <a:pt x="12615" y="29"/>
                    </a:cubicBezTo>
                    <a:cubicBezTo>
                      <a:pt x="12507" y="9"/>
                      <a:pt x="12399" y="0"/>
                      <a:pt x="122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4" name="Google Shape;304;p2"/>
              <p:cNvSpPr/>
              <p:nvPr/>
            </p:nvSpPr>
            <p:spPr>
              <a:xfrm>
                <a:off x="1265475" y="4916625"/>
                <a:ext cx="750700" cy="514225"/>
              </a:xfrm>
              <a:custGeom>
                <a:avLst/>
                <a:gdLst/>
                <a:ahLst/>
                <a:cxnLst/>
                <a:rect l="l" t="t" r="r" b="b"/>
                <a:pathLst>
                  <a:path w="30028" h="20569" extrusionOk="0">
                    <a:moveTo>
                      <a:pt x="29897" y="0"/>
                    </a:moveTo>
                    <a:cubicBezTo>
                      <a:pt x="29890" y="0"/>
                      <a:pt x="29884" y="2"/>
                      <a:pt x="29880" y="7"/>
                    </a:cubicBezTo>
                    <a:cubicBezTo>
                      <a:pt x="25564" y="3715"/>
                      <a:pt x="20944" y="6997"/>
                      <a:pt x="16141" y="9976"/>
                    </a:cubicBezTo>
                    <a:cubicBezTo>
                      <a:pt x="11308" y="12925"/>
                      <a:pt x="6293" y="15569"/>
                      <a:pt x="1156" y="17879"/>
                    </a:cubicBezTo>
                    <a:cubicBezTo>
                      <a:pt x="0" y="18402"/>
                      <a:pt x="688" y="20569"/>
                      <a:pt x="1866" y="20569"/>
                    </a:cubicBezTo>
                    <a:cubicBezTo>
                      <a:pt x="1989" y="20569"/>
                      <a:pt x="2118" y="20545"/>
                      <a:pt x="2250" y="20493"/>
                    </a:cubicBezTo>
                    <a:cubicBezTo>
                      <a:pt x="7691" y="18457"/>
                      <a:pt x="12798" y="15447"/>
                      <a:pt x="17387" y="11922"/>
                    </a:cubicBezTo>
                    <a:cubicBezTo>
                      <a:pt x="22007" y="8365"/>
                      <a:pt x="26172" y="4353"/>
                      <a:pt x="30002" y="128"/>
                    </a:cubicBezTo>
                    <a:cubicBezTo>
                      <a:pt x="30028" y="76"/>
                      <a:pt x="29941" y="0"/>
                      <a:pt x="2989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5" name="Google Shape;305;p2"/>
              <p:cNvSpPr/>
              <p:nvPr/>
            </p:nvSpPr>
            <p:spPr>
              <a:xfrm>
                <a:off x="1208400" y="4783650"/>
                <a:ext cx="655050" cy="643500"/>
              </a:xfrm>
              <a:custGeom>
                <a:avLst/>
                <a:gdLst/>
                <a:ahLst/>
                <a:cxnLst/>
                <a:rect l="l" t="t" r="r" b="b"/>
                <a:pathLst>
                  <a:path w="26202" h="25740" extrusionOk="0">
                    <a:moveTo>
                      <a:pt x="26071" y="0"/>
                    </a:moveTo>
                    <a:cubicBezTo>
                      <a:pt x="26064" y="0"/>
                      <a:pt x="26058" y="2"/>
                      <a:pt x="26053" y="6"/>
                    </a:cubicBezTo>
                    <a:cubicBezTo>
                      <a:pt x="18363" y="8487"/>
                      <a:pt x="9822" y="16177"/>
                      <a:pt x="947" y="23259"/>
                    </a:cubicBezTo>
                    <a:cubicBezTo>
                      <a:pt x="0" y="24026"/>
                      <a:pt x="990" y="25740"/>
                      <a:pt x="2052" y="25740"/>
                    </a:cubicBezTo>
                    <a:cubicBezTo>
                      <a:pt x="2253" y="25740"/>
                      <a:pt x="2456" y="25679"/>
                      <a:pt x="2649" y="25539"/>
                    </a:cubicBezTo>
                    <a:cubicBezTo>
                      <a:pt x="7390" y="22195"/>
                      <a:pt x="11646" y="18122"/>
                      <a:pt x="15537" y="13806"/>
                    </a:cubicBezTo>
                    <a:cubicBezTo>
                      <a:pt x="19397" y="9429"/>
                      <a:pt x="22862" y="4809"/>
                      <a:pt x="26175" y="97"/>
                    </a:cubicBezTo>
                    <a:cubicBezTo>
                      <a:pt x="26201" y="71"/>
                      <a:pt x="26115" y="0"/>
                      <a:pt x="2607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6" name="Google Shape;306;p2"/>
              <p:cNvSpPr/>
              <p:nvPr/>
            </p:nvSpPr>
            <p:spPr>
              <a:xfrm>
                <a:off x="1157225" y="4641500"/>
                <a:ext cx="635425" cy="766250"/>
              </a:xfrm>
              <a:custGeom>
                <a:avLst/>
                <a:gdLst/>
                <a:ahLst/>
                <a:cxnLst/>
                <a:rect l="l" t="t" r="r" b="b"/>
                <a:pathLst>
                  <a:path w="25417" h="30650" extrusionOk="0">
                    <a:moveTo>
                      <a:pt x="25333" y="0"/>
                    </a:moveTo>
                    <a:cubicBezTo>
                      <a:pt x="25313" y="0"/>
                      <a:pt x="25292" y="11"/>
                      <a:pt x="25274" y="39"/>
                    </a:cubicBezTo>
                    <a:cubicBezTo>
                      <a:pt x="18556" y="10556"/>
                      <a:pt x="10197" y="19948"/>
                      <a:pt x="927" y="28185"/>
                    </a:cubicBezTo>
                    <a:cubicBezTo>
                      <a:pt x="1" y="29036"/>
                      <a:pt x="991" y="30650"/>
                      <a:pt x="2049" y="30650"/>
                    </a:cubicBezTo>
                    <a:cubicBezTo>
                      <a:pt x="2276" y="30650"/>
                      <a:pt x="2505" y="30576"/>
                      <a:pt x="2720" y="30404"/>
                    </a:cubicBezTo>
                    <a:cubicBezTo>
                      <a:pt x="7735" y="26392"/>
                      <a:pt x="12052" y="21620"/>
                      <a:pt x="15790" y="16452"/>
                    </a:cubicBezTo>
                    <a:cubicBezTo>
                      <a:pt x="19559" y="11285"/>
                      <a:pt x="22660" y="5723"/>
                      <a:pt x="25395" y="100"/>
                    </a:cubicBezTo>
                    <a:cubicBezTo>
                      <a:pt x="25416" y="57"/>
                      <a:pt x="25379" y="0"/>
                      <a:pt x="2533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7" name="Google Shape;307;p2"/>
              <p:cNvSpPr/>
              <p:nvPr/>
            </p:nvSpPr>
            <p:spPr>
              <a:xfrm>
                <a:off x="1079725" y="4567375"/>
                <a:ext cx="547950" cy="839275"/>
              </a:xfrm>
              <a:custGeom>
                <a:avLst/>
                <a:gdLst/>
                <a:ahLst/>
                <a:cxnLst/>
                <a:rect l="l" t="t" r="r" b="b"/>
                <a:pathLst>
                  <a:path w="21918" h="33571" extrusionOk="0">
                    <a:moveTo>
                      <a:pt x="21846" y="0"/>
                    </a:moveTo>
                    <a:cubicBezTo>
                      <a:pt x="21819" y="0"/>
                      <a:pt x="21790" y="17"/>
                      <a:pt x="21778" y="55"/>
                    </a:cubicBezTo>
                    <a:cubicBezTo>
                      <a:pt x="19164" y="5831"/>
                      <a:pt x="16033" y="11302"/>
                      <a:pt x="12507" y="16499"/>
                    </a:cubicBezTo>
                    <a:cubicBezTo>
                      <a:pt x="8951" y="21697"/>
                      <a:pt x="5060" y="26591"/>
                      <a:pt x="835" y="31241"/>
                    </a:cubicBezTo>
                    <a:cubicBezTo>
                      <a:pt x="0" y="32172"/>
                      <a:pt x="1019" y="33570"/>
                      <a:pt x="2069" y="33570"/>
                    </a:cubicBezTo>
                    <a:cubicBezTo>
                      <a:pt x="2357" y="33570"/>
                      <a:pt x="2647" y="33465"/>
                      <a:pt x="2902" y="33217"/>
                    </a:cubicBezTo>
                    <a:cubicBezTo>
                      <a:pt x="7522" y="28658"/>
                      <a:pt x="11322" y="23338"/>
                      <a:pt x="14452" y="17715"/>
                    </a:cubicBezTo>
                    <a:cubicBezTo>
                      <a:pt x="17522" y="12062"/>
                      <a:pt x="19954" y="6074"/>
                      <a:pt x="21899" y="86"/>
                    </a:cubicBezTo>
                    <a:cubicBezTo>
                      <a:pt x="21917" y="33"/>
                      <a:pt x="21883" y="0"/>
                      <a:pt x="2184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8" name="Google Shape;308;p2"/>
              <p:cNvSpPr/>
              <p:nvPr/>
            </p:nvSpPr>
            <p:spPr>
              <a:xfrm>
                <a:off x="1047250" y="4536975"/>
                <a:ext cx="448200" cy="844700"/>
              </a:xfrm>
              <a:custGeom>
                <a:avLst/>
                <a:gdLst/>
                <a:ahLst/>
                <a:cxnLst/>
                <a:rect l="l" t="t" r="r" b="b"/>
                <a:pathLst>
                  <a:path w="17928" h="33788" extrusionOk="0">
                    <a:moveTo>
                      <a:pt x="17856" y="0"/>
                    </a:moveTo>
                    <a:cubicBezTo>
                      <a:pt x="17829" y="0"/>
                      <a:pt x="17801" y="17"/>
                      <a:pt x="17788" y="56"/>
                    </a:cubicBezTo>
                    <a:cubicBezTo>
                      <a:pt x="13563" y="11363"/>
                      <a:pt x="7605" y="21910"/>
                      <a:pt x="645" y="31667"/>
                    </a:cubicBezTo>
                    <a:cubicBezTo>
                      <a:pt x="0" y="32588"/>
                      <a:pt x="1081" y="33787"/>
                      <a:pt x="2040" y="33787"/>
                    </a:cubicBezTo>
                    <a:cubicBezTo>
                      <a:pt x="2348" y="33787"/>
                      <a:pt x="2642" y="33664"/>
                      <a:pt x="2864" y="33369"/>
                    </a:cubicBezTo>
                    <a:cubicBezTo>
                      <a:pt x="6724" y="28567"/>
                      <a:pt x="9824" y="23156"/>
                      <a:pt x="12256" y="17472"/>
                    </a:cubicBezTo>
                    <a:cubicBezTo>
                      <a:pt x="14688" y="11819"/>
                      <a:pt x="16451" y="5983"/>
                      <a:pt x="17909" y="86"/>
                    </a:cubicBezTo>
                    <a:cubicBezTo>
                      <a:pt x="17927" y="33"/>
                      <a:pt x="17893" y="0"/>
                      <a:pt x="1785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9" name="Google Shape;309;p2"/>
              <p:cNvSpPr/>
              <p:nvPr/>
            </p:nvSpPr>
            <p:spPr>
              <a:xfrm>
                <a:off x="644650" y="4436900"/>
                <a:ext cx="480050" cy="874550"/>
              </a:xfrm>
              <a:custGeom>
                <a:avLst/>
                <a:gdLst/>
                <a:ahLst/>
                <a:cxnLst/>
                <a:rect l="l" t="t" r="r" b="b"/>
                <a:pathLst>
                  <a:path w="19202" h="34982" extrusionOk="0">
                    <a:moveTo>
                      <a:pt x="96" y="1"/>
                    </a:moveTo>
                    <a:cubicBezTo>
                      <a:pt x="61" y="1"/>
                      <a:pt x="31" y="16"/>
                      <a:pt x="31" y="46"/>
                    </a:cubicBezTo>
                    <a:cubicBezTo>
                      <a:pt x="1" y="6551"/>
                      <a:pt x="1460" y="13177"/>
                      <a:pt x="4256" y="19165"/>
                    </a:cubicBezTo>
                    <a:cubicBezTo>
                      <a:pt x="7083" y="25153"/>
                      <a:pt x="11217" y="30594"/>
                      <a:pt x="16414" y="34697"/>
                    </a:cubicBezTo>
                    <a:cubicBezTo>
                      <a:pt x="16665" y="34897"/>
                      <a:pt x="16928" y="34982"/>
                      <a:pt x="17181" y="34982"/>
                    </a:cubicBezTo>
                    <a:cubicBezTo>
                      <a:pt x="18278" y="34982"/>
                      <a:pt x="19201" y="33385"/>
                      <a:pt x="18238" y="32570"/>
                    </a:cubicBezTo>
                    <a:cubicBezTo>
                      <a:pt x="13588" y="28436"/>
                      <a:pt x="9515" y="23633"/>
                      <a:pt x="6323" y="18192"/>
                    </a:cubicBezTo>
                    <a:cubicBezTo>
                      <a:pt x="3131" y="12721"/>
                      <a:pt x="852" y="6521"/>
                      <a:pt x="183" y="46"/>
                    </a:cubicBezTo>
                    <a:cubicBezTo>
                      <a:pt x="168" y="16"/>
                      <a:pt x="130" y="1"/>
                      <a:pt x="9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0" name="Google Shape;310;p2"/>
              <p:cNvSpPr/>
              <p:nvPr/>
            </p:nvSpPr>
            <p:spPr>
              <a:xfrm>
                <a:off x="833875" y="4562275"/>
                <a:ext cx="347300" cy="737100"/>
              </a:xfrm>
              <a:custGeom>
                <a:avLst/>
                <a:gdLst/>
                <a:ahLst/>
                <a:cxnLst/>
                <a:rect l="l" t="t" r="r" b="b"/>
                <a:pathLst>
                  <a:path w="13892" h="29484" extrusionOk="0">
                    <a:moveTo>
                      <a:pt x="532" y="1"/>
                    </a:moveTo>
                    <a:cubicBezTo>
                      <a:pt x="494" y="1"/>
                      <a:pt x="456" y="16"/>
                      <a:pt x="456" y="47"/>
                    </a:cubicBezTo>
                    <a:cubicBezTo>
                      <a:pt x="0" y="5305"/>
                      <a:pt x="760" y="10685"/>
                      <a:pt x="2584" y="15761"/>
                    </a:cubicBezTo>
                    <a:cubicBezTo>
                      <a:pt x="4408" y="20807"/>
                      <a:pt x="7326" y="25488"/>
                      <a:pt x="11155" y="29226"/>
                    </a:cubicBezTo>
                    <a:cubicBezTo>
                      <a:pt x="11341" y="29406"/>
                      <a:pt x="11557" y="29483"/>
                      <a:pt x="11781" y="29483"/>
                    </a:cubicBezTo>
                    <a:cubicBezTo>
                      <a:pt x="12764" y="29483"/>
                      <a:pt x="13891" y="27994"/>
                      <a:pt x="13222" y="27251"/>
                    </a:cubicBezTo>
                    <a:cubicBezTo>
                      <a:pt x="9909" y="23542"/>
                      <a:pt x="6991" y="19469"/>
                      <a:pt x="4712" y="14910"/>
                    </a:cubicBezTo>
                    <a:cubicBezTo>
                      <a:pt x="2432" y="10351"/>
                      <a:pt x="882" y="5305"/>
                      <a:pt x="608" y="47"/>
                    </a:cubicBezTo>
                    <a:cubicBezTo>
                      <a:pt x="608" y="16"/>
                      <a:pt x="570" y="1"/>
                      <a:pt x="53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1" name="Google Shape;311;p2"/>
              <p:cNvSpPr/>
              <p:nvPr/>
            </p:nvSpPr>
            <p:spPr>
              <a:xfrm>
                <a:off x="975200" y="4323275"/>
                <a:ext cx="213150" cy="942125"/>
              </a:xfrm>
              <a:custGeom>
                <a:avLst/>
                <a:gdLst/>
                <a:ahLst/>
                <a:cxnLst/>
                <a:rect l="l" t="t" r="r" b="b"/>
                <a:pathLst>
                  <a:path w="8526" h="37685" extrusionOk="0">
                    <a:moveTo>
                      <a:pt x="1686" y="0"/>
                    </a:moveTo>
                    <a:cubicBezTo>
                      <a:pt x="1661" y="0"/>
                      <a:pt x="1642" y="10"/>
                      <a:pt x="1642" y="32"/>
                    </a:cubicBezTo>
                    <a:cubicBezTo>
                      <a:pt x="335" y="6111"/>
                      <a:pt x="1" y="12494"/>
                      <a:pt x="639" y="18786"/>
                    </a:cubicBezTo>
                    <a:cubicBezTo>
                      <a:pt x="1247" y="25078"/>
                      <a:pt x="2888" y="31279"/>
                      <a:pt x="5502" y="37023"/>
                    </a:cubicBezTo>
                    <a:cubicBezTo>
                      <a:pt x="5721" y="37490"/>
                      <a:pt x="6138" y="37684"/>
                      <a:pt x="6581" y="37684"/>
                    </a:cubicBezTo>
                    <a:cubicBezTo>
                      <a:pt x="7495" y="37684"/>
                      <a:pt x="8525" y="36860"/>
                      <a:pt x="8177" y="35899"/>
                    </a:cubicBezTo>
                    <a:cubicBezTo>
                      <a:pt x="5958" y="30276"/>
                      <a:pt x="4104" y="24500"/>
                      <a:pt x="2919" y="18512"/>
                    </a:cubicBezTo>
                    <a:cubicBezTo>
                      <a:pt x="1764" y="12494"/>
                      <a:pt x="1217" y="6263"/>
                      <a:pt x="1794" y="93"/>
                    </a:cubicBezTo>
                    <a:cubicBezTo>
                      <a:pt x="1794" y="34"/>
                      <a:pt x="1731" y="0"/>
                      <a:pt x="168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2" name="Google Shape;312;p2"/>
              <p:cNvSpPr/>
              <p:nvPr/>
            </p:nvSpPr>
            <p:spPr>
              <a:xfrm>
                <a:off x="1135550" y="4439350"/>
                <a:ext cx="177600" cy="818450"/>
              </a:xfrm>
              <a:custGeom>
                <a:avLst/>
                <a:gdLst/>
                <a:ahLst/>
                <a:cxnLst/>
                <a:rect l="l" t="t" r="r" b="b"/>
                <a:pathLst>
                  <a:path w="7104" h="32738" extrusionOk="0">
                    <a:moveTo>
                      <a:pt x="7007" y="1"/>
                    </a:moveTo>
                    <a:cubicBezTo>
                      <a:pt x="6988" y="1"/>
                      <a:pt x="6970" y="12"/>
                      <a:pt x="6961" y="39"/>
                    </a:cubicBezTo>
                    <a:cubicBezTo>
                      <a:pt x="4104" y="4720"/>
                      <a:pt x="2098" y="9948"/>
                      <a:pt x="1064" y="15389"/>
                    </a:cubicBezTo>
                    <a:cubicBezTo>
                      <a:pt x="61" y="20830"/>
                      <a:pt x="0" y="26484"/>
                      <a:pt x="1064" y="31924"/>
                    </a:cubicBezTo>
                    <a:cubicBezTo>
                      <a:pt x="1176" y="32497"/>
                      <a:pt x="1695" y="32738"/>
                      <a:pt x="2261" y="32738"/>
                    </a:cubicBezTo>
                    <a:cubicBezTo>
                      <a:pt x="3078" y="32738"/>
                      <a:pt x="3993" y="32235"/>
                      <a:pt x="3921" y="31499"/>
                    </a:cubicBezTo>
                    <a:cubicBezTo>
                      <a:pt x="3253" y="26332"/>
                      <a:pt x="2949" y="21073"/>
                      <a:pt x="3344" y="15754"/>
                    </a:cubicBezTo>
                    <a:cubicBezTo>
                      <a:pt x="3739" y="10435"/>
                      <a:pt x="4864" y="5085"/>
                      <a:pt x="7083" y="100"/>
                    </a:cubicBezTo>
                    <a:cubicBezTo>
                      <a:pt x="7104" y="58"/>
                      <a:pt x="7051" y="1"/>
                      <a:pt x="7007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3" name="Google Shape;313;p2"/>
              <p:cNvSpPr/>
              <p:nvPr/>
            </p:nvSpPr>
            <p:spPr>
              <a:xfrm>
                <a:off x="1048150" y="4444050"/>
                <a:ext cx="151750" cy="794475"/>
              </a:xfrm>
              <a:custGeom>
                <a:avLst/>
                <a:gdLst/>
                <a:ahLst/>
                <a:cxnLst/>
                <a:rect l="l" t="t" r="r" b="b"/>
                <a:pathLst>
                  <a:path w="6070" h="31779" extrusionOk="0">
                    <a:moveTo>
                      <a:pt x="2178" y="1"/>
                    </a:moveTo>
                    <a:cubicBezTo>
                      <a:pt x="2151" y="1"/>
                      <a:pt x="2129" y="11"/>
                      <a:pt x="2129" y="34"/>
                    </a:cubicBezTo>
                    <a:cubicBezTo>
                      <a:pt x="700" y="5049"/>
                      <a:pt x="1" y="10368"/>
                      <a:pt x="153" y="15657"/>
                    </a:cubicBezTo>
                    <a:cubicBezTo>
                      <a:pt x="305" y="20946"/>
                      <a:pt x="1308" y="26265"/>
                      <a:pt x="3132" y="31189"/>
                    </a:cubicBezTo>
                    <a:cubicBezTo>
                      <a:pt x="3284" y="31606"/>
                      <a:pt x="3675" y="31778"/>
                      <a:pt x="4115" y="31778"/>
                    </a:cubicBezTo>
                    <a:cubicBezTo>
                      <a:pt x="4993" y="31778"/>
                      <a:pt x="6069" y="31097"/>
                      <a:pt x="5867" y="30308"/>
                    </a:cubicBezTo>
                    <a:cubicBezTo>
                      <a:pt x="4408" y="25505"/>
                      <a:pt x="3192" y="20581"/>
                      <a:pt x="2493" y="15536"/>
                    </a:cubicBezTo>
                    <a:cubicBezTo>
                      <a:pt x="1764" y="10490"/>
                      <a:pt x="1581" y="5232"/>
                      <a:pt x="2280" y="64"/>
                    </a:cubicBezTo>
                    <a:cubicBezTo>
                      <a:pt x="2280" y="27"/>
                      <a:pt x="2222" y="1"/>
                      <a:pt x="2178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4" name="Google Shape;314;p2"/>
              <p:cNvSpPr/>
              <p:nvPr/>
            </p:nvSpPr>
            <p:spPr>
              <a:xfrm>
                <a:off x="681125" y="4466425"/>
                <a:ext cx="447525" cy="781675"/>
              </a:xfrm>
              <a:custGeom>
                <a:avLst/>
                <a:gdLst/>
                <a:ahLst/>
                <a:cxnLst/>
                <a:rect l="l" t="t" r="r" b="b"/>
                <a:pathLst>
                  <a:path w="17901" h="31267" extrusionOk="0">
                    <a:moveTo>
                      <a:pt x="70" y="0"/>
                    </a:moveTo>
                    <a:cubicBezTo>
                      <a:pt x="32" y="0"/>
                      <a:pt x="1" y="15"/>
                      <a:pt x="1" y="51"/>
                    </a:cubicBezTo>
                    <a:cubicBezTo>
                      <a:pt x="609" y="5826"/>
                      <a:pt x="2220" y="11540"/>
                      <a:pt x="4773" y="16799"/>
                    </a:cubicBezTo>
                    <a:cubicBezTo>
                      <a:pt x="7356" y="22088"/>
                      <a:pt x="10852" y="26951"/>
                      <a:pt x="15107" y="30993"/>
                    </a:cubicBezTo>
                    <a:cubicBezTo>
                      <a:pt x="15310" y="31184"/>
                      <a:pt x="15544" y="31266"/>
                      <a:pt x="15782" y="31266"/>
                    </a:cubicBezTo>
                    <a:cubicBezTo>
                      <a:pt x="16796" y="31266"/>
                      <a:pt x="17901" y="29788"/>
                      <a:pt x="17113" y="28927"/>
                    </a:cubicBezTo>
                    <a:cubicBezTo>
                      <a:pt x="13314" y="24854"/>
                      <a:pt x="9788" y="20537"/>
                      <a:pt x="6809" y="15704"/>
                    </a:cubicBezTo>
                    <a:cubicBezTo>
                      <a:pt x="3861" y="10902"/>
                      <a:pt x="1460" y="5644"/>
                      <a:pt x="153" y="20"/>
                    </a:cubicBezTo>
                    <a:cubicBezTo>
                      <a:pt x="127" y="8"/>
                      <a:pt x="97" y="0"/>
                      <a:pt x="70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5" name="Google Shape;315;p2"/>
              <p:cNvSpPr/>
              <p:nvPr/>
            </p:nvSpPr>
            <p:spPr>
              <a:xfrm>
                <a:off x="891625" y="4545275"/>
                <a:ext cx="235900" cy="654850"/>
              </a:xfrm>
              <a:custGeom>
                <a:avLst/>
                <a:gdLst/>
                <a:ahLst/>
                <a:cxnLst/>
                <a:rect l="l" t="t" r="r" b="b"/>
                <a:pathLst>
                  <a:path w="9436" h="26194" extrusionOk="0">
                    <a:moveTo>
                      <a:pt x="257" y="0"/>
                    </a:moveTo>
                    <a:cubicBezTo>
                      <a:pt x="219" y="0"/>
                      <a:pt x="183" y="25"/>
                      <a:pt x="183" y="58"/>
                    </a:cubicBezTo>
                    <a:cubicBezTo>
                      <a:pt x="0" y="4496"/>
                      <a:pt x="426" y="9025"/>
                      <a:pt x="1490" y="13402"/>
                    </a:cubicBezTo>
                    <a:cubicBezTo>
                      <a:pt x="2554" y="17748"/>
                      <a:pt x="4256" y="22003"/>
                      <a:pt x="6566" y="25864"/>
                    </a:cubicBezTo>
                    <a:cubicBezTo>
                      <a:pt x="6704" y="26097"/>
                      <a:pt x="6948" y="26194"/>
                      <a:pt x="7231" y="26194"/>
                    </a:cubicBezTo>
                    <a:cubicBezTo>
                      <a:pt x="8131" y="26194"/>
                      <a:pt x="9435" y="25220"/>
                      <a:pt x="9089" y="24526"/>
                    </a:cubicBezTo>
                    <a:cubicBezTo>
                      <a:pt x="7174" y="20696"/>
                      <a:pt x="5320" y="16836"/>
                      <a:pt x="3709" y="12794"/>
                    </a:cubicBezTo>
                    <a:cubicBezTo>
                      <a:pt x="2158" y="8721"/>
                      <a:pt x="882" y="4465"/>
                      <a:pt x="335" y="58"/>
                    </a:cubicBezTo>
                    <a:cubicBezTo>
                      <a:pt x="321" y="17"/>
                      <a:pt x="289" y="0"/>
                      <a:pt x="25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6" name="Google Shape;316;p2"/>
              <p:cNvSpPr/>
              <p:nvPr/>
            </p:nvSpPr>
            <p:spPr>
              <a:xfrm>
                <a:off x="1189500" y="4528150"/>
                <a:ext cx="188250" cy="676975"/>
              </a:xfrm>
              <a:custGeom>
                <a:avLst/>
                <a:gdLst/>
                <a:ahLst/>
                <a:cxnLst/>
                <a:rect l="l" t="t" r="r" b="b"/>
                <a:pathLst>
                  <a:path w="7530" h="27079" extrusionOk="0">
                    <a:moveTo>
                      <a:pt x="7431" y="1"/>
                    </a:moveTo>
                    <a:cubicBezTo>
                      <a:pt x="7412" y="1"/>
                      <a:pt x="7395" y="4"/>
                      <a:pt x="7387" y="13"/>
                    </a:cubicBezTo>
                    <a:cubicBezTo>
                      <a:pt x="5259" y="3965"/>
                      <a:pt x="3222" y="8068"/>
                      <a:pt x="1794" y="12476"/>
                    </a:cubicBezTo>
                    <a:cubicBezTo>
                      <a:pt x="1125" y="14694"/>
                      <a:pt x="548" y="16974"/>
                      <a:pt x="274" y="19315"/>
                    </a:cubicBezTo>
                    <a:cubicBezTo>
                      <a:pt x="0" y="21625"/>
                      <a:pt x="0" y="24026"/>
                      <a:pt x="365" y="26397"/>
                    </a:cubicBezTo>
                    <a:cubicBezTo>
                      <a:pt x="428" y="26877"/>
                      <a:pt x="937" y="27078"/>
                      <a:pt x="1505" y="27078"/>
                    </a:cubicBezTo>
                    <a:cubicBezTo>
                      <a:pt x="2302" y="27078"/>
                      <a:pt x="3215" y="26679"/>
                      <a:pt x="3162" y="26093"/>
                    </a:cubicBezTo>
                    <a:cubicBezTo>
                      <a:pt x="2858" y="21837"/>
                      <a:pt x="3222" y="17521"/>
                      <a:pt x="4013" y="13114"/>
                    </a:cubicBezTo>
                    <a:cubicBezTo>
                      <a:pt x="4803" y="8707"/>
                      <a:pt x="6049" y="4299"/>
                      <a:pt x="7508" y="44"/>
                    </a:cubicBezTo>
                    <a:cubicBezTo>
                      <a:pt x="7530" y="22"/>
                      <a:pt x="7475" y="1"/>
                      <a:pt x="7431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7" name="Google Shape;317;p2"/>
              <p:cNvSpPr/>
              <p:nvPr/>
            </p:nvSpPr>
            <p:spPr>
              <a:xfrm>
                <a:off x="1097550" y="4422550"/>
                <a:ext cx="113050" cy="736850"/>
              </a:xfrm>
              <a:custGeom>
                <a:avLst/>
                <a:gdLst/>
                <a:ahLst/>
                <a:cxnLst/>
                <a:rect l="l" t="t" r="r" b="b"/>
                <a:pathLst>
                  <a:path w="4522" h="29474" extrusionOk="0">
                    <a:moveTo>
                      <a:pt x="4417" y="0"/>
                    </a:moveTo>
                    <a:cubicBezTo>
                      <a:pt x="4400" y="0"/>
                      <a:pt x="4386" y="4"/>
                      <a:pt x="4378" y="12"/>
                    </a:cubicBezTo>
                    <a:cubicBezTo>
                      <a:pt x="2402" y="4420"/>
                      <a:pt x="1064" y="9222"/>
                      <a:pt x="548" y="14116"/>
                    </a:cubicBezTo>
                    <a:cubicBezTo>
                      <a:pt x="1" y="18979"/>
                      <a:pt x="244" y="23995"/>
                      <a:pt x="1338" y="28797"/>
                    </a:cubicBezTo>
                    <a:cubicBezTo>
                      <a:pt x="1445" y="29272"/>
                      <a:pt x="1928" y="29473"/>
                      <a:pt x="2462" y="29473"/>
                    </a:cubicBezTo>
                    <a:cubicBezTo>
                      <a:pt x="3295" y="29473"/>
                      <a:pt x="4252" y="28984"/>
                      <a:pt x="4104" y="28280"/>
                    </a:cubicBezTo>
                    <a:cubicBezTo>
                      <a:pt x="3435" y="23691"/>
                      <a:pt x="2888" y="19070"/>
                      <a:pt x="2827" y="14298"/>
                    </a:cubicBezTo>
                    <a:cubicBezTo>
                      <a:pt x="2736" y="9557"/>
                      <a:pt x="3192" y="4724"/>
                      <a:pt x="4499" y="73"/>
                    </a:cubicBezTo>
                    <a:cubicBezTo>
                      <a:pt x="4521" y="29"/>
                      <a:pt x="4462" y="0"/>
                      <a:pt x="441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8" name="Google Shape;318;p2"/>
              <p:cNvSpPr/>
              <p:nvPr/>
            </p:nvSpPr>
            <p:spPr>
              <a:xfrm>
                <a:off x="1205650" y="4653650"/>
                <a:ext cx="552900" cy="650725"/>
              </a:xfrm>
              <a:custGeom>
                <a:avLst/>
                <a:gdLst/>
                <a:ahLst/>
                <a:cxnLst/>
                <a:rect l="l" t="t" r="r" b="b"/>
                <a:pathLst>
                  <a:path w="22116" h="26029" extrusionOk="0">
                    <a:moveTo>
                      <a:pt x="21993" y="1"/>
                    </a:moveTo>
                    <a:cubicBezTo>
                      <a:pt x="21983" y="1"/>
                      <a:pt x="21974" y="3"/>
                      <a:pt x="21969" y="9"/>
                    </a:cubicBezTo>
                    <a:cubicBezTo>
                      <a:pt x="15495" y="8398"/>
                      <a:pt x="8260" y="16240"/>
                      <a:pt x="783" y="23687"/>
                    </a:cubicBezTo>
                    <a:cubicBezTo>
                      <a:pt x="0" y="24470"/>
                      <a:pt x="1147" y="26028"/>
                      <a:pt x="2151" y="26028"/>
                    </a:cubicBezTo>
                    <a:cubicBezTo>
                      <a:pt x="2355" y="26028"/>
                      <a:pt x="2553" y="25964"/>
                      <a:pt x="2728" y="25814"/>
                    </a:cubicBezTo>
                    <a:cubicBezTo>
                      <a:pt x="6771" y="22228"/>
                      <a:pt x="10358" y="18094"/>
                      <a:pt x="13519" y="13717"/>
                    </a:cubicBezTo>
                    <a:cubicBezTo>
                      <a:pt x="16650" y="9310"/>
                      <a:pt x="19446" y="4720"/>
                      <a:pt x="22090" y="100"/>
                    </a:cubicBezTo>
                    <a:cubicBezTo>
                      <a:pt x="22115" y="50"/>
                      <a:pt x="22039" y="1"/>
                      <a:pt x="21993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9" name="Google Shape;319;p2"/>
              <p:cNvSpPr/>
              <p:nvPr/>
            </p:nvSpPr>
            <p:spPr>
              <a:xfrm>
                <a:off x="1335875" y="4846725"/>
                <a:ext cx="587500" cy="492325"/>
              </a:xfrm>
              <a:custGeom>
                <a:avLst/>
                <a:gdLst/>
                <a:ahLst/>
                <a:cxnLst/>
                <a:rect l="l" t="t" r="r" b="b"/>
                <a:pathLst>
                  <a:path w="23500" h="19693" extrusionOk="0">
                    <a:moveTo>
                      <a:pt x="23401" y="0"/>
                    </a:moveTo>
                    <a:cubicBezTo>
                      <a:pt x="23396" y="0"/>
                      <a:pt x="23390" y="2"/>
                      <a:pt x="23386" y="6"/>
                    </a:cubicBezTo>
                    <a:cubicBezTo>
                      <a:pt x="15848" y="5781"/>
                      <a:pt x="8219" y="11404"/>
                      <a:pt x="802" y="17210"/>
                    </a:cubicBezTo>
                    <a:cubicBezTo>
                      <a:pt x="0" y="17852"/>
                      <a:pt x="1150" y="19692"/>
                      <a:pt x="2100" y="19692"/>
                    </a:cubicBezTo>
                    <a:cubicBezTo>
                      <a:pt x="2230" y="19692"/>
                      <a:pt x="2357" y="19658"/>
                      <a:pt x="2474" y="19581"/>
                    </a:cubicBezTo>
                    <a:cubicBezTo>
                      <a:pt x="6425" y="16906"/>
                      <a:pt x="10073" y="13745"/>
                      <a:pt x="13507" y="10401"/>
                    </a:cubicBezTo>
                    <a:cubicBezTo>
                      <a:pt x="16942" y="7058"/>
                      <a:pt x="20195" y="3532"/>
                      <a:pt x="23447" y="128"/>
                    </a:cubicBezTo>
                    <a:cubicBezTo>
                      <a:pt x="23499" y="75"/>
                      <a:pt x="23439" y="0"/>
                      <a:pt x="2340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0" name="Google Shape;320;p2"/>
              <p:cNvSpPr/>
              <p:nvPr/>
            </p:nvSpPr>
            <p:spPr>
              <a:xfrm>
                <a:off x="1427775" y="4767625"/>
                <a:ext cx="371950" cy="441550"/>
              </a:xfrm>
              <a:custGeom>
                <a:avLst/>
                <a:gdLst/>
                <a:ahLst/>
                <a:cxnLst/>
                <a:rect l="l" t="t" r="r" b="b"/>
                <a:pathLst>
                  <a:path w="14878" h="17662" extrusionOk="0">
                    <a:moveTo>
                      <a:pt x="14789" y="1"/>
                    </a:moveTo>
                    <a:cubicBezTo>
                      <a:pt x="14778" y="1"/>
                      <a:pt x="14767" y="3"/>
                      <a:pt x="14756" y="9"/>
                    </a:cubicBezTo>
                    <a:cubicBezTo>
                      <a:pt x="9680" y="4903"/>
                      <a:pt x="4725" y="10040"/>
                      <a:pt x="439" y="15663"/>
                    </a:cubicBezTo>
                    <a:cubicBezTo>
                      <a:pt x="0" y="16257"/>
                      <a:pt x="1425" y="17662"/>
                      <a:pt x="2237" y="17662"/>
                    </a:cubicBezTo>
                    <a:cubicBezTo>
                      <a:pt x="2381" y="17662"/>
                      <a:pt x="2506" y="17618"/>
                      <a:pt x="2597" y="17517"/>
                    </a:cubicBezTo>
                    <a:cubicBezTo>
                      <a:pt x="7430" y="12350"/>
                      <a:pt x="10895" y="5936"/>
                      <a:pt x="14877" y="100"/>
                    </a:cubicBezTo>
                    <a:cubicBezTo>
                      <a:pt x="14877" y="51"/>
                      <a:pt x="14837" y="1"/>
                      <a:pt x="14789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1" name="Google Shape;321;p2"/>
              <p:cNvSpPr/>
              <p:nvPr/>
            </p:nvSpPr>
            <p:spPr>
              <a:xfrm>
                <a:off x="723675" y="4419500"/>
                <a:ext cx="294000" cy="687900"/>
              </a:xfrm>
              <a:custGeom>
                <a:avLst/>
                <a:gdLst/>
                <a:ahLst/>
                <a:cxnLst/>
                <a:rect l="l" t="t" r="r" b="b"/>
                <a:pathLst>
                  <a:path w="11760" h="27516" extrusionOk="0">
                    <a:moveTo>
                      <a:pt x="76" y="1"/>
                    </a:moveTo>
                    <a:cubicBezTo>
                      <a:pt x="38" y="1"/>
                      <a:pt x="1" y="23"/>
                      <a:pt x="1" y="74"/>
                    </a:cubicBezTo>
                    <a:cubicBezTo>
                      <a:pt x="1217" y="9466"/>
                      <a:pt x="4104" y="18828"/>
                      <a:pt x="8846" y="27126"/>
                    </a:cubicBezTo>
                    <a:cubicBezTo>
                      <a:pt x="9003" y="27401"/>
                      <a:pt x="9283" y="27516"/>
                      <a:pt x="9602" y="27516"/>
                    </a:cubicBezTo>
                    <a:cubicBezTo>
                      <a:pt x="10517" y="27516"/>
                      <a:pt x="11760" y="26577"/>
                      <a:pt x="11399" y="25788"/>
                    </a:cubicBezTo>
                    <a:cubicBezTo>
                      <a:pt x="9393" y="21624"/>
                      <a:pt x="7265" y="17460"/>
                      <a:pt x="5290" y="13204"/>
                    </a:cubicBezTo>
                    <a:cubicBezTo>
                      <a:pt x="3314" y="8949"/>
                      <a:pt x="1490" y="4603"/>
                      <a:pt x="153" y="43"/>
                    </a:cubicBezTo>
                    <a:cubicBezTo>
                      <a:pt x="139" y="16"/>
                      <a:pt x="107" y="1"/>
                      <a:pt x="7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2" name="Google Shape;322;p2"/>
              <p:cNvSpPr/>
              <p:nvPr/>
            </p:nvSpPr>
            <p:spPr>
              <a:xfrm>
                <a:off x="1249950" y="4560525"/>
                <a:ext cx="332975" cy="581250"/>
              </a:xfrm>
              <a:custGeom>
                <a:avLst/>
                <a:gdLst/>
                <a:ahLst/>
                <a:cxnLst/>
                <a:rect l="l" t="t" r="r" b="b"/>
                <a:pathLst>
                  <a:path w="13319" h="23250" extrusionOk="0">
                    <a:moveTo>
                      <a:pt x="13219" y="0"/>
                    </a:moveTo>
                    <a:cubicBezTo>
                      <a:pt x="13201" y="0"/>
                      <a:pt x="13184" y="8"/>
                      <a:pt x="13175" y="25"/>
                    </a:cubicBezTo>
                    <a:cubicBezTo>
                      <a:pt x="8798" y="7108"/>
                      <a:pt x="4391" y="14220"/>
                      <a:pt x="409" y="21485"/>
                    </a:cubicBezTo>
                    <a:cubicBezTo>
                      <a:pt x="1" y="22206"/>
                      <a:pt x="1378" y="23250"/>
                      <a:pt x="2273" y="23250"/>
                    </a:cubicBezTo>
                    <a:cubicBezTo>
                      <a:pt x="2510" y="23250"/>
                      <a:pt x="2714" y="23176"/>
                      <a:pt x="2841" y="23004"/>
                    </a:cubicBezTo>
                    <a:cubicBezTo>
                      <a:pt x="5151" y="19509"/>
                      <a:pt x="7035" y="15710"/>
                      <a:pt x="8646" y="11819"/>
                    </a:cubicBezTo>
                    <a:cubicBezTo>
                      <a:pt x="10318" y="7928"/>
                      <a:pt x="11777" y="3977"/>
                      <a:pt x="13297" y="86"/>
                    </a:cubicBezTo>
                    <a:cubicBezTo>
                      <a:pt x="13318" y="43"/>
                      <a:pt x="13264" y="0"/>
                      <a:pt x="13219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3" name="Google Shape;323;p2"/>
              <p:cNvSpPr/>
              <p:nvPr/>
            </p:nvSpPr>
            <p:spPr>
              <a:xfrm>
                <a:off x="887050" y="4628250"/>
                <a:ext cx="737125" cy="698900"/>
              </a:xfrm>
              <a:custGeom>
                <a:avLst/>
                <a:gdLst/>
                <a:ahLst/>
                <a:cxnLst/>
                <a:rect l="l" t="t" r="r" b="b"/>
                <a:pathLst>
                  <a:path w="29485" h="27956" extrusionOk="0">
                    <a:moveTo>
                      <a:pt x="21138" y="1"/>
                    </a:moveTo>
                    <a:cubicBezTo>
                      <a:pt x="19419" y="1"/>
                      <a:pt x="17328" y="191"/>
                      <a:pt x="14773" y="538"/>
                    </a:cubicBezTo>
                    <a:cubicBezTo>
                      <a:pt x="13738" y="683"/>
                      <a:pt x="12831" y="729"/>
                      <a:pt x="12012" y="729"/>
                    </a:cubicBezTo>
                    <a:cubicBezTo>
                      <a:pt x="10533" y="729"/>
                      <a:pt x="9344" y="577"/>
                      <a:pt x="8214" y="577"/>
                    </a:cubicBezTo>
                    <a:cubicBezTo>
                      <a:pt x="5895" y="577"/>
                      <a:pt x="3825" y="1218"/>
                      <a:pt x="1" y="5128"/>
                    </a:cubicBezTo>
                    <a:cubicBezTo>
                      <a:pt x="1703" y="15858"/>
                      <a:pt x="5958" y="25675"/>
                      <a:pt x="15959" y="27955"/>
                    </a:cubicBezTo>
                    <a:cubicBezTo>
                      <a:pt x="23466" y="24095"/>
                      <a:pt x="28938" y="16496"/>
                      <a:pt x="29485" y="8198"/>
                    </a:cubicBezTo>
                    <a:cubicBezTo>
                      <a:pt x="28589" y="2279"/>
                      <a:pt x="27089" y="1"/>
                      <a:pt x="21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4" name="Google Shape;324;p2"/>
              <p:cNvSpPr/>
              <p:nvPr/>
            </p:nvSpPr>
            <p:spPr>
              <a:xfrm>
                <a:off x="637600" y="4720500"/>
                <a:ext cx="1257650" cy="742650"/>
              </a:xfrm>
              <a:custGeom>
                <a:avLst/>
                <a:gdLst/>
                <a:ahLst/>
                <a:cxnLst/>
                <a:rect l="l" t="t" r="r" b="b"/>
                <a:pathLst>
                  <a:path w="50306" h="29706" extrusionOk="0">
                    <a:moveTo>
                      <a:pt x="13199" y="0"/>
                    </a:moveTo>
                    <a:cubicBezTo>
                      <a:pt x="11306" y="0"/>
                      <a:pt x="9297" y="574"/>
                      <a:pt x="7356" y="982"/>
                    </a:cubicBezTo>
                    <a:cubicBezTo>
                      <a:pt x="6749" y="1104"/>
                      <a:pt x="6141" y="1225"/>
                      <a:pt x="5533" y="1286"/>
                    </a:cubicBezTo>
                    <a:cubicBezTo>
                      <a:pt x="2341" y="1742"/>
                      <a:pt x="1" y="4630"/>
                      <a:pt x="244" y="7821"/>
                    </a:cubicBezTo>
                    <a:cubicBezTo>
                      <a:pt x="426" y="10678"/>
                      <a:pt x="1125" y="13475"/>
                      <a:pt x="2250" y="16119"/>
                    </a:cubicBezTo>
                    <a:cubicBezTo>
                      <a:pt x="2797" y="17365"/>
                      <a:pt x="3435" y="18551"/>
                      <a:pt x="4195" y="19675"/>
                    </a:cubicBezTo>
                    <a:cubicBezTo>
                      <a:pt x="5624" y="21925"/>
                      <a:pt x="7508" y="23961"/>
                      <a:pt x="9575" y="25603"/>
                    </a:cubicBezTo>
                    <a:cubicBezTo>
                      <a:pt x="12220" y="27639"/>
                      <a:pt x="15259" y="29128"/>
                      <a:pt x="18512" y="29554"/>
                    </a:cubicBezTo>
                    <a:cubicBezTo>
                      <a:pt x="19241" y="29676"/>
                      <a:pt x="20001" y="29706"/>
                      <a:pt x="20731" y="29706"/>
                    </a:cubicBezTo>
                    <a:cubicBezTo>
                      <a:pt x="22342" y="29706"/>
                      <a:pt x="23922" y="29402"/>
                      <a:pt x="25472" y="28946"/>
                    </a:cubicBezTo>
                    <a:cubicBezTo>
                      <a:pt x="27630" y="28247"/>
                      <a:pt x="29728" y="27244"/>
                      <a:pt x="31703" y="25967"/>
                    </a:cubicBezTo>
                    <a:cubicBezTo>
                      <a:pt x="33892" y="24599"/>
                      <a:pt x="35989" y="23019"/>
                      <a:pt x="38026" y="21408"/>
                    </a:cubicBezTo>
                    <a:lnTo>
                      <a:pt x="48299" y="13444"/>
                    </a:lnTo>
                    <a:cubicBezTo>
                      <a:pt x="48938" y="12928"/>
                      <a:pt x="49485" y="12228"/>
                      <a:pt x="49698" y="11408"/>
                    </a:cubicBezTo>
                    <a:cubicBezTo>
                      <a:pt x="50306" y="9128"/>
                      <a:pt x="48208" y="7852"/>
                      <a:pt x="46445" y="7031"/>
                    </a:cubicBezTo>
                    <a:cubicBezTo>
                      <a:pt x="43193" y="5511"/>
                      <a:pt x="39758" y="3900"/>
                      <a:pt x="36293" y="3687"/>
                    </a:cubicBezTo>
                    <a:cubicBezTo>
                      <a:pt x="36015" y="3668"/>
                      <a:pt x="35735" y="3659"/>
                      <a:pt x="35455" y="3659"/>
                    </a:cubicBezTo>
                    <a:cubicBezTo>
                      <a:pt x="34390" y="3659"/>
                      <a:pt x="33322" y="3800"/>
                      <a:pt x="32311" y="4113"/>
                    </a:cubicBezTo>
                    <a:cubicBezTo>
                      <a:pt x="31247" y="4417"/>
                      <a:pt x="30184" y="4934"/>
                      <a:pt x="29120" y="5389"/>
                    </a:cubicBezTo>
                    <a:cubicBezTo>
                      <a:pt x="27703" y="6027"/>
                      <a:pt x="26249" y="6610"/>
                      <a:pt x="24801" y="6610"/>
                    </a:cubicBezTo>
                    <a:cubicBezTo>
                      <a:pt x="24386" y="6610"/>
                      <a:pt x="23971" y="6562"/>
                      <a:pt x="23557" y="6453"/>
                    </a:cubicBezTo>
                    <a:cubicBezTo>
                      <a:pt x="22767" y="6271"/>
                      <a:pt x="22068" y="5876"/>
                      <a:pt x="21490" y="5389"/>
                    </a:cubicBezTo>
                    <a:cubicBezTo>
                      <a:pt x="19545" y="3900"/>
                      <a:pt x="18147" y="1468"/>
                      <a:pt x="15867" y="496"/>
                    </a:cubicBezTo>
                    <a:cubicBezTo>
                      <a:pt x="15020" y="137"/>
                      <a:pt x="14123" y="0"/>
                      <a:pt x="131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5" name="Google Shape;325;p2"/>
              <p:cNvSpPr/>
              <p:nvPr/>
            </p:nvSpPr>
            <p:spPr>
              <a:xfrm>
                <a:off x="911375" y="4991350"/>
                <a:ext cx="690625" cy="472575"/>
              </a:xfrm>
              <a:custGeom>
                <a:avLst/>
                <a:gdLst/>
                <a:ahLst/>
                <a:cxnLst/>
                <a:rect l="l" t="t" r="r" b="b"/>
                <a:pathLst>
                  <a:path w="27625" h="18903" extrusionOk="0">
                    <a:moveTo>
                      <a:pt x="23470" y="1"/>
                    </a:moveTo>
                    <a:cubicBezTo>
                      <a:pt x="23450" y="1"/>
                      <a:pt x="23436" y="8"/>
                      <a:pt x="23436" y="27"/>
                    </a:cubicBezTo>
                    <a:cubicBezTo>
                      <a:pt x="20822" y="4586"/>
                      <a:pt x="17812" y="8872"/>
                      <a:pt x="14591" y="12914"/>
                    </a:cubicBezTo>
                    <a:cubicBezTo>
                      <a:pt x="14469" y="13036"/>
                      <a:pt x="14408" y="13127"/>
                      <a:pt x="14287" y="13249"/>
                    </a:cubicBezTo>
                    <a:lnTo>
                      <a:pt x="13253" y="14495"/>
                    </a:lnTo>
                    <a:cubicBezTo>
                      <a:pt x="13405" y="14009"/>
                      <a:pt x="13557" y="13553"/>
                      <a:pt x="13709" y="13066"/>
                    </a:cubicBezTo>
                    <a:lnTo>
                      <a:pt x="13831" y="12732"/>
                    </a:lnTo>
                    <a:cubicBezTo>
                      <a:pt x="13861" y="12610"/>
                      <a:pt x="13922" y="12458"/>
                      <a:pt x="13952" y="12337"/>
                    </a:cubicBezTo>
                    <a:cubicBezTo>
                      <a:pt x="14378" y="10939"/>
                      <a:pt x="14712" y="9480"/>
                      <a:pt x="15046" y="8082"/>
                    </a:cubicBezTo>
                    <a:cubicBezTo>
                      <a:pt x="15472" y="6349"/>
                      <a:pt x="15837" y="4586"/>
                      <a:pt x="16262" y="2853"/>
                    </a:cubicBezTo>
                    <a:cubicBezTo>
                      <a:pt x="16262" y="2809"/>
                      <a:pt x="16197" y="2781"/>
                      <a:pt x="16162" y="2781"/>
                    </a:cubicBezTo>
                    <a:cubicBezTo>
                      <a:pt x="16149" y="2781"/>
                      <a:pt x="16141" y="2785"/>
                      <a:pt x="16141" y="2793"/>
                    </a:cubicBezTo>
                    <a:cubicBezTo>
                      <a:pt x="14925" y="5437"/>
                      <a:pt x="13648" y="7960"/>
                      <a:pt x="12402" y="10544"/>
                    </a:cubicBezTo>
                    <a:cubicBezTo>
                      <a:pt x="12280" y="10787"/>
                      <a:pt x="12189" y="10969"/>
                      <a:pt x="12098" y="11151"/>
                    </a:cubicBezTo>
                    <a:cubicBezTo>
                      <a:pt x="11885" y="11516"/>
                      <a:pt x="11733" y="11881"/>
                      <a:pt x="11551" y="12215"/>
                    </a:cubicBezTo>
                    <a:cubicBezTo>
                      <a:pt x="11125" y="13097"/>
                      <a:pt x="10669" y="13978"/>
                      <a:pt x="10274" y="14860"/>
                    </a:cubicBezTo>
                    <a:cubicBezTo>
                      <a:pt x="10335" y="13826"/>
                      <a:pt x="10366" y="12793"/>
                      <a:pt x="10457" y="11759"/>
                    </a:cubicBezTo>
                    <a:lnTo>
                      <a:pt x="10457" y="11607"/>
                    </a:lnTo>
                    <a:lnTo>
                      <a:pt x="10457" y="11547"/>
                    </a:lnTo>
                    <a:cubicBezTo>
                      <a:pt x="10578" y="9784"/>
                      <a:pt x="10669" y="8051"/>
                      <a:pt x="10882" y="6258"/>
                    </a:cubicBezTo>
                    <a:cubicBezTo>
                      <a:pt x="11065" y="4616"/>
                      <a:pt x="11247" y="3005"/>
                      <a:pt x="11581" y="1364"/>
                    </a:cubicBezTo>
                    <a:cubicBezTo>
                      <a:pt x="11581" y="1343"/>
                      <a:pt x="11538" y="1308"/>
                      <a:pt x="11511" y="1308"/>
                    </a:cubicBezTo>
                    <a:cubicBezTo>
                      <a:pt x="11499" y="1308"/>
                      <a:pt x="11490" y="1315"/>
                      <a:pt x="11490" y="1334"/>
                    </a:cubicBezTo>
                    <a:cubicBezTo>
                      <a:pt x="11338" y="1668"/>
                      <a:pt x="11186" y="2033"/>
                      <a:pt x="11034" y="2398"/>
                    </a:cubicBezTo>
                    <a:cubicBezTo>
                      <a:pt x="10001" y="4920"/>
                      <a:pt x="9119" y="7565"/>
                      <a:pt x="8451" y="10209"/>
                    </a:cubicBezTo>
                    <a:cubicBezTo>
                      <a:pt x="8299" y="10817"/>
                      <a:pt x="8147" y="11425"/>
                      <a:pt x="7995" y="12063"/>
                    </a:cubicBezTo>
                    <a:cubicBezTo>
                      <a:pt x="7782" y="12975"/>
                      <a:pt x="7600" y="13857"/>
                      <a:pt x="7448" y="14769"/>
                    </a:cubicBezTo>
                    <a:cubicBezTo>
                      <a:pt x="7174" y="13857"/>
                      <a:pt x="6931" y="12945"/>
                      <a:pt x="6688" y="12003"/>
                    </a:cubicBezTo>
                    <a:cubicBezTo>
                      <a:pt x="6566" y="11577"/>
                      <a:pt x="6475" y="11212"/>
                      <a:pt x="6384" y="10787"/>
                    </a:cubicBezTo>
                    <a:cubicBezTo>
                      <a:pt x="6110" y="9692"/>
                      <a:pt x="5867" y="8537"/>
                      <a:pt x="5624" y="7413"/>
                    </a:cubicBezTo>
                    <a:cubicBezTo>
                      <a:pt x="5198" y="5224"/>
                      <a:pt x="4894" y="3005"/>
                      <a:pt x="4864" y="756"/>
                    </a:cubicBezTo>
                    <a:cubicBezTo>
                      <a:pt x="4864" y="741"/>
                      <a:pt x="4834" y="733"/>
                      <a:pt x="4799" y="733"/>
                    </a:cubicBezTo>
                    <a:cubicBezTo>
                      <a:pt x="4765" y="733"/>
                      <a:pt x="4727" y="741"/>
                      <a:pt x="4712" y="756"/>
                    </a:cubicBezTo>
                    <a:cubicBezTo>
                      <a:pt x="4408" y="2246"/>
                      <a:pt x="4226" y="3765"/>
                      <a:pt x="4104" y="5316"/>
                    </a:cubicBezTo>
                    <a:cubicBezTo>
                      <a:pt x="3952" y="7200"/>
                      <a:pt x="3952" y="9145"/>
                      <a:pt x="4104" y="11091"/>
                    </a:cubicBezTo>
                    <a:cubicBezTo>
                      <a:pt x="4104" y="11212"/>
                      <a:pt x="4134" y="11364"/>
                      <a:pt x="4134" y="11455"/>
                    </a:cubicBezTo>
                    <a:cubicBezTo>
                      <a:pt x="4226" y="12367"/>
                      <a:pt x="4347" y="13340"/>
                      <a:pt x="4499" y="14252"/>
                    </a:cubicBezTo>
                    <a:cubicBezTo>
                      <a:pt x="4074" y="13553"/>
                      <a:pt x="3678" y="12823"/>
                      <a:pt x="3314" y="12124"/>
                    </a:cubicBezTo>
                    <a:cubicBezTo>
                      <a:pt x="3131" y="11729"/>
                      <a:pt x="2888" y="11303"/>
                      <a:pt x="2706" y="10908"/>
                    </a:cubicBezTo>
                    <a:cubicBezTo>
                      <a:pt x="1612" y="8507"/>
                      <a:pt x="791" y="5893"/>
                      <a:pt x="609" y="3188"/>
                    </a:cubicBezTo>
                    <a:cubicBezTo>
                      <a:pt x="517" y="3218"/>
                      <a:pt x="365" y="3218"/>
                      <a:pt x="365" y="3249"/>
                    </a:cubicBezTo>
                    <a:cubicBezTo>
                      <a:pt x="1" y="5376"/>
                      <a:pt x="1" y="7626"/>
                      <a:pt x="365" y="9844"/>
                    </a:cubicBezTo>
                    <a:cubicBezTo>
                      <a:pt x="517" y="10908"/>
                      <a:pt x="730" y="11911"/>
                      <a:pt x="1034" y="12945"/>
                    </a:cubicBezTo>
                    <a:cubicBezTo>
                      <a:pt x="1216" y="13553"/>
                      <a:pt x="1399" y="14191"/>
                      <a:pt x="1672" y="14799"/>
                    </a:cubicBezTo>
                    <a:cubicBezTo>
                      <a:pt x="4317" y="16866"/>
                      <a:pt x="7356" y="18325"/>
                      <a:pt x="10609" y="18750"/>
                    </a:cubicBezTo>
                    <a:cubicBezTo>
                      <a:pt x="11338" y="18872"/>
                      <a:pt x="12098" y="18902"/>
                      <a:pt x="12828" y="18902"/>
                    </a:cubicBezTo>
                    <a:cubicBezTo>
                      <a:pt x="14439" y="18902"/>
                      <a:pt x="16019" y="18598"/>
                      <a:pt x="17569" y="18142"/>
                    </a:cubicBezTo>
                    <a:cubicBezTo>
                      <a:pt x="18512" y="17200"/>
                      <a:pt x="19393" y="16197"/>
                      <a:pt x="20214" y="15194"/>
                    </a:cubicBezTo>
                    <a:cubicBezTo>
                      <a:pt x="20609" y="14738"/>
                      <a:pt x="20974" y="14252"/>
                      <a:pt x="21338" y="13735"/>
                    </a:cubicBezTo>
                    <a:cubicBezTo>
                      <a:pt x="23831" y="10392"/>
                      <a:pt x="25837" y="6744"/>
                      <a:pt x="27600" y="3097"/>
                    </a:cubicBezTo>
                    <a:cubicBezTo>
                      <a:pt x="27624" y="3072"/>
                      <a:pt x="27550" y="3028"/>
                      <a:pt x="27504" y="3028"/>
                    </a:cubicBezTo>
                    <a:cubicBezTo>
                      <a:pt x="27493" y="3028"/>
                      <a:pt x="27484" y="3030"/>
                      <a:pt x="27478" y="3036"/>
                    </a:cubicBezTo>
                    <a:cubicBezTo>
                      <a:pt x="25138" y="6288"/>
                      <a:pt x="22463" y="9328"/>
                      <a:pt x="19667" y="12185"/>
                    </a:cubicBezTo>
                    <a:cubicBezTo>
                      <a:pt x="18907" y="12945"/>
                      <a:pt x="18086" y="13705"/>
                      <a:pt x="17296" y="14465"/>
                    </a:cubicBezTo>
                    <a:cubicBezTo>
                      <a:pt x="17144" y="14617"/>
                      <a:pt x="16992" y="14769"/>
                      <a:pt x="16840" y="14890"/>
                    </a:cubicBezTo>
                    <a:cubicBezTo>
                      <a:pt x="16931" y="14769"/>
                      <a:pt x="16961" y="14708"/>
                      <a:pt x="17022" y="14586"/>
                    </a:cubicBezTo>
                    <a:cubicBezTo>
                      <a:pt x="17053" y="14495"/>
                      <a:pt x="17113" y="14465"/>
                      <a:pt x="17144" y="14404"/>
                    </a:cubicBezTo>
                    <a:cubicBezTo>
                      <a:pt x="17752" y="13370"/>
                      <a:pt x="18268" y="12306"/>
                      <a:pt x="18816" y="11243"/>
                    </a:cubicBezTo>
                    <a:lnTo>
                      <a:pt x="18816" y="11212"/>
                    </a:lnTo>
                    <a:cubicBezTo>
                      <a:pt x="18907" y="11091"/>
                      <a:pt x="18937" y="10969"/>
                      <a:pt x="18998" y="10848"/>
                    </a:cubicBezTo>
                    <a:cubicBezTo>
                      <a:pt x="20882" y="7352"/>
                      <a:pt x="22311" y="3705"/>
                      <a:pt x="23557" y="57"/>
                    </a:cubicBezTo>
                    <a:cubicBezTo>
                      <a:pt x="23578" y="36"/>
                      <a:pt x="23512" y="1"/>
                      <a:pt x="23470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6" name="Google Shape;326;p2"/>
              <p:cNvSpPr/>
              <p:nvPr/>
            </p:nvSpPr>
            <p:spPr>
              <a:xfrm>
                <a:off x="1469100" y="4366957"/>
                <a:ext cx="178250" cy="453725"/>
              </a:xfrm>
              <a:custGeom>
                <a:avLst/>
                <a:gdLst/>
                <a:ahLst/>
                <a:cxnLst/>
                <a:rect l="l" t="t" r="r" b="b"/>
                <a:pathLst>
                  <a:path w="7130" h="18149" extrusionOk="0">
                    <a:moveTo>
                      <a:pt x="7077" y="0"/>
                    </a:moveTo>
                    <a:cubicBezTo>
                      <a:pt x="7046" y="0"/>
                      <a:pt x="7008" y="61"/>
                      <a:pt x="6993" y="183"/>
                    </a:cubicBezTo>
                    <a:cubicBezTo>
                      <a:pt x="6568" y="6171"/>
                      <a:pt x="4349" y="11885"/>
                      <a:pt x="762" y="16596"/>
                    </a:cubicBezTo>
                    <a:cubicBezTo>
                      <a:pt x="24" y="17532"/>
                      <a:pt x="0" y="18148"/>
                      <a:pt x="356" y="18148"/>
                    </a:cubicBezTo>
                    <a:cubicBezTo>
                      <a:pt x="601" y="18148"/>
                      <a:pt x="1026" y="17856"/>
                      <a:pt x="1522" y="17174"/>
                    </a:cubicBezTo>
                    <a:cubicBezTo>
                      <a:pt x="5017" y="12189"/>
                      <a:pt x="6963" y="6201"/>
                      <a:pt x="7115" y="183"/>
                    </a:cubicBezTo>
                    <a:cubicBezTo>
                      <a:pt x="7130" y="61"/>
                      <a:pt x="7107" y="0"/>
                      <a:pt x="70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7" name="Google Shape;327;p2"/>
              <p:cNvSpPr/>
              <p:nvPr/>
            </p:nvSpPr>
            <p:spPr>
              <a:xfrm>
                <a:off x="1339300" y="4302500"/>
                <a:ext cx="98700" cy="446025"/>
              </a:xfrm>
              <a:custGeom>
                <a:avLst/>
                <a:gdLst/>
                <a:ahLst/>
                <a:cxnLst/>
                <a:rect l="l" t="t" r="r" b="b"/>
                <a:pathLst>
                  <a:path w="3948" h="17841" extrusionOk="0">
                    <a:moveTo>
                      <a:pt x="3205" y="0"/>
                    </a:moveTo>
                    <a:cubicBezTo>
                      <a:pt x="3182" y="0"/>
                      <a:pt x="3158" y="69"/>
                      <a:pt x="3158" y="194"/>
                    </a:cubicBezTo>
                    <a:cubicBezTo>
                      <a:pt x="3553" y="5726"/>
                      <a:pt x="2550" y="11319"/>
                      <a:pt x="422" y="16334"/>
                    </a:cubicBezTo>
                    <a:cubicBezTo>
                      <a:pt x="0" y="17279"/>
                      <a:pt x="93" y="17840"/>
                      <a:pt x="390" y="17840"/>
                    </a:cubicBezTo>
                    <a:cubicBezTo>
                      <a:pt x="628" y="17840"/>
                      <a:pt x="996" y="17480"/>
                      <a:pt x="1334" y="16669"/>
                    </a:cubicBezTo>
                    <a:cubicBezTo>
                      <a:pt x="3310" y="11441"/>
                      <a:pt x="3948" y="5696"/>
                      <a:pt x="3249" y="194"/>
                    </a:cubicBezTo>
                    <a:cubicBezTo>
                      <a:pt x="3249" y="61"/>
                      <a:pt x="3227" y="0"/>
                      <a:pt x="320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8" name="Google Shape;328;p2"/>
              <p:cNvSpPr/>
              <p:nvPr/>
            </p:nvSpPr>
            <p:spPr>
              <a:xfrm>
                <a:off x="1169975" y="4269200"/>
                <a:ext cx="60575" cy="427100"/>
              </a:xfrm>
              <a:custGeom>
                <a:avLst/>
                <a:gdLst/>
                <a:ahLst/>
                <a:cxnLst/>
                <a:rect l="l" t="t" r="r" b="b"/>
                <a:pathLst>
                  <a:path w="2423" h="17084" extrusionOk="0">
                    <a:moveTo>
                      <a:pt x="277" y="1"/>
                    </a:moveTo>
                    <a:cubicBezTo>
                      <a:pt x="244" y="1"/>
                      <a:pt x="231" y="72"/>
                      <a:pt x="265" y="189"/>
                    </a:cubicBezTo>
                    <a:cubicBezTo>
                      <a:pt x="1754" y="5235"/>
                      <a:pt x="1663" y="10675"/>
                      <a:pt x="265" y="15660"/>
                    </a:cubicBezTo>
                    <a:cubicBezTo>
                      <a:pt x="0" y="16570"/>
                      <a:pt x="158" y="17084"/>
                      <a:pt x="431" y="17084"/>
                    </a:cubicBezTo>
                    <a:cubicBezTo>
                      <a:pt x="660" y="17084"/>
                      <a:pt x="969" y="16723"/>
                      <a:pt x="1177" y="15934"/>
                    </a:cubicBezTo>
                    <a:cubicBezTo>
                      <a:pt x="2423" y="10675"/>
                      <a:pt x="2088" y="5174"/>
                      <a:pt x="386" y="158"/>
                    </a:cubicBezTo>
                    <a:cubicBezTo>
                      <a:pt x="345" y="49"/>
                      <a:pt x="304" y="1"/>
                      <a:pt x="27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9" name="Google Shape;329;p2"/>
              <p:cNvSpPr/>
              <p:nvPr/>
            </p:nvSpPr>
            <p:spPr>
              <a:xfrm>
                <a:off x="971325" y="4322200"/>
                <a:ext cx="121475" cy="3457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13828" extrusionOk="0">
                    <a:moveTo>
                      <a:pt x="35" y="1"/>
                    </a:moveTo>
                    <a:cubicBezTo>
                      <a:pt x="4" y="1"/>
                      <a:pt x="0" y="65"/>
                      <a:pt x="34" y="166"/>
                    </a:cubicBezTo>
                    <a:cubicBezTo>
                      <a:pt x="1949" y="4148"/>
                      <a:pt x="3165" y="8434"/>
                      <a:pt x="3773" y="12780"/>
                    </a:cubicBezTo>
                    <a:cubicBezTo>
                      <a:pt x="3860" y="13491"/>
                      <a:pt x="4140" y="13828"/>
                      <a:pt x="4380" y="13828"/>
                    </a:cubicBezTo>
                    <a:cubicBezTo>
                      <a:pt x="4644" y="13828"/>
                      <a:pt x="4858" y="13422"/>
                      <a:pt x="4715" y="12659"/>
                    </a:cubicBezTo>
                    <a:cubicBezTo>
                      <a:pt x="3895" y="8251"/>
                      <a:pt x="2284" y="4026"/>
                      <a:pt x="156" y="136"/>
                    </a:cubicBezTo>
                    <a:cubicBezTo>
                      <a:pt x="102" y="41"/>
                      <a:pt x="60" y="1"/>
                      <a:pt x="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30" name="Google Shape;330;p2"/>
              <p:cNvSpPr/>
              <p:nvPr/>
            </p:nvSpPr>
            <p:spPr>
              <a:xfrm>
                <a:off x="1601725" y="4346725"/>
                <a:ext cx="95850" cy="67100"/>
              </a:xfrm>
              <a:custGeom>
                <a:avLst/>
                <a:gdLst/>
                <a:ahLst/>
                <a:cxnLst/>
                <a:rect l="l" t="t" r="r" b="b"/>
                <a:pathLst>
                  <a:path w="3834" h="2684" extrusionOk="0">
                    <a:moveTo>
                      <a:pt x="1943" y="1"/>
                    </a:moveTo>
                    <a:cubicBezTo>
                      <a:pt x="852" y="1"/>
                      <a:pt x="1" y="1544"/>
                      <a:pt x="1111" y="2407"/>
                    </a:cubicBezTo>
                    <a:cubicBezTo>
                      <a:pt x="1366" y="2600"/>
                      <a:pt x="1631" y="2683"/>
                      <a:pt x="1882" y="2683"/>
                    </a:cubicBezTo>
                    <a:cubicBezTo>
                      <a:pt x="2977" y="2683"/>
                      <a:pt x="3834" y="1120"/>
                      <a:pt x="2722" y="279"/>
                    </a:cubicBezTo>
                    <a:cubicBezTo>
                      <a:pt x="2463" y="84"/>
                      <a:pt x="2197" y="1"/>
                      <a:pt x="194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31" name="Google Shape;331;p2"/>
              <p:cNvSpPr/>
              <p:nvPr/>
            </p:nvSpPr>
            <p:spPr>
              <a:xfrm>
                <a:off x="1376125" y="4262450"/>
                <a:ext cx="96525" cy="67025"/>
              </a:xfrm>
              <a:custGeom>
                <a:avLst/>
                <a:gdLst/>
                <a:ahLst/>
                <a:cxnLst/>
                <a:rect l="l" t="t" r="r" b="b"/>
                <a:pathLst>
                  <a:path w="3861" h="2681" extrusionOk="0">
                    <a:moveTo>
                      <a:pt x="1974" y="1"/>
                    </a:moveTo>
                    <a:cubicBezTo>
                      <a:pt x="873" y="1"/>
                      <a:pt x="1" y="1564"/>
                      <a:pt x="1137" y="2404"/>
                    </a:cubicBezTo>
                    <a:cubicBezTo>
                      <a:pt x="1393" y="2597"/>
                      <a:pt x="1657" y="2680"/>
                      <a:pt x="1909" y="2680"/>
                    </a:cubicBezTo>
                    <a:cubicBezTo>
                      <a:pt x="3004" y="2680"/>
                      <a:pt x="3860" y="1117"/>
                      <a:pt x="2748" y="276"/>
                    </a:cubicBezTo>
                    <a:cubicBezTo>
                      <a:pt x="2493" y="83"/>
                      <a:pt x="2227" y="1"/>
                      <a:pt x="197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32" name="Google Shape;332;p2"/>
              <p:cNvSpPr/>
              <p:nvPr/>
            </p:nvSpPr>
            <p:spPr>
              <a:xfrm>
                <a:off x="1133875" y="4251475"/>
                <a:ext cx="96375" cy="67350"/>
              </a:xfrm>
              <a:custGeom>
                <a:avLst/>
                <a:gdLst/>
                <a:ahLst/>
                <a:cxnLst/>
                <a:rect l="l" t="t" r="r" b="b"/>
                <a:pathLst>
                  <a:path w="3855" h="2694" extrusionOk="0">
                    <a:moveTo>
                      <a:pt x="1952" y="0"/>
                    </a:moveTo>
                    <a:cubicBezTo>
                      <a:pt x="858" y="0"/>
                      <a:pt x="0" y="1557"/>
                      <a:pt x="1131" y="2418"/>
                    </a:cubicBezTo>
                    <a:cubicBezTo>
                      <a:pt x="1387" y="2611"/>
                      <a:pt x="1651" y="2694"/>
                      <a:pt x="1903" y="2694"/>
                    </a:cubicBezTo>
                    <a:cubicBezTo>
                      <a:pt x="2997" y="2694"/>
                      <a:pt x="3854" y="1130"/>
                      <a:pt x="2742" y="290"/>
                    </a:cubicBezTo>
                    <a:cubicBezTo>
                      <a:pt x="2481" y="87"/>
                      <a:pt x="2210" y="0"/>
                      <a:pt x="195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33" name="Google Shape;333;p2"/>
              <p:cNvSpPr/>
              <p:nvPr/>
            </p:nvSpPr>
            <p:spPr>
              <a:xfrm>
                <a:off x="927700" y="4285175"/>
                <a:ext cx="95100" cy="67075"/>
              </a:xfrm>
              <a:custGeom>
                <a:avLst/>
                <a:gdLst/>
                <a:ahLst/>
                <a:cxnLst/>
                <a:rect l="l" t="t" r="r" b="b"/>
                <a:pathLst>
                  <a:path w="3804" h="2683" extrusionOk="0">
                    <a:moveTo>
                      <a:pt x="1915" y="1"/>
                    </a:moveTo>
                    <a:cubicBezTo>
                      <a:pt x="832" y="1"/>
                      <a:pt x="1" y="1544"/>
                      <a:pt x="1111" y="2407"/>
                    </a:cubicBezTo>
                    <a:cubicBezTo>
                      <a:pt x="1366" y="2600"/>
                      <a:pt x="1630" y="2683"/>
                      <a:pt x="1880" y="2683"/>
                    </a:cubicBezTo>
                    <a:cubicBezTo>
                      <a:pt x="2966" y="2683"/>
                      <a:pt x="3803" y="1120"/>
                      <a:pt x="2691" y="279"/>
                    </a:cubicBezTo>
                    <a:cubicBezTo>
                      <a:pt x="2433" y="84"/>
                      <a:pt x="2167" y="1"/>
                      <a:pt x="191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sp>
        <p:nvSpPr>
          <p:cNvPr id="334" name="Google Shape;334;p2"/>
          <p:cNvSpPr txBox="1">
            <a:spLocks noGrp="1"/>
          </p:cNvSpPr>
          <p:nvPr>
            <p:ph type="ctrTitle"/>
          </p:nvPr>
        </p:nvSpPr>
        <p:spPr>
          <a:xfrm>
            <a:off x="1080467" y="1832800"/>
            <a:ext cx="10054000" cy="24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384">
                <a:solidFill>
                  <a:srgbClr val="3D85C6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9pPr>
          </a:lstStyle>
          <a:p>
            <a:endParaRPr/>
          </a:p>
        </p:txBody>
      </p:sp>
      <p:sp>
        <p:nvSpPr>
          <p:cNvPr id="335" name="Google Shape;335;p2"/>
          <p:cNvSpPr txBox="1">
            <a:spLocks noGrp="1"/>
          </p:cNvSpPr>
          <p:nvPr>
            <p:ph type="subTitle" idx="1"/>
          </p:nvPr>
        </p:nvSpPr>
        <p:spPr>
          <a:xfrm>
            <a:off x="3162801" y="4286833"/>
            <a:ext cx="5866400" cy="6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28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273865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" name="Google Shape;337;p3"/>
          <p:cNvGrpSpPr/>
          <p:nvPr/>
        </p:nvGrpSpPr>
        <p:grpSpPr>
          <a:xfrm>
            <a:off x="-87266" y="624835"/>
            <a:ext cx="12584067" cy="6723367"/>
            <a:chOff x="-65450" y="468625"/>
            <a:chExt cx="9438050" cy="5042525"/>
          </a:xfrm>
        </p:grpSpPr>
        <p:sp>
          <p:nvSpPr>
            <p:cNvPr id="338" name="Google Shape;338;p3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" name="Google Shape;339;p3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340" name="Google Shape;340;p3"/>
            <p:cNvGrpSpPr/>
            <p:nvPr/>
          </p:nvGrpSpPr>
          <p:grpSpPr>
            <a:xfrm>
              <a:off x="-3318" y="1880800"/>
              <a:ext cx="831325" cy="1035350"/>
              <a:chOff x="238125" y="2109400"/>
              <a:chExt cx="831325" cy="1035350"/>
            </a:xfrm>
          </p:grpSpPr>
          <p:sp>
            <p:nvSpPr>
              <p:cNvPr id="341" name="Google Shape;341;p3"/>
              <p:cNvSpPr/>
              <p:nvPr/>
            </p:nvSpPr>
            <p:spPr>
              <a:xfrm>
                <a:off x="496475" y="2109400"/>
                <a:ext cx="260675" cy="537600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4" extrusionOk="0">
                    <a:moveTo>
                      <a:pt x="7849" y="1"/>
                    </a:moveTo>
                    <a:cubicBezTo>
                      <a:pt x="7291" y="1"/>
                      <a:pt x="6718" y="164"/>
                      <a:pt x="6232" y="440"/>
                    </a:cubicBezTo>
                    <a:cubicBezTo>
                      <a:pt x="5320" y="987"/>
                      <a:pt x="4681" y="1838"/>
                      <a:pt x="4104" y="2719"/>
                    </a:cubicBezTo>
                    <a:cubicBezTo>
                      <a:pt x="639" y="8282"/>
                      <a:pt x="1" y="15455"/>
                      <a:pt x="2432" y="21504"/>
                    </a:cubicBezTo>
                    <a:cubicBezTo>
                      <a:pt x="5928" y="16245"/>
                      <a:pt x="9271" y="10683"/>
                      <a:pt x="10213" y="4391"/>
                    </a:cubicBezTo>
                    <a:cubicBezTo>
                      <a:pt x="10426" y="2993"/>
                      <a:pt x="10365" y="1260"/>
                      <a:pt x="9210" y="409"/>
                    </a:cubicBezTo>
                    <a:cubicBezTo>
                      <a:pt x="8813" y="126"/>
                      <a:pt x="8337" y="1"/>
                      <a:pt x="784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42" name="Google Shape;342;p3"/>
              <p:cNvSpPr/>
              <p:nvPr/>
            </p:nvSpPr>
            <p:spPr>
              <a:xfrm>
                <a:off x="238875" y="2190000"/>
                <a:ext cx="310050" cy="453975"/>
              </a:xfrm>
              <a:custGeom>
                <a:avLst/>
                <a:gdLst/>
                <a:ahLst/>
                <a:cxnLst/>
                <a:rect l="l" t="t" r="r" b="b"/>
                <a:pathLst>
                  <a:path w="12402" h="18159" extrusionOk="0">
                    <a:moveTo>
                      <a:pt x="1571" y="1"/>
                    </a:moveTo>
                    <a:cubicBezTo>
                      <a:pt x="1032" y="1"/>
                      <a:pt x="496" y="99"/>
                      <a:pt x="0" y="316"/>
                    </a:cubicBezTo>
                    <a:lnTo>
                      <a:pt x="0" y="8766"/>
                    </a:lnTo>
                    <a:cubicBezTo>
                      <a:pt x="882" y="9739"/>
                      <a:pt x="1976" y="10559"/>
                      <a:pt x="3010" y="11350"/>
                    </a:cubicBezTo>
                    <a:cubicBezTo>
                      <a:pt x="6080" y="13721"/>
                      <a:pt x="9210" y="16061"/>
                      <a:pt x="12402" y="18158"/>
                    </a:cubicBezTo>
                    <a:cubicBezTo>
                      <a:pt x="12280" y="17490"/>
                      <a:pt x="12128" y="16791"/>
                      <a:pt x="12067" y="16152"/>
                    </a:cubicBezTo>
                    <a:cubicBezTo>
                      <a:pt x="11916" y="15301"/>
                      <a:pt x="11764" y="14480"/>
                      <a:pt x="11551" y="13660"/>
                    </a:cubicBezTo>
                    <a:cubicBezTo>
                      <a:pt x="10578" y="9435"/>
                      <a:pt x="9089" y="5271"/>
                      <a:pt x="6049" y="2231"/>
                    </a:cubicBezTo>
                    <a:cubicBezTo>
                      <a:pt x="5168" y="1410"/>
                      <a:pt x="4225" y="650"/>
                      <a:pt x="3101" y="255"/>
                    </a:cubicBezTo>
                    <a:cubicBezTo>
                      <a:pt x="2609" y="92"/>
                      <a:pt x="2089" y="1"/>
                      <a:pt x="157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43" name="Google Shape;343;p3"/>
              <p:cNvSpPr/>
              <p:nvPr/>
            </p:nvSpPr>
            <p:spPr>
              <a:xfrm>
                <a:off x="238125" y="2502600"/>
                <a:ext cx="311575" cy="236350"/>
              </a:xfrm>
              <a:custGeom>
                <a:avLst/>
                <a:gdLst/>
                <a:ahLst/>
                <a:cxnLst/>
                <a:rect l="l" t="t" r="r" b="b"/>
                <a:pathLst>
                  <a:path w="12463" h="9454" extrusionOk="0">
                    <a:moveTo>
                      <a:pt x="0" y="1"/>
                    </a:moveTo>
                    <a:lnTo>
                      <a:pt x="0" y="9454"/>
                    </a:lnTo>
                    <a:cubicBezTo>
                      <a:pt x="2736" y="8815"/>
                      <a:pt x="5380" y="7721"/>
                      <a:pt x="8024" y="6901"/>
                    </a:cubicBezTo>
                    <a:cubicBezTo>
                      <a:pt x="9423" y="6505"/>
                      <a:pt x="10790" y="6141"/>
                      <a:pt x="12158" y="5989"/>
                    </a:cubicBezTo>
                    <a:lnTo>
                      <a:pt x="12189" y="5989"/>
                    </a:lnTo>
                    <a:cubicBezTo>
                      <a:pt x="12280" y="5958"/>
                      <a:pt x="12371" y="5958"/>
                      <a:pt x="12462" y="5958"/>
                    </a:cubicBezTo>
                    <a:cubicBezTo>
                      <a:pt x="12401" y="5928"/>
                      <a:pt x="12341" y="5898"/>
                      <a:pt x="12310" y="5837"/>
                    </a:cubicBezTo>
                    <a:cubicBezTo>
                      <a:pt x="12310" y="5837"/>
                      <a:pt x="12310" y="5806"/>
                      <a:pt x="12280" y="5806"/>
                    </a:cubicBezTo>
                    <a:cubicBezTo>
                      <a:pt x="12189" y="5776"/>
                      <a:pt x="12158" y="5715"/>
                      <a:pt x="12128" y="5685"/>
                    </a:cubicBezTo>
                    <a:cubicBezTo>
                      <a:pt x="10183" y="4195"/>
                      <a:pt x="8237" y="2767"/>
                      <a:pt x="6079" y="1673"/>
                    </a:cubicBezTo>
                    <a:cubicBezTo>
                      <a:pt x="4164" y="730"/>
                      <a:pt x="2128" y="6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44" name="Google Shape;344;p3"/>
              <p:cNvSpPr/>
              <p:nvPr/>
            </p:nvSpPr>
            <p:spPr>
              <a:xfrm>
                <a:off x="238125" y="2643950"/>
                <a:ext cx="308525" cy="431250"/>
              </a:xfrm>
              <a:custGeom>
                <a:avLst/>
                <a:gdLst/>
                <a:ahLst/>
                <a:cxnLst/>
                <a:rect l="l" t="t" r="r" b="b"/>
                <a:pathLst>
                  <a:path w="12341" h="17250" extrusionOk="0">
                    <a:moveTo>
                      <a:pt x="12341" y="0"/>
                    </a:moveTo>
                    <a:lnTo>
                      <a:pt x="12341" y="0"/>
                    </a:lnTo>
                    <a:cubicBezTo>
                      <a:pt x="12280" y="31"/>
                      <a:pt x="12189" y="31"/>
                      <a:pt x="12128" y="31"/>
                    </a:cubicBezTo>
                    <a:cubicBezTo>
                      <a:pt x="10699" y="274"/>
                      <a:pt x="9301" y="699"/>
                      <a:pt x="8024" y="1247"/>
                    </a:cubicBezTo>
                    <a:cubicBezTo>
                      <a:pt x="4711" y="2706"/>
                      <a:pt x="1854" y="5168"/>
                      <a:pt x="0" y="8238"/>
                    </a:cubicBezTo>
                    <a:lnTo>
                      <a:pt x="0" y="17174"/>
                    </a:lnTo>
                    <a:cubicBezTo>
                      <a:pt x="207" y="17225"/>
                      <a:pt x="420" y="17250"/>
                      <a:pt x="636" y="17250"/>
                    </a:cubicBezTo>
                    <a:cubicBezTo>
                      <a:pt x="1437" y="17250"/>
                      <a:pt x="2272" y="16917"/>
                      <a:pt x="2918" y="16414"/>
                    </a:cubicBezTo>
                    <a:cubicBezTo>
                      <a:pt x="3921" y="15654"/>
                      <a:pt x="4559" y="14529"/>
                      <a:pt x="5167" y="13405"/>
                    </a:cubicBezTo>
                    <a:cubicBezTo>
                      <a:pt x="7508" y="9149"/>
                      <a:pt x="9787" y="4864"/>
                      <a:pt x="12158" y="304"/>
                    </a:cubicBezTo>
                    <a:cubicBezTo>
                      <a:pt x="12189" y="304"/>
                      <a:pt x="12189" y="274"/>
                      <a:pt x="12189" y="274"/>
                    </a:cubicBezTo>
                    <a:cubicBezTo>
                      <a:pt x="12219" y="244"/>
                      <a:pt x="12219" y="183"/>
                      <a:pt x="12280" y="152"/>
                    </a:cubicBezTo>
                    <a:cubicBezTo>
                      <a:pt x="12310" y="122"/>
                      <a:pt x="12310" y="31"/>
                      <a:pt x="1234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45" name="Google Shape;345;p3"/>
              <p:cNvSpPr/>
              <p:nvPr/>
            </p:nvSpPr>
            <p:spPr>
              <a:xfrm>
                <a:off x="453925" y="2647750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97" y="18191"/>
                      <a:pt x="9849" y="1635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77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46" name="Google Shape;346;p3"/>
              <p:cNvSpPr/>
              <p:nvPr/>
            </p:nvSpPr>
            <p:spPr>
              <a:xfrm>
                <a:off x="546625" y="2315775"/>
                <a:ext cx="489400" cy="340350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4" extrusionOk="0">
                    <a:moveTo>
                      <a:pt x="15703" y="0"/>
                    </a:moveTo>
                    <a:cubicBezTo>
                      <a:pt x="14912" y="0"/>
                      <a:pt x="14097" y="176"/>
                      <a:pt x="13344" y="422"/>
                    </a:cubicBezTo>
                    <a:cubicBezTo>
                      <a:pt x="7265" y="2459"/>
                      <a:pt x="2888" y="7899"/>
                      <a:pt x="1" y="13614"/>
                    </a:cubicBezTo>
                    <a:lnTo>
                      <a:pt x="1" y="13614"/>
                    </a:lnTo>
                    <a:cubicBezTo>
                      <a:pt x="3466" y="10696"/>
                      <a:pt x="8451" y="10361"/>
                      <a:pt x="12949" y="9146"/>
                    </a:cubicBezTo>
                    <a:cubicBezTo>
                      <a:pt x="14986" y="8598"/>
                      <a:pt x="17022" y="7778"/>
                      <a:pt x="18268" y="6136"/>
                    </a:cubicBezTo>
                    <a:cubicBezTo>
                      <a:pt x="19545" y="4495"/>
                      <a:pt x="19575" y="1759"/>
                      <a:pt x="17873" y="604"/>
                    </a:cubicBezTo>
                    <a:cubicBezTo>
                      <a:pt x="17227" y="169"/>
                      <a:pt x="16477" y="0"/>
                      <a:pt x="1570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47" name="Google Shape;347;p3"/>
              <p:cNvSpPr/>
              <p:nvPr/>
            </p:nvSpPr>
            <p:spPr>
              <a:xfrm>
                <a:off x="542075" y="2552375"/>
                <a:ext cx="527375" cy="21915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66" extrusionOk="0">
                    <a:moveTo>
                      <a:pt x="12682" y="1"/>
                    </a:moveTo>
                    <a:cubicBezTo>
                      <a:pt x="8169" y="1"/>
                      <a:pt x="3681" y="1417"/>
                      <a:pt x="0" y="3998"/>
                    </a:cubicBezTo>
                    <a:cubicBezTo>
                      <a:pt x="2310" y="4150"/>
                      <a:pt x="4499" y="4910"/>
                      <a:pt x="6444" y="5882"/>
                    </a:cubicBezTo>
                    <a:cubicBezTo>
                      <a:pt x="8481" y="6794"/>
                      <a:pt x="10365" y="7888"/>
                      <a:pt x="12493" y="8466"/>
                    </a:cubicBezTo>
                    <a:cubicBezTo>
                      <a:pt x="13267" y="8654"/>
                      <a:pt x="14081" y="8765"/>
                      <a:pt x="14886" y="8765"/>
                    </a:cubicBezTo>
                    <a:cubicBezTo>
                      <a:pt x="16293" y="8765"/>
                      <a:pt x="17671" y="8424"/>
                      <a:pt x="18754" y="7554"/>
                    </a:cubicBezTo>
                    <a:cubicBezTo>
                      <a:pt x="20517" y="6217"/>
                      <a:pt x="21095" y="3359"/>
                      <a:pt x="19606" y="1779"/>
                    </a:cubicBezTo>
                    <a:cubicBezTo>
                      <a:pt x="18815" y="897"/>
                      <a:pt x="17569" y="563"/>
                      <a:pt x="16353" y="320"/>
                    </a:cubicBezTo>
                    <a:cubicBezTo>
                      <a:pt x="15138" y="105"/>
                      <a:pt x="13909" y="1"/>
                      <a:pt x="126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48" name="Google Shape;348;p3"/>
              <p:cNvSpPr/>
              <p:nvPr/>
            </p:nvSpPr>
            <p:spPr>
              <a:xfrm>
                <a:off x="549675" y="2656350"/>
                <a:ext cx="423275" cy="360750"/>
              </a:xfrm>
              <a:custGeom>
                <a:avLst/>
                <a:gdLst/>
                <a:ahLst/>
                <a:cxnLst/>
                <a:rect l="l" t="t" r="r" b="b"/>
                <a:pathLst>
                  <a:path w="16931" h="14430" extrusionOk="0">
                    <a:moveTo>
                      <a:pt x="1367" y="1"/>
                    </a:moveTo>
                    <a:cubicBezTo>
                      <a:pt x="918" y="1"/>
                      <a:pt x="463" y="27"/>
                      <a:pt x="0" y="82"/>
                    </a:cubicBezTo>
                    <a:cubicBezTo>
                      <a:pt x="2614" y="3790"/>
                      <a:pt x="5198" y="7498"/>
                      <a:pt x="8085" y="10994"/>
                    </a:cubicBezTo>
                    <a:cubicBezTo>
                      <a:pt x="9028" y="12119"/>
                      <a:pt x="10031" y="13274"/>
                      <a:pt x="11368" y="13942"/>
                    </a:cubicBezTo>
                    <a:cubicBezTo>
                      <a:pt x="11996" y="14249"/>
                      <a:pt x="12723" y="14429"/>
                      <a:pt x="13433" y="14429"/>
                    </a:cubicBezTo>
                    <a:cubicBezTo>
                      <a:pt x="14200" y="14429"/>
                      <a:pt x="14948" y="14219"/>
                      <a:pt x="15532" y="13729"/>
                    </a:cubicBezTo>
                    <a:cubicBezTo>
                      <a:pt x="16779" y="12635"/>
                      <a:pt x="16931" y="10690"/>
                      <a:pt x="16262" y="9201"/>
                    </a:cubicBezTo>
                    <a:cubicBezTo>
                      <a:pt x="15624" y="7681"/>
                      <a:pt x="14317" y="6556"/>
                      <a:pt x="13070" y="5523"/>
                    </a:cubicBezTo>
                    <a:cubicBezTo>
                      <a:pt x="9751" y="2674"/>
                      <a:pt x="5904" y="1"/>
                      <a:pt x="13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349" name="Google Shape;349;p3"/>
            <p:cNvGrpSpPr/>
            <p:nvPr/>
          </p:nvGrpSpPr>
          <p:grpSpPr>
            <a:xfrm>
              <a:off x="1609375" y="2486500"/>
              <a:ext cx="1205225" cy="2911950"/>
              <a:chOff x="1456975" y="2715100"/>
              <a:chExt cx="1205225" cy="2911950"/>
            </a:xfrm>
          </p:grpSpPr>
          <p:sp>
            <p:nvSpPr>
              <p:cNvPr id="350" name="Google Shape;350;p3"/>
              <p:cNvSpPr/>
              <p:nvPr/>
            </p:nvSpPr>
            <p:spPr>
              <a:xfrm>
                <a:off x="1496500" y="3472875"/>
                <a:ext cx="500400" cy="2154175"/>
              </a:xfrm>
              <a:custGeom>
                <a:avLst/>
                <a:gdLst/>
                <a:ahLst/>
                <a:cxnLst/>
                <a:rect l="l" t="t" r="r" b="b"/>
                <a:pathLst>
                  <a:path w="20016" h="86167" extrusionOk="0">
                    <a:moveTo>
                      <a:pt x="19933" y="1"/>
                    </a:moveTo>
                    <a:cubicBezTo>
                      <a:pt x="19863" y="1"/>
                      <a:pt x="19658" y="225"/>
                      <a:pt x="19362" y="704"/>
                    </a:cubicBezTo>
                    <a:cubicBezTo>
                      <a:pt x="4195" y="23561"/>
                      <a:pt x="0" y="53501"/>
                      <a:pt x="8481" y="79945"/>
                    </a:cubicBezTo>
                    <a:cubicBezTo>
                      <a:pt x="8663" y="80523"/>
                      <a:pt x="8815" y="81070"/>
                      <a:pt x="9028" y="81526"/>
                    </a:cubicBezTo>
                    <a:cubicBezTo>
                      <a:pt x="9210" y="82012"/>
                      <a:pt x="9393" y="82438"/>
                      <a:pt x="9575" y="82833"/>
                    </a:cubicBezTo>
                    <a:cubicBezTo>
                      <a:pt x="9788" y="83258"/>
                      <a:pt x="9940" y="83593"/>
                      <a:pt x="10122" y="83958"/>
                    </a:cubicBezTo>
                    <a:cubicBezTo>
                      <a:pt x="10304" y="84292"/>
                      <a:pt x="10456" y="84565"/>
                      <a:pt x="10608" y="84809"/>
                    </a:cubicBezTo>
                    <a:cubicBezTo>
                      <a:pt x="11176" y="85728"/>
                      <a:pt x="11648" y="86166"/>
                      <a:pt x="11916" y="86166"/>
                    </a:cubicBezTo>
                    <a:cubicBezTo>
                      <a:pt x="11950" y="86166"/>
                      <a:pt x="11980" y="86159"/>
                      <a:pt x="12007" y="86146"/>
                    </a:cubicBezTo>
                    <a:cubicBezTo>
                      <a:pt x="12280" y="86024"/>
                      <a:pt x="12311" y="85386"/>
                      <a:pt x="12098" y="84201"/>
                    </a:cubicBezTo>
                    <a:cubicBezTo>
                      <a:pt x="12007" y="83897"/>
                      <a:pt x="11946" y="83593"/>
                      <a:pt x="11855" y="83258"/>
                    </a:cubicBezTo>
                    <a:cubicBezTo>
                      <a:pt x="11794" y="82924"/>
                      <a:pt x="11672" y="82499"/>
                      <a:pt x="11551" y="82103"/>
                    </a:cubicBezTo>
                    <a:cubicBezTo>
                      <a:pt x="11459" y="81708"/>
                      <a:pt x="11307" y="81252"/>
                      <a:pt x="11156" y="80796"/>
                    </a:cubicBezTo>
                    <a:cubicBezTo>
                      <a:pt x="10943" y="80310"/>
                      <a:pt x="10791" y="79793"/>
                      <a:pt x="10608" y="79246"/>
                    </a:cubicBezTo>
                    <a:cubicBezTo>
                      <a:pt x="6231" y="66480"/>
                      <a:pt x="4864" y="52650"/>
                      <a:pt x="6353" y="39154"/>
                    </a:cubicBezTo>
                    <a:cubicBezTo>
                      <a:pt x="7113" y="32376"/>
                      <a:pt x="8602" y="25750"/>
                      <a:pt x="10791" y="19276"/>
                    </a:cubicBezTo>
                    <a:cubicBezTo>
                      <a:pt x="13010" y="12832"/>
                      <a:pt x="15928" y="6631"/>
                      <a:pt x="19575" y="856"/>
                    </a:cubicBezTo>
                    <a:cubicBezTo>
                      <a:pt x="19918" y="301"/>
                      <a:pt x="20015" y="1"/>
                      <a:pt x="1993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51" name="Google Shape;351;p3"/>
              <p:cNvSpPr/>
              <p:nvPr/>
            </p:nvSpPr>
            <p:spPr>
              <a:xfrm>
                <a:off x="1456975" y="2856675"/>
                <a:ext cx="386825" cy="861025"/>
              </a:xfrm>
              <a:custGeom>
                <a:avLst/>
                <a:gdLst/>
                <a:ahLst/>
                <a:cxnLst/>
                <a:rect l="l" t="t" r="r" b="b"/>
                <a:pathLst>
                  <a:path w="15473" h="34441" extrusionOk="0">
                    <a:moveTo>
                      <a:pt x="4785" y="1"/>
                    </a:moveTo>
                    <a:cubicBezTo>
                      <a:pt x="3753" y="1"/>
                      <a:pt x="2759" y="313"/>
                      <a:pt x="1976" y="1036"/>
                    </a:cubicBezTo>
                    <a:cubicBezTo>
                      <a:pt x="700" y="2160"/>
                      <a:pt x="365" y="3984"/>
                      <a:pt x="305" y="5716"/>
                    </a:cubicBezTo>
                    <a:cubicBezTo>
                      <a:pt x="1" y="11400"/>
                      <a:pt x="1642" y="17145"/>
                      <a:pt x="4347" y="22160"/>
                    </a:cubicBezTo>
                    <a:cubicBezTo>
                      <a:pt x="7053" y="27145"/>
                      <a:pt x="10852" y="31492"/>
                      <a:pt x="15472" y="34440"/>
                    </a:cubicBezTo>
                    <a:cubicBezTo>
                      <a:pt x="15259" y="27085"/>
                      <a:pt x="14621" y="19759"/>
                      <a:pt x="13527" y="12495"/>
                    </a:cubicBezTo>
                    <a:cubicBezTo>
                      <a:pt x="12949" y="8634"/>
                      <a:pt x="12068" y="4501"/>
                      <a:pt x="9180" y="1826"/>
                    </a:cubicBezTo>
                    <a:cubicBezTo>
                      <a:pt x="8024" y="725"/>
                      <a:pt x="6359" y="1"/>
                      <a:pt x="47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52" name="Google Shape;352;p3"/>
              <p:cNvSpPr/>
              <p:nvPr/>
            </p:nvSpPr>
            <p:spPr>
              <a:xfrm>
                <a:off x="1843775" y="3225250"/>
                <a:ext cx="818425" cy="503750"/>
              </a:xfrm>
              <a:custGeom>
                <a:avLst/>
                <a:gdLst/>
                <a:ahLst/>
                <a:cxnLst/>
                <a:rect l="l" t="t" r="r" b="b"/>
                <a:pathLst>
                  <a:path w="32737" h="20150" extrusionOk="0">
                    <a:moveTo>
                      <a:pt x="26748" y="1"/>
                    </a:moveTo>
                    <a:cubicBezTo>
                      <a:pt x="22827" y="1"/>
                      <a:pt x="19393" y="2463"/>
                      <a:pt x="16323" y="4895"/>
                    </a:cubicBezTo>
                    <a:cubicBezTo>
                      <a:pt x="10578" y="9454"/>
                      <a:pt x="5107" y="14439"/>
                      <a:pt x="0" y="19697"/>
                    </a:cubicBezTo>
                    <a:cubicBezTo>
                      <a:pt x="1670" y="20003"/>
                      <a:pt x="3385" y="20149"/>
                      <a:pt x="5120" y="20149"/>
                    </a:cubicBezTo>
                    <a:cubicBezTo>
                      <a:pt x="8910" y="20149"/>
                      <a:pt x="12793" y="19449"/>
                      <a:pt x="16505" y="18178"/>
                    </a:cubicBezTo>
                    <a:cubicBezTo>
                      <a:pt x="21915" y="16354"/>
                      <a:pt x="26992" y="13253"/>
                      <a:pt x="30639" y="8846"/>
                    </a:cubicBezTo>
                    <a:cubicBezTo>
                      <a:pt x="31764" y="7569"/>
                      <a:pt x="32736" y="6019"/>
                      <a:pt x="32584" y="4287"/>
                    </a:cubicBezTo>
                    <a:cubicBezTo>
                      <a:pt x="32372" y="1642"/>
                      <a:pt x="29393" y="1"/>
                      <a:pt x="2674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53" name="Google Shape;353;p3"/>
              <p:cNvSpPr/>
              <p:nvPr/>
            </p:nvSpPr>
            <p:spPr>
              <a:xfrm>
                <a:off x="1842250" y="2715100"/>
                <a:ext cx="556250" cy="1002600"/>
              </a:xfrm>
              <a:custGeom>
                <a:avLst/>
                <a:gdLst/>
                <a:ahLst/>
                <a:cxnLst/>
                <a:rect l="l" t="t" r="r" b="b"/>
                <a:pathLst>
                  <a:path w="22250" h="40104" extrusionOk="0">
                    <a:moveTo>
                      <a:pt x="16534" y="0"/>
                    </a:moveTo>
                    <a:cubicBezTo>
                      <a:pt x="15526" y="0"/>
                      <a:pt x="14507" y="236"/>
                      <a:pt x="13587" y="650"/>
                    </a:cubicBezTo>
                    <a:cubicBezTo>
                      <a:pt x="11763" y="1501"/>
                      <a:pt x="10304" y="2930"/>
                      <a:pt x="9058" y="4480"/>
                    </a:cubicBezTo>
                    <a:cubicBezTo>
                      <a:pt x="5076" y="9434"/>
                      <a:pt x="2675" y="15513"/>
                      <a:pt x="1338" y="21714"/>
                    </a:cubicBezTo>
                    <a:cubicBezTo>
                      <a:pt x="0" y="27884"/>
                      <a:pt x="426" y="33751"/>
                      <a:pt x="61" y="40103"/>
                    </a:cubicBezTo>
                    <a:cubicBezTo>
                      <a:pt x="11064" y="31775"/>
                      <a:pt x="17843" y="22383"/>
                      <a:pt x="21247" y="11227"/>
                    </a:cubicBezTo>
                    <a:cubicBezTo>
                      <a:pt x="21794" y="9343"/>
                      <a:pt x="22250" y="7458"/>
                      <a:pt x="22037" y="5544"/>
                    </a:cubicBezTo>
                    <a:cubicBezTo>
                      <a:pt x="21885" y="3659"/>
                      <a:pt x="20973" y="1714"/>
                      <a:pt x="19362" y="741"/>
                    </a:cubicBezTo>
                    <a:cubicBezTo>
                      <a:pt x="18503" y="229"/>
                      <a:pt x="17524" y="0"/>
                      <a:pt x="165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54" name="Google Shape;354;p3"/>
              <p:cNvSpPr/>
              <p:nvPr/>
            </p:nvSpPr>
            <p:spPr>
              <a:xfrm>
                <a:off x="1622175" y="3178400"/>
                <a:ext cx="191775" cy="467700"/>
              </a:xfrm>
              <a:custGeom>
                <a:avLst/>
                <a:gdLst/>
                <a:ahLst/>
                <a:cxnLst/>
                <a:rect l="l" t="t" r="r" b="b"/>
                <a:pathLst>
                  <a:path w="7671" h="18708" extrusionOk="0">
                    <a:moveTo>
                      <a:pt x="127" y="1"/>
                    </a:moveTo>
                    <a:cubicBezTo>
                      <a:pt x="56" y="1"/>
                      <a:pt x="1" y="100"/>
                      <a:pt x="49" y="294"/>
                    </a:cubicBezTo>
                    <a:cubicBezTo>
                      <a:pt x="445" y="3212"/>
                      <a:pt x="1052" y="6222"/>
                      <a:pt x="1934" y="9140"/>
                    </a:cubicBezTo>
                    <a:cubicBezTo>
                      <a:pt x="2815" y="12057"/>
                      <a:pt x="4001" y="14945"/>
                      <a:pt x="5460" y="17559"/>
                    </a:cubicBezTo>
                    <a:cubicBezTo>
                      <a:pt x="5933" y="18365"/>
                      <a:pt x="6450" y="18708"/>
                      <a:pt x="6839" y="18708"/>
                    </a:cubicBezTo>
                    <a:cubicBezTo>
                      <a:pt x="7375" y="18708"/>
                      <a:pt x="7671" y="18059"/>
                      <a:pt x="7284" y="17073"/>
                    </a:cubicBezTo>
                    <a:cubicBezTo>
                      <a:pt x="6250" y="14459"/>
                      <a:pt x="4852" y="11693"/>
                      <a:pt x="3545" y="8836"/>
                    </a:cubicBezTo>
                    <a:cubicBezTo>
                      <a:pt x="2207" y="5978"/>
                      <a:pt x="992" y="3030"/>
                      <a:pt x="293" y="234"/>
                    </a:cubicBezTo>
                    <a:cubicBezTo>
                      <a:pt x="264" y="77"/>
                      <a:pt x="189" y="1"/>
                      <a:pt x="12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55" name="Google Shape;355;p3"/>
              <p:cNvSpPr/>
              <p:nvPr/>
            </p:nvSpPr>
            <p:spPr>
              <a:xfrm>
                <a:off x="1840300" y="3049625"/>
                <a:ext cx="196325" cy="607200"/>
              </a:xfrm>
              <a:custGeom>
                <a:avLst/>
                <a:gdLst/>
                <a:ahLst/>
                <a:cxnLst/>
                <a:rect l="l" t="t" r="r" b="b"/>
                <a:pathLst>
                  <a:path w="7853" h="24288" extrusionOk="0">
                    <a:moveTo>
                      <a:pt x="7760" y="1"/>
                    </a:moveTo>
                    <a:cubicBezTo>
                      <a:pt x="7700" y="1"/>
                      <a:pt x="7604" y="88"/>
                      <a:pt x="7495" y="278"/>
                    </a:cubicBezTo>
                    <a:cubicBezTo>
                      <a:pt x="5702" y="3561"/>
                      <a:pt x="4151" y="7117"/>
                      <a:pt x="2875" y="10765"/>
                    </a:cubicBezTo>
                    <a:cubicBezTo>
                      <a:pt x="1568" y="14412"/>
                      <a:pt x="625" y="18151"/>
                      <a:pt x="170" y="21950"/>
                    </a:cubicBezTo>
                    <a:cubicBezTo>
                      <a:pt x="1" y="23503"/>
                      <a:pt x="385" y="24287"/>
                      <a:pt x="854" y="24287"/>
                    </a:cubicBezTo>
                    <a:cubicBezTo>
                      <a:pt x="1229" y="24287"/>
                      <a:pt x="1659" y="23785"/>
                      <a:pt x="1902" y="22771"/>
                    </a:cubicBezTo>
                    <a:cubicBezTo>
                      <a:pt x="2784" y="19306"/>
                      <a:pt x="3483" y="15415"/>
                      <a:pt x="4334" y="11525"/>
                    </a:cubicBezTo>
                    <a:cubicBezTo>
                      <a:pt x="5215" y="7603"/>
                      <a:pt x="6309" y="3682"/>
                      <a:pt x="7768" y="369"/>
                    </a:cubicBezTo>
                    <a:cubicBezTo>
                      <a:pt x="7852" y="134"/>
                      <a:pt x="7834" y="1"/>
                      <a:pt x="77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56" name="Google Shape;356;p3"/>
              <p:cNvSpPr/>
              <p:nvPr/>
            </p:nvSpPr>
            <p:spPr>
              <a:xfrm>
                <a:off x="1895325" y="3305875"/>
                <a:ext cx="190450" cy="311450"/>
              </a:xfrm>
              <a:custGeom>
                <a:avLst/>
                <a:gdLst/>
                <a:ahLst/>
                <a:cxnLst/>
                <a:rect l="l" t="t" r="r" b="b"/>
                <a:pathLst>
                  <a:path w="7618" h="12458" extrusionOk="0">
                    <a:moveTo>
                      <a:pt x="7468" y="0"/>
                    </a:moveTo>
                    <a:cubicBezTo>
                      <a:pt x="7412" y="0"/>
                      <a:pt x="7347" y="37"/>
                      <a:pt x="7300" y="119"/>
                    </a:cubicBezTo>
                    <a:cubicBezTo>
                      <a:pt x="5112" y="3706"/>
                      <a:pt x="2528" y="7232"/>
                      <a:pt x="522" y="10880"/>
                    </a:cubicBezTo>
                    <a:cubicBezTo>
                      <a:pt x="0" y="11797"/>
                      <a:pt x="438" y="12457"/>
                      <a:pt x="1058" y="12457"/>
                    </a:cubicBezTo>
                    <a:cubicBezTo>
                      <a:pt x="1342" y="12457"/>
                      <a:pt x="1664" y="12319"/>
                      <a:pt x="1950" y="12004"/>
                    </a:cubicBezTo>
                    <a:cubicBezTo>
                      <a:pt x="4686" y="8965"/>
                      <a:pt x="5993" y="3949"/>
                      <a:pt x="7543" y="241"/>
                    </a:cubicBezTo>
                    <a:cubicBezTo>
                      <a:pt x="7618" y="92"/>
                      <a:pt x="7555" y="0"/>
                      <a:pt x="746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57" name="Google Shape;357;p3"/>
              <p:cNvSpPr/>
              <p:nvPr/>
            </p:nvSpPr>
            <p:spPr>
              <a:xfrm>
                <a:off x="1811100" y="3396375"/>
                <a:ext cx="613400" cy="344950"/>
              </a:xfrm>
              <a:custGeom>
                <a:avLst/>
                <a:gdLst/>
                <a:ahLst/>
                <a:cxnLst/>
                <a:rect l="l" t="t" r="r" b="b"/>
                <a:pathLst>
                  <a:path w="24536" h="13798" extrusionOk="0">
                    <a:moveTo>
                      <a:pt x="24391" y="0"/>
                    </a:moveTo>
                    <a:cubicBezTo>
                      <a:pt x="24336" y="0"/>
                      <a:pt x="24259" y="26"/>
                      <a:pt x="24165" y="86"/>
                    </a:cubicBezTo>
                    <a:cubicBezTo>
                      <a:pt x="18146" y="3308"/>
                      <a:pt x="11794" y="6348"/>
                      <a:pt x="5897" y="9752"/>
                    </a:cubicBezTo>
                    <a:cubicBezTo>
                      <a:pt x="4499" y="10603"/>
                      <a:pt x="4256" y="11484"/>
                      <a:pt x="4863" y="11788"/>
                    </a:cubicBezTo>
                    <a:cubicBezTo>
                      <a:pt x="3888" y="11713"/>
                      <a:pt x="2933" y="11659"/>
                      <a:pt x="1965" y="11659"/>
                    </a:cubicBezTo>
                    <a:cubicBezTo>
                      <a:pt x="1757" y="11659"/>
                      <a:pt x="1547" y="11661"/>
                      <a:pt x="1338" y="11667"/>
                    </a:cubicBezTo>
                    <a:cubicBezTo>
                      <a:pt x="31" y="11667"/>
                      <a:pt x="0" y="13187"/>
                      <a:pt x="1094" y="13491"/>
                    </a:cubicBezTo>
                    <a:cubicBezTo>
                      <a:pt x="1915" y="13710"/>
                      <a:pt x="2780" y="13798"/>
                      <a:pt x="3667" y="13798"/>
                    </a:cubicBezTo>
                    <a:cubicBezTo>
                      <a:pt x="6460" y="13798"/>
                      <a:pt x="9476" y="12932"/>
                      <a:pt x="12037" y="12609"/>
                    </a:cubicBezTo>
                    <a:cubicBezTo>
                      <a:pt x="12250" y="12579"/>
                      <a:pt x="12250" y="12336"/>
                      <a:pt x="12037" y="12336"/>
                    </a:cubicBezTo>
                    <a:cubicBezTo>
                      <a:pt x="9970" y="12244"/>
                      <a:pt x="7842" y="12001"/>
                      <a:pt x="5715" y="11849"/>
                    </a:cubicBezTo>
                    <a:cubicBezTo>
                      <a:pt x="5897" y="11819"/>
                      <a:pt x="6110" y="11728"/>
                      <a:pt x="6383" y="11667"/>
                    </a:cubicBezTo>
                    <a:cubicBezTo>
                      <a:pt x="12462" y="9235"/>
                      <a:pt x="18876" y="3977"/>
                      <a:pt x="24317" y="390"/>
                    </a:cubicBezTo>
                    <a:cubicBezTo>
                      <a:pt x="24535" y="172"/>
                      <a:pt x="24534" y="0"/>
                      <a:pt x="243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58" name="Google Shape;358;p3"/>
              <p:cNvSpPr/>
              <p:nvPr/>
            </p:nvSpPr>
            <p:spPr>
              <a:xfrm>
                <a:off x="1661400" y="3547725"/>
                <a:ext cx="382250" cy="258150"/>
              </a:xfrm>
              <a:custGeom>
                <a:avLst/>
                <a:gdLst/>
                <a:ahLst/>
                <a:cxnLst/>
                <a:rect l="l" t="t" r="r" b="b"/>
                <a:pathLst>
                  <a:path w="15290" h="10326" extrusionOk="0">
                    <a:moveTo>
                      <a:pt x="10662" y="1"/>
                    </a:moveTo>
                    <a:cubicBezTo>
                      <a:pt x="10462" y="1"/>
                      <a:pt x="10258" y="21"/>
                      <a:pt x="10061" y="50"/>
                    </a:cubicBezTo>
                    <a:cubicBezTo>
                      <a:pt x="7933" y="476"/>
                      <a:pt x="6140" y="2148"/>
                      <a:pt x="5563" y="4245"/>
                    </a:cubicBezTo>
                    <a:cubicBezTo>
                      <a:pt x="4803" y="3485"/>
                      <a:pt x="4438" y="2391"/>
                      <a:pt x="3739" y="1509"/>
                    </a:cubicBezTo>
                    <a:cubicBezTo>
                      <a:pt x="3278" y="902"/>
                      <a:pt x="2499" y="438"/>
                      <a:pt x="1791" y="438"/>
                    </a:cubicBezTo>
                    <a:cubicBezTo>
                      <a:pt x="1472" y="438"/>
                      <a:pt x="1167" y="532"/>
                      <a:pt x="912" y="750"/>
                    </a:cubicBezTo>
                    <a:cubicBezTo>
                      <a:pt x="0" y="1479"/>
                      <a:pt x="365" y="2908"/>
                      <a:pt x="912" y="3941"/>
                    </a:cubicBezTo>
                    <a:cubicBezTo>
                      <a:pt x="1915" y="5978"/>
                      <a:pt x="4711" y="7893"/>
                      <a:pt x="6262" y="9564"/>
                    </a:cubicBezTo>
                    <a:cubicBezTo>
                      <a:pt x="8042" y="10096"/>
                      <a:pt x="9106" y="10325"/>
                      <a:pt x="10382" y="10325"/>
                    </a:cubicBezTo>
                    <a:cubicBezTo>
                      <a:pt x="11000" y="10325"/>
                      <a:pt x="11669" y="10271"/>
                      <a:pt x="12493" y="10172"/>
                    </a:cubicBezTo>
                    <a:cubicBezTo>
                      <a:pt x="13617" y="10020"/>
                      <a:pt x="14955" y="9564"/>
                      <a:pt x="15137" y="8470"/>
                    </a:cubicBezTo>
                    <a:cubicBezTo>
                      <a:pt x="15289" y="7619"/>
                      <a:pt x="14590" y="6798"/>
                      <a:pt x="13739" y="6525"/>
                    </a:cubicBezTo>
                    <a:cubicBezTo>
                      <a:pt x="13429" y="6422"/>
                      <a:pt x="13107" y="6379"/>
                      <a:pt x="12779" y="6379"/>
                    </a:cubicBezTo>
                    <a:cubicBezTo>
                      <a:pt x="12239" y="6379"/>
                      <a:pt x="11685" y="6495"/>
                      <a:pt x="11155" y="6646"/>
                    </a:cubicBezTo>
                    <a:cubicBezTo>
                      <a:pt x="11854" y="5157"/>
                      <a:pt x="12219" y="3516"/>
                      <a:pt x="12219" y="1874"/>
                    </a:cubicBezTo>
                    <a:cubicBezTo>
                      <a:pt x="12219" y="1357"/>
                      <a:pt x="12158" y="750"/>
                      <a:pt x="11763" y="354"/>
                    </a:cubicBezTo>
                    <a:cubicBezTo>
                      <a:pt x="11476" y="88"/>
                      <a:pt x="11077" y="1"/>
                      <a:pt x="1066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359" name="Google Shape;359;p3"/>
            <p:cNvGrpSpPr/>
            <p:nvPr/>
          </p:nvGrpSpPr>
          <p:grpSpPr>
            <a:xfrm>
              <a:off x="360125" y="2047550"/>
              <a:ext cx="1299425" cy="2300975"/>
              <a:chOff x="207725" y="2276150"/>
              <a:chExt cx="1299425" cy="2300975"/>
            </a:xfrm>
          </p:grpSpPr>
          <p:sp>
            <p:nvSpPr>
              <p:cNvPr id="360" name="Google Shape;360;p3"/>
              <p:cNvSpPr/>
              <p:nvPr/>
            </p:nvSpPr>
            <p:spPr>
              <a:xfrm>
                <a:off x="892375" y="3285175"/>
                <a:ext cx="523600" cy="378650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grpSp>
            <p:nvGrpSpPr>
              <p:cNvPr id="361" name="Google Shape;361;p3"/>
              <p:cNvGrpSpPr/>
              <p:nvPr/>
            </p:nvGrpSpPr>
            <p:grpSpPr>
              <a:xfrm>
                <a:off x="207725" y="2276150"/>
                <a:ext cx="1299425" cy="2300975"/>
                <a:chOff x="207725" y="2276150"/>
                <a:chExt cx="1299425" cy="2300975"/>
              </a:xfrm>
            </p:grpSpPr>
            <p:sp>
              <p:nvSpPr>
                <p:cNvPr id="362" name="Google Shape;362;p3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363" name="Google Shape;363;p3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364" name="Google Shape;364;p3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365" name="Google Shape;365;p3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366" name="Google Shape;366;p3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367" name="Google Shape;367;p3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368" name="Google Shape;368;p3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369" name="Google Shape;369;p3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370" name="Google Shape;370;p3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371" name="Google Shape;371;p3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372" name="Google Shape;372;p3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373" name="Google Shape;373;p3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374" name="Google Shape;374;p3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</p:grpSp>
        <p:grpSp>
          <p:nvGrpSpPr>
            <p:cNvPr id="375" name="Google Shape;375;p3"/>
            <p:cNvGrpSpPr/>
            <p:nvPr/>
          </p:nvGrpSpPr>
          <p:grpSpPr>
            <a:xfrm>
              <a:off x="9800" y="4115075"/>
              <a:ext cx="1219850" cy="1176125"/>
              <a:chOff x="-142600" y="4343675"/>
              <a:chExt cx="1219850" cy="1176125"/>
            </a:xfrm>
          </p:grpSpPr>
          <p:sp>
            <p:nvSpPr>
              <p:cNvPr id="376" name="Google Shape;376;p3"/>
              <p:cNvSpPr/>
              <p:nvPr/>
            </p:nvSpPr>
            <p:spPr>
              <a:xfrm>
                <a:off x="-142600" y="4343675"/>
                <a:ext cx="1137600" cy="1070850"/>
              </a:xfrm>
              <a:custGeom>
                <a:avLst/>
                <a:gdLst/>
                <a:ahLst/>
                <a:cxnLst/>
                <a:rect l="l" t="t" r="r" b="b"/>
                <a:pathLst>
                  <a:path w="45504" h="42834" extrusionOk="0">
                    <a:moveTo>
                      <a:pt x="3511" y="0"/>
                    </a:moveTo>
                    <a:cubicBezTo>
                      <a:pt x="2292" y="0"/>
                      <a:pt x="1126" y="379"/>
                      <a:pt x="609" y="1435"/>
                    </a:cubicBezTo>
                    <a:cubicBezTo>
                      <a:pt x="31" y="2620"/>
                      <a:pt x="609" y="4018"/>
                      <a:pt x="1247" y="5143"/>
                    </a:cubicBezTo>
                    <a:cubicBezTo>
                      <a:pt x="3375" y="9034"/>
                      <a:pt x="5989" y="12590"/>
                      <a:pt x="9028" y="15782"/>
                    </a:cubicBezTo>
                    <a:cubicBezTo>
                      <a:pt x="7721" y="14839"/>
                      <a:pt x="6293" y="13806"/>
                      <a:pt x="4682" y="13593"/>
                    </a:cubicBezTo>
                    <a:cubicBezTo>
                      <a:pt x="4461" y="13556"/>
                      <a:pt x="4235" y="13538"/>
                      <a:pt x="4009" y="13538"/>
                    </a:cubicBezTo>
                    <a:cubicBezTo>
                      <a:pt x="2551" y="13538"/>
                      <a:pt x="1060" y="14288"/>
                      <a:pt x="639" y="15630"/>
                    </a:cubicBezTo>
                    <a:cubicBezTo>
                      <a:pt x="1" y="17666"/>
                      <a:pt x="1824" y="19520"/>
                      <a:pt x="3527" y="20797"/>
                    </a:cubicBezTo>
                    <a:cubicBezTo>
                      <a:pt x="8238" y="24384"/>
                      <a:pt x="13284" y="27484"/>
                      <a:pt x="18573" y="30189"/>
                    </a:cubicBezTo>
                    <a:cubicBezTo>
                      <a:pt x="17336" y="29748"/>
                      <a:pt x="16072" y="29306"/>
                      <a:pt x="14751" y="29306"/>
                    </a:cubicBezTo>
                    <a:cubicBezTo>
                      <a:pt x="14708" y="29306"/>
                      <a:pt x="14665" y="29307"/>
                      <a:pt x="14621" y="29308"/>
                    </a:cubicBezTo>
                    <a:cubicBezTo>
                      <a:pt x="13253" y="29368"/>
                      <a:pt x="11855" y="30037"/>
                      <a:pt x="11308" y="31283"/>
                    </a:cubicBezTo>
                    <a:cubicBezTo>
                      <a:pt x="10457" y="33350"/>
                      <a:pt x="12311" y="35478"/>
                      <a:pt x="14135" y="36724"/>
                    </a:cubicBezTo>
                    <a:cubicBezTo>
                      <a:pt x="22159" y="42165"/>
                      <a:pt x="32494" y="42682"/>
                      <a:pt x="45169" y="42834"/>
                    </a:cubicBezTo>
                    <a:cubicBezTo>
                      <a:pt x="45503" y="34900"/>
                      <a:pt x="44257" y="26876"/>
                      <a:pt x="41704" y="19368"/>
                    </a:cubicBezTo>
                    <a:cubicBezTo>
                      <a:pt x="41096" y="17514"/>
                      <a:pt x="40397" y="15630"/>
                      <a:pt x="39059" y="14231"/>
                    </a:cubicBezTo>
                    <a:cubicBezTo>
                      <a:pt x="38001" y="13125"/>
                      <a:pt x="36504" y="12323"/>
                      <a:pt x="34992" y="12323"/>
                    </a:cubicBezTo>
                    <a:cubicBezTo>
                      <a:pt x="34593" y="12323"/>
                      <a:pt x="34194" y="12378"/>
                      <a:pt x="33801" y="12499"/>
                    </a:cubicBezTo>
                    <a:cubicBezTo>
                      <a:pt x="32296" y="12943"/>
                      <a:pt x="31191" y="14588"/>
                      <a:pt x="31349" y="16086"/>
                    </a:cubicBezTo>
                    <a:lnTo>
                      <a:pt x="31349" y="16086"/>
                    </a:lnTo>
                    <a:cubicBezTo>
                      <a:pt x="29905" y="11872"/>
                      <a:pt x="27533" y="7934"/>
                      <a:pt x="24378" y="4778"/>
                    </a:cubicBezTo>
                    <a:cubicBezTo>
                      <a:pt x="23010" y="3411"/>
                      <a:pt x="21339" y="2073"/>
                      <a:pt x="19424" y="2073"/>
                    </a:cubicBezTo>
                    <a:cubicBezTo>
                      <a:pt x="16557" y="2103"/>
                      <a:pt x="14524" y="5694"/>
                      <a:pt x="15810" y="8184"/>
                    </a:cubicBezTo>
                    <a:lnTo>
                      <a:pt x="15810" y="8184"/>
                    </a:lnTo>
                    <a:cubicBezTo>
                      <a:pt x="13541" y="4218"/>
                      <a:pt x="9619" y="1264"/>
                      <a:pt x="5198" y="219"/>
                    </a:cubicBezTo>
                    <a:cubicBezTo>
                      <a:pt x="4665" y="83"/>
                      <a:pt x="4082" y="0"/>
                      <a:pt x="35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77" name="Google Shape;377;p3"/>
              <p:cNvSpPr/>
              <p:nvPr/>
            </p:nvSpPr>
            <p:spPr>
              <a:xfrm>
                <a:off x="-39150" y="4392300"/>
                <a:ext cx="1116400" cy="1127500"/>
              </a:xfrm>
              <a:custGeom>
                <a:avLst/>
                <a:gdLst/>
                <a:ahLst/>
                <a:cxnLst/>
                <a:rect l="l" t="t" r="r" b="b"/>
                <a:pathLst>
                  <a:path w="44656" h="45100" extrusionOk="0">
                    <a:moveTo>
                      <a:pt x="81" y="0"/>
                    </a:moveTo>
                    <a:cubicBezTo>
                      <a:pt x="1" y="0"/>
                      <a:pt x="192" y="212"/>
                      <a:pt x="665" y="584"/>
                    </a:cubicBezTo>
                    <a:cubicBezTo>
                      <a:pt x="7869" y="6055"/>
                      <a:pt x="15438" y="12894"/>
                      <a:pt x="22429" y="20189"/>
                    </a:cubicBezTo>
                    <a:cubicBezTo>
                      <a:pt x="29450" y="27484"/>
                      <a:pt x="35894" y="35235"/>
                      <a:pt x="41456" y="42196"/>
                    </a:cubicBezTo>
                    <a:cubicBezTo>
                      <a:pt x="42971" y="44163"/>
                      <a:pt x="43945" y="45100"/>
                      <a:pt x="44248" y="45100"/>
                    </a:cubicBezTo>
                    <a:cubicBezTo>
                      <a:pt x="44656" y="45100"/>
                      <a:pt x="43843" y="43396"/>
                      <a:pt x="41487" y="40220"/>
                    </a:cubicBezTo>
                    <a:cubicBezTo>
                      <a:pt x="30210" y="25144"/>
                      <a:pt x="15954" y="11526"/>
                      <a:pt x="787" y="432"/>
                    </a:cubicBezTo>
                    <a:cubicBezTo>
                      <a:pt x="382" y="135"/>
                      <a:pt x="145" y="0"/>
                      <a:pt x="8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78" name="Google Shape;378;p3"/>
              <p:cNvSpPr/>
              <p:nvPr/>
            </p:nvSpPr>
            <p:spPr>
              <a:xfrm>
                <a:off x="132700" y="4811575"/>
                <a:ext cx="526200" cy="190100"/>
              </a:xfrm>
              <a:custGeom>
                <a:avLst/>
                <a:gdLst/>
                <a:ahLst/>
                <a:cxnLst/>
                <a:rect l="l" t="t" r="r" b="b"/>
                <a:pathLst>
                  <a:path w="21048" h="7604" extrusionOk="0">
                    <a:moveTo>
                      <a:pt x="156" y="0"/>
                    </a:moveTo>
                    <a:cubicBezTo>
                      <a:pt x="0" y="0"/>
                      <a:pt x="47" y="113"/>
                      <a:pt x="296" y="227"/>
                    </a:cubicBezTo>
                    <a:cubicBezTo>
                      <a:pt x="6071" y="2537"/>
                      <a:pt x="13062" y="6002"/>
                      <a:pt x="19080" y="7491"/>
                    </a:cubicBezTo>
                    <a:cubicBezTo>
                      <a:pt x="19417" y="7569"/>
                      <a:pt x="19701" y="7603"/>
                      <a:pt x="19930" y="7603"/>
                    </a:cubicBezTo>
                    <a:cubicBezTo>
                      <a:pt x="21048" y="7603"/>
                      <a:pt x="20856" y="6784"/>
                      <a:pt x="18989" y="6154"/>
                    </a:cubicBezTo>
                    <a:cubicBezTo>
                      <a:pt x="12910" y="3996"/>
                      <a:pt x="6497" y="2081"/>
                      <a:pt x="387" y="44"/>
                    </a:cubicBezTo>
                    <a:cubicBezTo>
                      <a:pt x="287" y="13"/>
                      <a:pt x="210" y="0"/>
                      <a:pt x="1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79" name="Google Shape;379;p3"/>
              <p:cNvSpPr/>
              <p:nvPr/>
            </p:nvSpPr>
            <p:spPr>
              <a:xfrm>
                <a:off x="395375" y="4531200"/>
                <a:ext cx="166350" cy="369350"/>
              </a:xfrm>
              <a:custGeom>
                <a:avLst/>
                <a:gdLst/>
                <a:ahLst/>
                <a:cxnLst/>
                <a:rect l="l" t="t" r="r" b="b"/>
                <a:pathLst>
                  <a:path w="6654" h="14774" extrusionOk="0">
                    <a:moveTo>
                      <a:pt x="85" y="0"/>
                    </a:moveTo>
                    <a:cubicBezTo>
                      <a:pt x="21" y="0"/>
                      <a:pt x="0" y="96"/>
                      <a:pt x="93" y="226"/>
                    </a:cubicBezTo>
                    <a:cubicBezTo>
                      <a:pt x="1279" y="2201"/>
                      <a:pt x="2312" y="4572"/>
                      <a:pt x="3102" y="6974"/>
                    </a:cubicBezTo>
                    <a:cubicBezTo>
                      <a:pt x="3923" y="9344"/>
                      <a:pt x="4592" y="11746"/>
                      <a:pt x="5352" y="13873"/>
                    </a:cubicBezTo>
                    <a:cubicBezTo>
                      <a:pt x="5548" y="14476"/>
                      <a:pt x="5846" y="14774"/>
                      <a:pt x="6093" y="14774"/>
                    </a:cubicBezTo>
                    <a:cubicBezTo>
                      <a:pt x="6418" y="14774"/>
                      <a:pt x="6653" y="14255"/>
                      <a:pt x="6446" y="13235"/>
                    </a:cubicBezTo>
                    <a:cubicBezTo>
                      <a:pt x="5443" y="8493"/>
                      <a:pt x="3072" y="3964"/>
                      <a:pt x="245" y="135"/>
                    </a:cubicBezTo>
                    <a:cubicBezTo>
                      <a:pt x="186" y="40"/>
                      <a:pt x="126" y="0"/>
                      <a:pt x="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80" name="Google Shape;380;p3"/>
              <p:cNvSpPr/>
              <p:nvPr/>
            </p:nvSpPr>
            <p:spPr>
              <a:xfrm>
                <a:off x="742025" y="4779100"/>
                <a:ext cx="136825" cy="456825"/>
              </a:xfrm>
              <a:custGeom>
                <a:avLst/>
                <a:gdLst/>
                <a:ahLst/>
                <a:cxnLst/>
                <a:rect l="l" t="t" r="r" b="b"/>
                <a:pathLst>
                  <a:path w="5473" h="18273" extrusionOk="0">
                    <a:moveTo>
                      <a:pt x="69" y="1"/>
                    </a:moveTo>
                    <a:cubicBezTo>
                      <a:pt x="13" y="1"/>
                      <a:pt x="0" y="105"/>
                      <a:pt x="88" y="279"/>
                    </a:cubicBezTo>
                    <a:cubicBezTo>
                      <a:pt x="1303" y="2711"/>
                      <a:pt x="2215" y="5629"/>
                      <a:pt x="2823" y="8547"/>
                    </a:cubicBezTo>
                    <a:cubicBezTo>
                      <a:pt x="3492" y="11495"/>
                      <a:pt x="3826" y="14444"/>
                      <a:pt x="4252" y="17058"/>
                    </a:cubicBezTo>
                    <a:cubicBezTo>
                      <a:pt x="4349" y="17866"/>
                      <a:pt x="4626" y="18272"/>
                      <a:pt x="4885" y="18272"/>
                    </a:cubicBezTo>
                    <a:cubicBezTo>
                      <a:pt x="5191" y="18272"/>
                      <a:pt x="5473" y="17707"/>
                      <a:pt x="5407" y="16572"/>
                    </a:cubicBezTo>
                    <a:cubicBezTo>
                      <a:pt x="5133" y="10796"/>
                      <a:pt x="3097" y="5052"/>
                      <a:pt x="240" y="188"/>
                    </a:cubicBezTo>
                    <a:cubicBezTo>
                      <a:pt x="175" y="59"/>
                      <a:pt x="110" y="1"/>
                      <a:pt x="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81" name="Google Shape;381;p3"/>
              <p:cNvSpPr/>
              <p:nvPr/>
            </p:nvSpPr>
            <p:spPr>
              <a:xfrm>
                <a:off x="357325" y="5209750"/>
                <a:ext cx="567750" cy="121425"/>
              </a:xfrm>
              <a:custGeom>
                <a:avLst/>
                <a:gdLst/>
                <a:ahLst/>
                <a:cxnLst/>
                <a:rect l="l" t="t" r="r" b="b"/>
                <a:pathLst>
                  <a:path w="22710" h="4857" extrusionOk="0">
                    <a:moveTo>
                      <a:pt x="164" y="0"/>
                    </a:moveTo>
                    <a:cubicBezTo>
                      <a:pt x="1" y="0"/>
                      <a:pt x="36" y="114"/>
                      <a:pt x="308" y="227"/>
                    </a:cubicBezTo>
                    <a:cubicBezTo>
                      <a:pt x="3287" y="1473"/>
                      <a:pt x="6722" y="2780"/>
                      <a:pt x="10247" y="3631"/>
                    </a:cubicBezTo>
                    <a:cubicBezTo>
                      <a:pt x="13259" y="4410"/>
                      <a:pt x="16359" y="4856"/>
                      <a:pt x="19188" y="4856"/>
                    </a:cubicBezTo>
                    <a:cubicBezTo>
                      <a:pt x="19671" y="4856"/>
                      <a:pt x="20147" y="4843"/>
                      <a:pt x="20612" y="4817"/>
                    </a:cubicBezTo>
                    <a:cubicBezTo>
                      <a:pt x="22710" y="4665"/>
                      <a:pt x="22527" y="3631"/>
                      <a:pt x="20126" y="3570"/>
                    </a:cubicBezTo>
                    <a:cubicBezTo>
                      <a:pt x="13591" y="3267"/>
                      <a:pt x="6722" y="2233"/>
                      <a:pt x="399" y="45"/>
                    </a:cubicBezTo>
                    <a:cubicBezTo>
                      <a:pt x="299" y="14"/>
                      <a:pt x="220" y="0"/>
                      <a:pt x="1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382" name="Google Shape;382;p3"/>
            <p:cNvGrpSpPr/>
            <p:nvPr/>
          </p:nvGrpSpPr>
          <p:grpSpPr>
            <a:xfrm>
              <a:off x="598500" y="3971650"/>
              <a:ext cx="1720650" cy="1263675"/>
              <a:chOff x="446100" y="4200250"/>
              <a:chExt cx="1720650" cy="1263675"/>
            </a:xfrm>
          </p:grpSpPr>
          <p:sp>
            <p:nvSpPr>
              <p:cNvPr id="383" name="Google Shape;383;p3"/>
              <p:cNvSpPr/>
              <p:nvPr/>
            </p:nvSpPr>
            <p:spPr>
              <a:xfrm>
                <a:off x="1162900" y="4295950"/>
                <a:ext cx="1003850" cy="1076250"/>
              </a:xfrm>
              <a:custGeom>
                <a:avLst/>
                <a:gdLst/>
                <a:ahLst/>
                <a:cxnLst/>
                <a:rect l="l" t="t" r="r" b="b"/>
                <a:pathLst>
                  <a:path w="40154" h="43050" extrusionOk="0">
                    <a:moveTo>
                      <a:pt x="11765" y="1"/>
                    </a:moveTo>
                    <a:cubicBezTo>
                      <a:pt x="10731" y="1"/>
                      <a:pt x="9655" y="415"/>
                      <a:pt x="8876" y="1125"/>
                    </a:cubicBezTo>
                    <a:cubicBezTo>
                      <a:pt x="7539" y="2371"/>
                      <a:pt x="6992" y="4286"/>
                      <a:pt x="6840" y="6140"/>
                    </a:cubicBezTo>
                    <a:cubicBezTo>
                      <a:pt x="6748" y="7964"/>
                      <a:pt x="6931" y="9818"/>
                      <a:pt x="6809" y="11642"/>
                    </a:cubicBezTo>
                    <a:cubicBezTo>
                      <a:pt x="6536" y="15806"/>
                      <a:pt x="4621" y="19636"/>
                      <a:pt x="2979" y="23466"/>
                    </a:cubicBezTo>
                    <a:cubicBezTo>
                      <a:pt x="1338" y="27326"/>
                      <a:pt x="1" y="31521"/>
                      <a:pt x="973" y="35594"/>
                    </a:cubicBezTo>
                    <a:cubicBezTo>
                      <a:pt x="2007" y="39636"/>
                      <a:pt x="6141" y="42737"/>
                      <a:pt x="10669" y="43010"/>
                    </a:cubicBezTo>
                    <a:cubicBezTo>
                      <a:pt x="11098" y="43037"/>
                      <a:pt x="11524" y="43049"/>
                      <a:pt x="11950" y="43049"/>
                    </a:cubicBezTo>
                    <a:cubicBezTo>
                      <a:pt x="18352" y="43049"/>
                      <a:pt x="24460" y="40146"/>
                      <a:pt x="30275" y="37296"/>
                    </a:cubicBezTo>
                    <a:cubicBezTo>
                      <a:pt x="32767" y="36080"/>
                      <a:pt x="35320" y="34834"/>
                      <a:pt x="37175" y="32797"/>
                    </a:cubicBezTo>
                    <a:cubicBezTo>
                      <a:pt x="39029" y="30730"/>
                      <a:pt x="40153" y="27721"/>
                      <a:pt x="39120" y="25137"/>
                    </a:cubicBezTo>
                    <a:cubicBezTo>
                      <a:pt x="37965" y="22189"/>
                      <a:pt x="34469" y="20578"/>
                      <a:pt x="33375" y="17630"/>
                    </a:cubicBezTo>
                    <a:cubicBezTo>
                      <a:pt x="32554" y="15411"/>
                      <a:pt x="32950" y="12493"/>
                      <a:pt x="30974" y="11216"/>
                    </a:cubicBezTo>
                    <a:cubicBezTo>
                      <a:pt x="29241" y="10031"/>
                      <a:pt x="26566" y="11064"/>
                      <a:pt x="24986" y="9697"/>
                    </a:cubicBezTo>
                    <a:cubicBezTo>
                      <a:pt x="23253" y="8207"/>
                      <a:pt x="23922" y="4894"/>
                      <a:pt x="21946" y="3769"/>
                    </a:cubicBezTo>
                    <a:cubicBezTo>
                      <a:pt x="21483" y="3501"/>
                      <a:pt x="20973" y="3415"/>
                      <a:pt x="20443" y="3415"/>
                    </a:cubicBezTo>
                    <a:cubicBezTo>
                      <a:pt x="19509" y="3415"/>
                      <a:pt x="18510" y="3680"/>
                      <a:pt x="17578" y="3680"/>
                    </a:cubicBezTo>
                    <a:cubicBezTo>
                      <a:pt x="17061" y="3680"/>
                      <a:pt x="16564" y="3598"/>
                      <a:pt x="16110" y="3344"/>
                    </a:cubicBezTo>
                    <a:cubicBezTo>
                      <a:pt x="15138" y="2766"/>
                      <a:pt x="14742" y="1520"/>
                      <a:pt x="13891" y="760"/>
                    </a:cubicBezTo>
                    <a:cubicBezTo>
                      <a:pt x="13303" y="237"/>
                      <a:pt x="12546" y="1"/>
                      <a:pt x="117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84" name="Google Shape;384;p3"/>
              <p:cNvSpPr/>
              <p:nvPr/>
            </p:nvSpPr>
            <p:spPr>
              <a:xfrm>
                <a:off x="446100" y="4200250"/>
                <a:ext cx="1037300" cy="1094125"/>
              </a:xfrm>
              <a:custGeom>
                <a:avLst/>
                <a:gdLst/>
                <a:ahLst/>
                <a:cxnLst/>
                <a:rect l="l" t="t" r="r" b="b"/>
                <a:pathLst>
                  <a:path w="41492" h="43765" extrusionOk="0">
                    <a:moveTo>
                      <a:pt x="12294" y="0"/>
                    </a:moveTo>
                    <a:cubicBezTo>
                      <a:pt x="11244" y="0"/>
                      <a:pt x="10341" y="914"/>
                      <a:pt x="9788" y="1853"/>
                    </a:cubicBezTo>
                    <a:cubicBezTo>
                      <a:pt x="9180" y="2856"/>
                      <a:pt x="8664" y="4041"/>
                      <a:pt x="7600" y="4588"/>
                    </a:cubicBezTo>
                    <a:cubicBezTo>
                      <a:pt x="6475" y="5135"/>
                      <a:pt x="5077" y="4801"/>
                      <a:pt x="3952" y="5348"/>
                    </a:cubicBezTo>
                    <a:cubicBezTo>
                      <a:pt x="2767" y="5895"/>
                      <a:pt x="2189" y="7233"/>
                      <a:pt x="1825" y="8479"/>
                    </a:cubicBezTo>
                    <a:cubicBezTo>
                      <a:pt x="1" y="14528"/>
                      <a:pt x="548" y="21215"/>
                      <a:pt x="3071" y="27020"/>
                    </a:cubicBezTo>
                    <a:cubicBezTo>
                      <a:pt x="5563" y="32856"/>
                      <a:pt x="10032" y="37750"/>
                      <a:pt x="15412" y="41063"/>
                    </a:cubicBezTo>
                    <a:cubicBezTo>
                      <a:pt x="17539" y="42340"/>
                      <a:pt x="19849" y="43434"/>
                      <a:pt x="22342" y="43707"/>
                    </a:cubicBezTo>
                    <a:cubicBezTo>
                      <a:pt x="22682" y="43746"/>
                      <a:pt x="23027" y="43764"/>
                      <a:pt x="23369" y="43764"/>
                    </a:cubicBezTo>
                    <a:cubicBezTo>
                      <a:pt x="25442" y="43764"/>
                      <a:pt x="27456" y="43105"/>
                      <a:pt x="28239" y="42400"/>
                    </a:cubicBezTo>
                    <a:cubicBezTo>
                      <a:pt x="32220" y="38662"/>
                      <a:pt x="34561" y="33525"/>
                      <a:pt x="36172" y="28327"/>
                    </a:cubicBezTo>
                    <a:cubicBezTo>
                      <a:pt x="37752" y="23130"/>
                      <a:pt x="38756" y="17719"/>
                      <a:pt x="40458" y="12552"/>
                    </a:cubicBezTo>
                    <a:cubicBezTo>
                      <a:pt x="40944" y="11123"/>
                      <a:pt x="41491" y="9664"/>
                      <a:pt x="41491" y="8145"/>
                    </a:cubicBezTo>
                    <a:cubicBezTo>
                      <a:pt x="41491" y="6625"/>
                      <a:pt x="40792" y="5044"/>
                      <a:pt x="39455" y="4345"/>
                    </a:cubicBezTo>
                    <a:cubicBezTo>
                      <a:pt x="38997" y="4127"/>
                      <a:pt x="38530" y="4037"/>
                      <a:pt x="38054" y="4037"/>
                    </a:cubicBezTo>
                    <a:cubicBezTo>
                      <a:pt x="35906" y="4037"/>
                      <a:pt x="33595" y="5864"/>
                      <a:pt x="31290" y="5864"/>
                    </a:cubicBezTo>
                    <a:cubicBezTo>
                      <a:pt x="31124" y="5864"/>
                      <a:pt x="30958" y="5855"/>
                      <a:pt x="30792" y="5834"/>
                    </a:cubicBezTo>
                    <a:cubicBezTo>
                      <a:pt x="28907" y="5591"/>
                      <a:pt x="27509" y="3980"/>
                      <a:pt x="26141" y="2643"/>
                    </a:cubicBezTo>
                    <a:cubicBezTo>
                      <a:pt x="25045" y="1571"/>
                      <a:pt x="23578" y="558"/>
                      <a:pt x="22115" y="558"/>
                    </a:cubicBezTo>
                    <a:cubicBezTo>
                      <a:pt x="21753" y="558"/>
                      <a:pt x="21391" y="620"/>
                      <a:pt x="21035" y="758"/>
                    </a:cubicBezTo>
                    <a:cubicBezTo>
                      <a:pt x="19502" y="1344"/>
                      <a:pt x="18429" y="3208"/>
                      <a:pt x="16901" y="3208"/>
                    </a:cubicBezTo>
                    <a:cubicBezTo>
                      <a:pt x="16763" y="3208"/>
                      <a:pt x="16622" y="3192"/>
                      <a:pt x="16475" y="3160"/>
                    </a:cubicBezTo>
                    <a:cubicBezTo>
                      <a:pt x="14804" y="2825"/>
                      <a:pt x="14287" y="333"/>
                      <a:pt x="12615" y="29"/>
                    </a:cubicBezTo>
                    <a:cubicBezTo>
                      <a:pt x="12507" y="9"/>
                      <a:pt x="12399" y="0"/>
                      <a:pt x="122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85" name="Google Shape;385;p3"/>
              <p:cNvSpPr/>
              <p:nvPr/>
            </p:nvSpPr>
            <p:spPr>
              <a:xfrm>
                <a:off x="1265475" y="4916625"/>
                <a:ext cx="750700" cy="514225"/>
              </a:xfrm>
              <a:custGeom>
                <a:avLst/>
                <a:gdLst/>
                <a:ahLst/>
                <a:cxnLst/>
                <a:rect l="l" t="t" r="r" b="b"/>
                <a:pathLst>
                  <a:path w="30028" h="20569" extrusionOk="0">
                    <a:moveTo>
                      <a:pt x="29897" y="0"/>
                    </a:moveTo>
                    <a:cubicBezTo>
                      <a:pt x="29890" y="0"/>
                      <a:pt x="29884" y="2"/>
                      <a:pt x="29880" y="7"/>
                    </a:cubicBezTo>
                    <a:cubicBezTo>
                      <a:pt x="25564" y="3715"/>
                      <a:pt x="20944" y="6997"/>
                      <a:pt x="16141" y="9976"/>
                    </a:cubicBezTo>
                    <a:cubicBezTo>
                      <a:pt x="11308" y="12925"/>
                      <a:pt x="6293" y="15569"/>
                      <a:pt x="1156" y="17879"/>
                    </a:cubicBezTo>
                    <a:cubicBezTo>
                      <a:pt x="0" y="18402"/>
                      <a:pt x="688" y="20569"/>
                      <a:pt x="1866" y="20569"/>
                    </a:cubicBezTo>
                    <a:cubicBezTo>
                      <a:pt x="1989" y="20569"/>
                      <a:pt x="2118" y="20545"/>
                      <a:pt x="2250" y="20493"/>
                    </a:cubicBezTo>
                    <a:cubicBezTo>
                      <a:pt x="7691" y="18457"/>
                      <a:pt x="12798" y="15447"/>
                      <a:pt x="17387" y="11922"/>
                    </a:cubicBezTo>
                    <a:cubicBezTo>
                      <a:pt x="22007" y="8365"/>
                      <a:pt x="26172" y="4353"/>
                      <a:pt x="30002" y="128"/>
                    </a:cubicBezTo>
                    <a:cubicBezTo>
                      <a:pt x="30028" y="76"/>
                      <a:pt x="29941" y="0"/>
                      <a:pt x="2989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86" name="Google Shape;386;p3"/>
              <p:cNvSpPr/>
              <p:nvPr/>
            </p:nvSpPr>
            <p:spPr>
              <a:xfrm>
                <a:off x="1208400" y="4783650"/>
                <a:ext cx="655050" cy="643500"/>
              </a:xfrm>
              <a:custGeom>
                <a:avLst/>
                <a:gdLst/>
                <a:ahLst/>
                <a:cxnLst/>
                <a:rect l="l" t="t" r="r" b="b"/>
                <a:pathLst>
                  <a:path w="26202" h="25740" extrusionOk="0">
                    <a:moveTo>
                      <a:pt x="26071" y="0"/>
                    </a:moveTo>
                    <a:cubicBezTo>
                      <a:pt x="26064" y="0"/>
                      <a:pt x="26058" y="2"/>
                      <a:pt x="26053" y="6"/>
                    </a:cubicBezTo>
                    <a:cubicBezTo>
                      <a:pt x="18363" y="8487"/>
                      <a:pt x="9822" y="16177"/>
                      <a:pt x="947" y="23259"/>
                    </a:cubicBezTo>
                    <a:cubicBezTo>
                      <a:pt x="0" y="24026"/>
                      <a:pt x="990" y="25740"/>
                      <a:pt x="2052" y="25740"/>
                    </a:cubicBezTo>
                    <a:cubicBezTo>
                      <a:pt x="2253" y="25740"/>
                      <a:pt x="2456" y="25679"/>
                      <a:pt x="2649" y="25539"/>
                    </a:cubicBezTo>
                    <a:cubicBezTo>
                      <a:pt x="7390" y="22195"/>
                      <a:pt x="11646" y="18122"/>
                      <a:pt x="15537" y="13806"/>
                    </a:cubicBezTo>
                    <a:cubicBezTo>
                      <a:pt x="19397" y="9429"/>
                      <a:pt x="22862" y="4809"/>
                      <a:pt x="26175" y="97"/>
                    </a:cubicBezTo>
                    <a:cubicBezTo>
                      <a:pt x="26201" y="71"/>
                      <a:pt x="26115" y="0"/>
                      <a:pt x="2607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87" name="Google Shape;387;p3"/>
              <p:cNvSpPr/>
              <p:nvPr/>
            </p:nvSpPr>
            <p:spPr>
              <a:xfrm>
                <a:off x="1157225" y="4641500"/>
                <a:ext cx="635425" cy="766250"/>
              </a:xfrm>
              <a:custGeom>
                <a:avLst/>
                <a:gdLst/>
                <a:ahLst/>
                <a:cxnLst/>
                <a:rect l="l" t="t" r="r" b="b"/>
                <a:pathLst>
                  <a:path w="25417" h="30650" extrusionOk="0">
                    <a:moveTo>
                      <a:pt x="25333" y="0"/>
                    </a:moveTo>
                    <a:cubicBezTo>
                      <a:pt x="25313" y="0"/>
                      <a:pt x="25292" y="11"/>
                      <a:pt x="25274" y="39"/>
                    </a:cubicBezTo>
                    <a:cubicBezTo>
                      <a:pt x="18556" y="10556"/>
                      <a:pt x="10197" y="19948"/>
                      <a:pt x="927" y="28185"/>
                    </a:cubicBezTo>
                    <a:cubicBezTo>
                      <a:pt x="1" y="29036"/>
                      <a:pt x="991" y="30650"/>
                      <a:pt x="2049" y="30650"/>
                    </a:cubicBezTo>
                    <a:cubicBezTo>
                      <a:pt x="2276" y="30650"/>
                      <a:pt x="2505" y="30576"/>
                      <a:pt x="2720" y="30404"/>
                    </a:cubicBezTo>
                    <a:cubicBezTo>
                      <a:pt x="7735" y="26392"/>
                      <a:pt x="12052" y="21620"/>
                      <a:pt x="15790" y="16452"/>
                    </a:cubicBezTo>
                    <a:cubicBezTo>
                      <a:pt x="19559" y="11285"/>
                      <a:pt x="22660" y="5723"/>
                      <a:pt x="25395" y="100"/>
                    </a:cubicBezTo>
                    <a:cubicBezTo>
                      <a:pt x="25416" y="57"/>
                      <a:pt x="25379" y="0"/>
                      <a:pt x="2533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88" name="Google Shape;388;p3"/>
              <p:cNvSpPr/>
              <p:nvPr/>
            </p:nvSpPr>
            <p:spPr>
              <a:xfrm>
                <a:off x="1079725" y="4567375"/>
                <a:ext cx="547950" cy="839275"/>
              </a:xfrm>
              <a:custGeom>
                <a:avLst/>
                <a:gdLst/>
                <a:ahLst/>
                <a:cxnLst/>
                <a:rect l="l" t="t" r="r" b="b"/>
                <a:pathLst>
                  <a:path w="21918" h="33571" extrusionOk="0">
                    <a:moveTo>
                      <a:pt x="21846" y="0"/>
                    </a:moveTo>
                    <a:cubicBezTo>
                      <a:pt x="21819" y="0"/>
                      <a:pt x="21790" y="17"/>
                      <a:pt x="21778" y="55"/>
                    </a:cubicBezTo>
                    <a:cubicBezTo>
                      <a:pt x="19164" y="5831"/>
                      <a:pt x="16033" y="11302"/>
                      <a:pt x="12507" y="16499"/>
                    </a:cubicBezTo>
                    <a:cubicBezTo>
                      <a:pt x="8951" y="21697"/>
                      <a:pt x="5060" y="26591"/>
                      <a:pt x="835" y="31241"/>
                    </a:cubicBezTo>
                    <a:cubicBezTo>
                      <a:pt x="0" y="32172"/>
                      <a:pt x="1019" y="33570"/>
                      <a:pt x="2069" y="33570"/>
                    </a:cubicBezTo>
                    <a:cubicBezTo>
                      <a:pt x="2357" y="33570"/>
                      <a:pt x="2647" y="33465"/>
                      <a:pt x="2902" y="33217"/>
                    </a:cubicBezTo>
                    <a:cubicBezTo>
                      <a:pt x="7522" y="28658"/>
                      <a:pt x="11322" y="23338"/>
                      <a:pt x="14452" y="17715"/>
                    </a:cubicBezTo>
                    <a:cubicBezTo>
                      <a:pt x="17522" y="12062"/>
                      <a:pt x="19954" y="6074"/>
                      <a:pt x="21899" y="86"/>
                    </a:cubicBezTo>
                    <a:cubicBezTo>
                      <a:pt x="21917" y="33"/>
                      <a:pt x="21883" y="0"/>
                      <a:pt x="2184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89" name="Google Shape;389;p3"/>
              <p:cNvSpPr/>
              <p:nvPr/>
            </p:nvSpPr>
            <p:spPr>
              <a:xfrm>
                <a:off x="1047250" y="4536975"/>
                <a:ext cx="448200" cy="844700"/>
              </a:xfrm>
              <a:custGeom>
                <a:avLst/>
                <a:gdLst/>
                <a:ahLst/>
                <a:cxnLst/>
                <a:rect l="l" t="t" r="r" b="b"/>
                <a:pathLst>
                  <a:path w="17928" h="33788" extrusionOk="0">
                    <a:moveTo>
                      <a:pt x="17856" y="0"/>
                    </a:moveTo>
                    <a:cubicBezTo>
                      <a:pt x="17829" y="0"/>
                      <a:pt x="17801" y="17"/>
                      <a:pt x="17788" y="56"/>
                    </a:cubicBezTo>
                    <a:cubicBezTo>
                      <a:pt x="13563" y="11363"/>
                      <a:pt x="7605" y="21910"/>
                      <a:pt x="645" y="31667"/>
                    </a:cubicBezTo>
                    <a:cubicBezTo>
                      <a:pt x="0" y="32588"/>
                      <a:pt x="1081" y="33787"/>
                      <a:pt x="2040" y="33787"/>
                    </a:cubicBezTo>
                    <a:cubicBezTo>
                      <a:pt x="2348" y="33787"/>
                      <a:pt x="2642" y="33664"/>
                      <a:pt x="2864" y="33369"/>
                    </a:cubicBezTo>
                    <a:cubicBezTo>
                      <a:pt x="6724" y="28567"/>
                      <a:pt x="9824" y="23156"/>
                      <a:pt x="12256" y="17472"/>
                    </a:cubicBezTo>
                    <a:cubicBezTo>
                      <a:pt x="14688" y="11819"/>
                      <a:pt x="16451" y="5983"/>
                      <a:pt x="17909" y="86"/>
                    </a:cubicBezTo>
                    <a:cubicBezTo>
                      <a:pt x="17927" y="33"/>
                      <a:pt x="17893" y="0"/>
                      <a:pt x="1785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90" name="Google Shape;390;p3"/>
              <p:cNvSpPr/>
              <p:nvPr/>
            </p:nvSpPr>
            <p:spPr>
              <a:xfrm>
                <a:off x="644650" y="4436900"/>
                <a:ext cx="480050" cy="874550"/>
              </a:xfrm>
              <a:custGeom>
                <a:avLst/>
                <a:gdLst/>
                <a:ahLst/>
                <a:cxnLst/>
                <a:rect l="l" t="t" r="r" b="b"/>
                <a:pathLst>
                  <a:path w="19202" h="34982" extrusionOk="0">
                    <a:moveTo>
                      <a:pt x="96" y="1"/>
                    </a:moveTo>
                    <a:cubicBezTo>
                      <a:pt x="61" y="1"/>
                      <a:pt x="31" y="16"/>
                      <a:pt x="31" y="46"/>
                    </a:cubicBezTo>
                    <a:cubicBezTo>
                      <a:pt x="1" y="6551"/>
                      <a:pt x="1460" y="13177"/>
                      <a:pt x="4256" y="19165"/>
                    </a:cubicBezTo>
                    <a:cubicBezTo>
                      <a:pt x="7083" y="25153"/>
                      <a:pt x="11217" y="30594"/>
                      <a:pt x="16414" y="34697"/>
                    </a:cubicBezTo>
                    <a:cubicBezTo>
                      <a:pt x="16665" y="34897"/>
                      <a:pt x="16928" y="34982"/>
                      <a:pt x="17181" y="34982"/>
                    </a:cubicBezTo>
                    <a:cubicBezTo>
                      <a:pt x="18278" y="34982"/>
                      <a:pt x="19201" y="33385"/>
                      <a:pt x="18238" y="32570"/>
                    </a:cubicBezTo>
                    <a:cubicBezTo>
                      <a:pt x="13588" y="28436"/>
                      <a:pt x="9515" y="23633"/>
                      <a:pt x="6323" y="18192"/>
                    </a:cubicBezTo>
                    <a:cubicBezTo>
                      <a:pt x="3131" y="12721"/>
                      <a:pt x="852" y="6521"/>
                      <a:pt x="183" y="46"/>
                    </a:cubicBezTo>
                    <a:cubicBezTo>
                      <a:pt x="168" y="16"/>
                      <a:pt x="130" y="1"/>
                      <a:pt x="9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91" name="Google Shape;391;p3"/>
              <p:cNvSpPr/>
              <p:nvPr/>
            </p:nvSpPr>
            <p:spPr>
              <a:xfrm>
                <a:off x="833875" y="4562275"/>
                <a:ext cx="347300" cy="737100"/>
              </a:xfrm>
              <a:custGeom>
                <a:avLst/>
                <a:gdLst/>
                <a:ahLst/>
                <a:cxnLst/>
                <a:rect l="l" t="t" r="r" b="b"/>
                <a:pathLst>
                  <a:path w="13892" h="29484" extrusionOk="0">
                    <a:moveTo>
                      <a:pt x="532" y="1"/>
                    </a:moveTo>
                    <a:cubicBezTo>
                      <a:pt x="494" y="1"/>
                      <a:pt x="456" y="16"/>
                      <a:pt x="456" y="47"/>
                    </a:cubicBezTo>
                    <a:cubicBezTo>
                      <a:pt x="0" y="5305"/>
                      <a:pt x="760" y="10685"/>
                      <a:pt x="2584" y="15761"/>
                    </a:cubicBezTo>
                    <a:cubicBezTo>
                      <a:pt x="4408" y="20807"/>
                      <a:pt x="7326" y="25488"/>
                      <a:pt x="11155" y="29226"/>
                    </a:cubicBezTo>
                    <a:cubicBezTo>
                      <a:pt x="11341" y="29406"/>
                      <a:pt x="11557" y="29483"/>
                      <a:pt x="11781" y="29483"/>
                    </a:cubicBezTo>
                    <a:cubicBezTo>
                      <a:pt x="12764" y="29483"/>
                      <a:pt x="13891" y="27994"/>
                      <a:pt x="13222" y="27251"/>
                    </a:cubicBezTo>
                    <a:cubicBezTo>
                      <a:pt x="9909" y="23542"/>
                      <a:pt x="6991" y="19469"/>
                      <a:pt x="4712" y="14910"/>
                    </a:cubicBezTo>
                    <a:cubicBezTo>
                      <a:pt x="2432" y="10351"/>
                      <a:pt x="882" y="5305"/>
                      <a:pt x="608" y="47"/>
                    </a:cubicBezTo>
                    <a:cubicBezTo>
                      <a:pt x="608" y="16"/>
                      <a:pt x="570" y="1"/>
                      <a:pt x="53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92" name="Google Shape;392;p3"/>
              <p:cNvSpPr/>
              <p:nvPr/>
            </p:nvSpPr>
            <p:spPr>
              <a:xfrm>
                <a:off x="975200" y="4323275"/>
                <a:ext cx="213150" cy="942125"/>
              </a:xfrm>
              <a:custGeom>
                <a:avLst/>
                <a:gdLst/>
                <a:ahLst/>
                <a:cxnLst/>
                <a:rect l="l" t="t" r="r" b="b"/>
                <a:pathLst>
                  <a:path w="8526" h="37685" extrusionOk="0">
                    <a:moveTo>
                      <a:pt x="1686" y="0"/>
                    </a:moveTo>
                    <a:cubicBezTo>
                      <a:pt x="1661" y="0"/>
                      <a:pt x="1642" y="10"/>
                      <a:pt x="1642" y="32"/>
                    </a:cubicBezTo>
                    <a:cubicBezTo>
                      <a:pt x="335" y="6111"/>
                      <a:pt x="1" y="12494"/>
                      <a:pt x="639" y="18786"/>
                    </a:cubicBezTo>
                    <a:cubicBezTo>
                      <a:pt x="1247" y="25078"/>
                      <a:pt x="2888" y="31279"/>
                      <a:pt x="5502" y="37023"/>
                    </a:cubicBezTo>
                    <a:cubicBezTo>
                      <a:pt x="5721" y="37490"/>
                      <a:pt x="6138" y="37684"/>
                      <a:pt x="6581" y="37684"/>
                    </a:cubicBezTo>
                    <a:cubicBezTo>
                      <a:pt x="7495" y="37684"/>
                      <a:pt x="8525" y="36860"/>
                      <a:pt x="8177" y="35899"/>
                    </a:cubicBezTo>
                    <a:cubicBezTo>
                      <a:pt x="5958" y="30276"/>
                      <a:pt x="4104" y="24500"/>
                      <a:pt x="2919" y="18512"/>
                    </a:cubicBezTo>
                    <a:cubicBezTo>
                      <a:pt x="1764" y="12494"/>
                      <a:pt x="1217" y="6263"/>
                      <a:pt x="1794" y="93"/>
                    </a:cubicBezTo>
                    <a:cubicBezTo>
                      <a:pt x="1794" y="34"/>
                      <a:pt x="1731" y="0"/>
                      <a:pt x="168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93" name="Google Shape;393;p3"/>
              <p:cNvSpPr/>
              <p:nvPr/>
            </p:nvSpPr>
            <p:spPr>
              <a:xfrm>
                <a:off x="1135550" y="4439350"/>
                <a:ext cx="177600" cy="818450"/>
              </a:xfrm>
              <a:custGeom>
                <a:avLst/>
                <a:gdLst/>
                <a:ahLst/>
                <a:cxnLst/>
                <a:rect l="l" t="t" r="r" b="b"/>
                <a:pathLst>
                  <a:path w="7104" h="32738" extrusionOk="0">
                    <a:moveTo>
                      <a:pt x="7007" y="1"/>
                    </a:moveTo>
                    <a:cubicBezTo>
                      <a:pt x="6988" y="1"/>
                      <a:pt x="6970" y="12"/>
                      <a:pt x="6961" y="39"/>
                    </a:cubicBezTo>
                    <a:cubicBezTo>
                      <a:pt x="4104" y="4720"/>
                      <a:pt x="2098" y="9948"/>
                      <a:pt x="1064" y="15389"/>
                    </a:cubicBezTo>
                    <a:cubicBezTo>
                      <a:pt x="61" y="20830"/>
                      <a:pt x="0" y="26484"/>
                      <a:pt x="1064" y="31924"/>
                    </a:cubicBezTo>
                    <a:cubicBezTo>
                      <a:pt x="1176" y="32497"/>
                      <a:pt x="1695" y="32738"/>
                      <a:pt x="2261" y="32738"/>
                    </a:cubicBezTo>
                    <a:cubicBezTo>
                      <a:pt x="3078" y="32738"/>
                      <a:pt x="3993" y="32235"/>
                      <a:pt x="3921" y="31499"/>
                    </a:cubicBezTo>
                    <a:cubicBezTo>
                      <a:pt x="3253" y="26332"/>
                      <a:pt x="2949" y="21073"/>
                      <a:pt x="3344" y="15754"/>
                    </a:cubicBezTo>
                    <a:cubicBezTo>
                      <a:pt x="3739" y="10435"/>
                      <a:pt x="4864" y="5085"/>
                      <a:pt x="7083" y="100"/>
                    </a:cubicBezTo>
                    <a:cubicBezTo>
                      <a:pt x="7104" y="58"/>
                      <a:pt x="7051" y="1"/>
                      <a:pt x="70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94" name="Google Shape;394;p3"/>
              <p:cNvSpPr/>
              <p:nvPr/>
            </p:nvSpPr>
            <p:spPr>
              <a:xfrm>
                <a:off x="1048150" y="4444050"/>
                <a:ext cx="151750" cy="794475"/>
              </a:xfrm>
              <a:custGeom>
                <a:avLst/>
                <a:gdLst/>
                <a:ahLst/>
                <a:cxnLst/>
                <a:rect l="l" t="t" r="r" b="b"/>
                <a:pathLst>
                  <a:path w="6070" h="31779" extrusionOk="0">
                    <a:moveTo>
                      <a:pt x="2178" y="1"/>
                    </a:moveTo>
                    <a:cubicBezTo>
                      <a:pt x="2151" y="1"/>
                      <a:pt x="2129" y="11"/>
                      <a:pt x="2129" y="34"/>
                    </a:cubicBezTo>
                    <a:cubicBezTo>
                      <a:pt x="700" y="5049"/>
                      <a:pt x="1" y="10368"/>
                      <a:pt x="153" y="15657"/>
                    </a:cubicBezTo>
                    <a:cubicBezTo>
                      <a:pt x="305" y="20946"/>
                      <a:pt x="1308" y="26265"/>
                      <a:pt x="3132" y="31189"/>
                    </a:cubicBezTo>
                    <a:cubicBezTo>
                      <a:pt x="3284" y="31606"/>
                      <a:pt x="3675" y="31778"/>
                      <a:pt x="4115" y="31778"/>
                    </a:cubicBezTo>
                    <a:cubicBezTo>
                      <a:pt x="4993" y="31778"/>
                      <a:pt x="6069" y="31097"/>
                      <a:pt x="5867" y="30308"/>
                    </a:cubicBezTo>
                    <a:cubicBezTo>
                      <a:pt x="4408" y="25505"/>
                      <a:pt x="3192" y="20581"/>
                      <a:pt x="2493" y="15536"/>
                    </a:cubicBezTo>
                    <a:cubicBezTo>
                      <a:pt x="1764" y="10490"/>
                      <a:pt x="1581" y="5232"/>
                      <a:pt x="2280" y="64"/>
                    </a:cubicBezTo>
                    <a:cubicBezTo>
                      <a:pt x="2280" y="27"/>
                      <a:pt x="2222" y="1"/>
                      <a:pt x="217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95" name="Google Shape;395;p3"/>
              <p:cNvSpPr/>
              <p:nvPr/>
            </p:nvSpPr>
            <p:spPr>
              <a:xfrm>
                <a:off x="681125" y="4466425"/>
                <a:ext cx="447525" cy="781675"/>
              </a:xfrm>
              <a:custGeom>
                <a:avLst/>
                <a:gdLst/>
                <a:ahLst/>
                <a:cxnLst/>
                <a:rect l="l" t="t" r="r" b="b"/>
                <a:pathLst>
                  <a:path w="17901" h="31267" extrusionOk="0">
                    <a:moveTo>
                      <a:pt x="70" y="0"/>
                    </a:moveTo>
                    <a:cubicBezTo>
                      <a:pt x="32" y="0"/>
                      <a:pt x="1" y="15"/>
                      <a:pt x="1" y="51"/>
                    </a:cubicBezTo>
                    <a:cubicBezTo>
                      <a:pt x="609" y="5826"/>
                      <a:pt x="2220" y="11540"/>
                      <a:pt x="4773" y="16799"/>
                    </a:cubicBezTo>
                    <a:cubicBezTo>
                      <a:pt x="7356" y="22088"/>
                      <a:pt x="10852" y="26951"/>
                      <a:pt x="15107" y="30993"/>
                    </a:cubicBezTo>
                    <a:cubicBezTo>
                      <a:pt x="15310" y="31184"/>
                      <a:pt x="15544" y="31266"/>
                      <a:pt x="15782" y="31266"/>
                    </a:cubicBezTo>
                    <a:cubicBezTo>
                      <a:pt x="16796" y="31266"/>
                      <a:pt x="17901" y="29788"/>
                      <a:pt x="17113" y="28927"/>
                    </a:cubicBezTo>
                    <a:cubicBezTo>
                      <a:pt x="13314" y="24854"/>
                      <a:pt x="9788" y="20537"/>
                      <a:pt x="6809" y="15704"/>
                    </a:cubicBezTo>
                    <a:cubicBezTo>
                      <a:pt x="3861" y="10902"/>
                      <a:pt x="1460" y="5644"/>
                      <a:pt x="153" y="20"/>
                    </a:cubicBezTo>
                    <a:cubicBezTo>
                      <a:pt x="127" y="8"/>
                      <a:pt x="97" y="0"/>
                      <a:pt x="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96" name="Google Shape;396;p3"/>
              <p:cNvSpPr/>
              <p:nvPr/>
            </p:nvSpPr>
            <p:spPr>
              <a:xfrm>
                <a:off x="891625" y="4545275"/>
                <a:ext cx="235900" cy="654850"/>
              </a:xfrm>
              <a:custGeom>
                <a:avLst/>
                <a:gdLst/>
                <a:ahLst/>
                <a:cxnLst/>
                <a:rect l="l" t="t" r="r" b="b"/>
                <a:pathLst>
                  <a:path w="9436" h="26194" extrusionOk="0">
                    <a:moveTo>
                      <a:pt x="257" y="0"/>
                    </a:moveTo>
                    <a:cubicBezTo>
                      <a:pt x="219" y="0"/>
                      <a:pt x="183" y="25"/>
                      <a:pt x="183" y="58"/>
                    </a:cubicBezTo>
                    <a:cubicBezTo>
                      <a:pt x="0" y="4496"/>
                      <a:pt x="426" y="9025"/>
                      <a:pt x="1490" y="13402"/>
                    </a:cubicBezTo>
                    <a:cubicBezTo>
                      <a:pt x="2554" y="17748"/>
                      <a:pt x="4256" y="22003"/>
                      <a:pt x="6566" y="25864"/>
                    </a:cubicBezTo>
                    <a:cubicBezTo>
                      <a:pt x="6704" y="26097"/>
                      <a:pt x="6948" y="26194"/>
                      <a:pt x="7231" y="26194"/>
                    </a:cubicBezTo>
                    <a:cubicBezTo>
                      <a:pt x="8131" y="26194"/>
                      <a:pt x="9435" y="25220"/>
                      <a:pt x="9089" y="24526"/>
                    </a:cubicBezTo>
                    <a:cubicBezTo>
                      <a:pt x="7174" y="20696"/>
                      <a:pt x="5320" y="16836"/>
                      <a:pt x="3709" y="12794"/>
                    </a:cubicBezTo>
                    <a:cubicBezTo>
                      <a:pt x="2158" y="8721"/>
                      <a:pt x="882" y="4465"/>
                      <a:pt x="335" y="58"/>
                    </a:cubicBezTo>
                    <a:cubicBezTo>
                      <a:pt x="321" y="17"/>
                      <a:pt x="289" y="0"/>
                      <a:pt x="25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97" name="Google Shape;397;p3"/>
              <p:cNvSpPr/>
              <p:nvPr/>
            </p:nvSpPr>
            <p:spPr>
              <a:xfrm>
                <a:off x="1189500" y="4528150"/>
                <a:ext cx="188250" cy="676975"/>
              </a:xfrm>
              <a:custGeom>
                <a:avLst/>
                <a:gdLst/>
                <a:ahLst/>
                <a:cxnLst/>
                <a:rect l="l" t="t" r="r" b="b"/>
                <a:pathLst>
                  <a:path w="7530" h="27079" extrusionOk="0">
                    <a:moveTo>
                      <a:pt x="7431" y="1"/>
                    </a:moveTo>
                    <a:cubicBezTo>
                      <a:pt x="7412" y="1"/>
                      <a:pt x="7395" y="4"/>
                      <a:pt x="7387" y="13"/>
                    </a:cubicBezTo>
                    <a:cubicBezTo>
                      <a:pt x="5259" y="3965"/>
                      <a:pt x="3222" y="8068"/>
                      <a:pt x="1794" y="12476"/>
                    </a:cubicBezTo>
                    <a:cubicBezTo>
                      <a:pt x="1125" y="14694"/>
                      <a:pt x="548" y="16974"/>
                      <a:pt x="274" y="19315"/>
                    </a:cubicBezTo>
                    <a:cubicBezTo>
                      <a:pt x="0" y="21625"/>
                      <a:pt x="0" y="24026"/>
                      <a:pt x="365" y="26397"/>
                    </a:cubicBezTo>
                    <a:cubicBezTo>
                      <a:pt x="428" y="26877"/>
                      <a:pt x="937" y="27078"/>
                      <a:pt x="1505" y="27078"/>
                    </a:cubicBezTo>
                    <a:cubicBezTo>
                      <a:pt x="2302" y="27078"/>
                      <a:pt x="3215" y="26679"/>
                      <a:pt x="3162" y="26093"/>
                    </a:cubicBezTo>
                    <a:cubicBezTo>
                      <a:pt x="2858" y="21837"/>
                      <a:pt x="3222" y="17521"/>
                      <a:pt x="4013" y="13114"/>
                    </a:cubicBezTo>
                    <a:cubicBezTo>
                      <a:pt x="4803" y="8707"/>
                      <a:pt x="6049" y="4299"/>
                      <a:pt x="7508" y="44"/>
                    </a:cubicBezTo>
                    <a:cubicBezTo>
                      <a:pt x="7530" y="22"/>
                      <a:pt x="7475" y="1"/>
                      <a:pt x="74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98" name="Google Shape;398;p3"/>
              <p:cNvSpPr/>
              <p:nvPr/>
            </p:nvSpPr>
            <p:spPr>
              <a:xfrm>
                <a:off x="1097550" y="4422550"/>
                <a:ext cx="113050" cy="736850"/>
              </a:xfrm>
              <a:custGeom>
                <a:avLst/>
                <a:gdLst/>
                <a:ahLst/>
                <a:cxnLst/>
                <a:rect l="l" t="t" r="r" b="b"/>
                <a:pathLst>
                  <a:path w="4522" h="29474" extrusionOk="0">
                    <a:moveTo>
                      <a:pt x="4417" y="0"/>
                    </a:moveTo>
                    <a:cubicBezTo>
                      <a:pt x="4400" y="0"/>
                      <a:pt x="4386" y="4"/>
                      <a:pt x="4378" y="12"/>
                    </a:cubicBezTo>
                    <a:cubicBezTo>
                      <a:pt x="2402" y="4420"/>
                      <a:pt x="1064" y="9222"/>
                      <a:pt x="548" y="14116"/>
                    </a:cubicBezTo>
                    <a:cubicBezTo>
                      <a:pt x="1" y="18979"/>
                      <a:pt x="244" y="23995"/>
                      <a:pt x="1338" y="28797"/>
                    </a:cubicBezTo>
                    <a:cubicBezTo>
                      <a:pt x="1445" y="29272"/>
                      <a:pt x="1928" y="29473"/>
                      <a:pt x="2462" y="29473"/>
                    </a:cubicBezTo>
                    <a:cubicBezTo>
                      <a:pt x="3295" y="29473"/>
                      <a:pt x="4252" y="28984"/>
                      <a:pt x="4104" y="28280"/>
                    </a:cubicBezTo>
                    <a:cubicBezTo>
                      <a:pt x="3435" y="23691"/>
                      <a:pt x="2888" y="19070"/>
                      <a:pt x="2827" y="14298"/>
                    </a:cubicBezTo>
                    <a:cubicBezTo>
                      <a:pt x="2736" y="9557"/>
                      <a:pt x="3192" y="4724"/>
                      <a:pt x="4499" y="73"/>
                    </a:cubicBezTo>
                    <a:cubicBezTo>
                      <a:pt x="4521" y="29"/>
                      <a:pt x="4462" y="0"/>
                      <a:pt x="441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99" name="Google Shape;399;p3"/>
              <p:cNvSpPr/>
              <p:nvPr/>
            </p:nvSpPr>
            <p:spPr>
              <a:xfrm>
                <a:off x="1205650" y="4653650"/>
                <a:ext cx="552900" cy="650725"/>
              </a:xfrm>
              <a:custGeom>
                <a:avLst/>
                <a:gdLst/>
                <a:ahLst/>
                <a:cxnLst/>
                <a:rect l="l" t="t" r="r" b="b"/>
                <a:pathLst>
                  <a:path w="22116" h="26029" extrusionOk="0">
                    <a:moveTo>
                      <a:pt x="21993" y="1"/>
                    </a:moveTo>
                    <a:cubicBezTo>
                      <a:pt x="21983" y="1"/>
                      <a:pt x="21974" y="3"/>
                      <a:pt x="21969" y="9"/>
                    </a:cubicBezTo>
                    <a:cubicBezTo>
                      <a:pt x="15495" y="8398"/>
                      <a:pt x="8260" y="16240"/>
                      <a:pt x="783" y="23687"/>
                    </a:cubicBezTo>
                    <a:cubicBezTo>
                      <a:pt x="0" y="24470"/>
                      <a:pt x="1147" y="26028"/>
                      <a:pt x="2151" y="26028"/>
                    </a:cubicBezTo>
                    <a:cubicBezTo>
                      <a:pt x="2355" y="26028"/>
                      <a:pt x="2553" y="25964"/>
                      <a:pt x="2728" y="25814"/>
                    </a:cubicBezTo>
                    <a:cubicBezTo>
                      <a:pt x="6771" y="22228"/>
                      <a:pt x="10358" y="18094"/>
                      <a:pt x="13519" y="13717"/>
                    </a:cubicBezTo>
                    <a:cubicBezTo>
                      <a:pt x="16650" y="9310"/>
                      <a:pt x="19446" y="4720"/>
                      <a:pt x="22090" y="100"/>
                    </a:cubicBezTo>
                    <a:cubicBezTo>
                      <a:pt x="22115" y="50"/>
                      <a:pt x="22039" y="1"/>
                      <a:pt x="2199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00" name="Google Shape;400;p3"/>
              <p:cNvSpPr/>
              <p:nvPr/>
            </p:nvSpPr>
            <p:spPr>
              <a:xfrm>
                <a:off x="1335875" y="4846725"/>
                <a:ext cx="587500" cy="492325"/>
              </a:xfrm>
              <a:custGeom>
                <a:avLst/>
                <a:gdLst/>
                <a:ahLst/>
                <a:cxnLst/>
                <a:rect l="l" t="t" r="r" b="b"/>
                <a:pathLst>
                  <a:path w="23500" h="19693" extrusionOk="0">
                    <a:moveTo>
                      <a:pt x="23401" y="0"/>
                    </a:moveTo>
                    <a:cubicBezTo>
                      <a:pt x="23396" y="0"/>
                      <a:pt x="23390" y="2"/>
                      <a:pt x="23386" y="6"/>
                    </a:cubicBezTo>
                    <a:cubicBezTo>
                      <a:pt x="15848" y="5781"/>
                      <a:pt x="8219" y="11404"/>
                      <a:pt x="802" y="17210"/>
                    </a:cubicBezTo>
                    <a:cubicBezTo>
                      <a:pt x="0" y="17852"/>
                      <a:pt x="1150" y="19692"/>
                      <a:pt x="2100" y="19692"/>
                    </a:cubicBezTo>
                    <a:cubicBezTo>
                      <a:pt x="2230" y="19692"/>
                      <a:pt x="2357" y="19658"/>
                      <a:pt x="2474" y="19581"/>
                    </a:cubicBezTo>
                    <a:cubicBezTo>
                      <a:pt x="6425" y="16906"/>
                      <a:pt x="10073" y="13745"/>
                      <a:pt x="13507" y="10401"/>
                    </a:cubicBezTo>
                    <a:cubicBezTo>
                      <a:pt x="16942" y="7058"/>
                      <a:pt x="20195" y="3532"/>
                      <a:pt x="23447" y="128"/>
                    </a:cubicBezTo>
                    <a:cubicBezTo>
                      <a:pt x="23499" y="75"/>
                      <a:pt x="23439" y="0"/>
                      <a:pt x="2340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01" name="Google Shape;401;p3"/>
              <p:cNvSpPr/>
              <p:nvPr/>
            </p:nvSpPr>
            <p:spPr>
              <a:xfrm>
                <a:off x="1427775" y="4767625"/>
                <a:ext cx="371950" cy="441550"/>
              </a:xfrm>
              <a:custGeom>
                <a:avLst/>
                <a:gdLst/>
                <a:ahLst/>
                <a:cxnLst/>
                <a:rect l="l" t="t" r="r" b="b"/>
                <a:pathLst>
                  <a:path w="14878" h="17662" extrusionOk="0">
                    <a:moveTo>
                      <a:pt x="14789" y="1"/>
                    </a:moveTo>
                    <a:cubicBezTo>
                      <a:pt x="14778" y="1"/>
                      <a:pt x="14767" y="3"/>
                      <a:pt x="14756" y="9"/>
                    </a:cubicBezTo>
                    <a:cubicBezTo>
                      <a:pt x="9680" y="4903"/>
                      <a:pt x="4725" y="10040"/>
                      <a:pt x="439" y="15663"/>
                    </a:cubicBezTo>
                    <a:cubicBezTo>
                      <a:pt x="0" y="16257"/>
                      <a:pt x="1425" y="17662"/>
                      <a:pt x="2237" y="17662"/>
                    </a:cubicBezTo>
                    <a:cubicBezTo>
                      <a:pt x="2381" y="17662"/>
                      <a:pt x="2506" y="17618"/>
                      <a:pt x="2597" y="17517"/>
                    </a:cubicBezTo>
                    <a:cubicBezTo>
                      <a:pt x="7430" y="12350"/>
                      <a:pt x="10895" y="5936"/>
                      <a:pt x="14877" y="100"/>
                    </a:cubicBezTo>
                    <a:cubicBezTo>
                      <a:pt x="14877" y="51"/>
                      <a:pt x="14837" y="1"/>
                      <a:pt x="147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02" name="Google Shape;402;p3"/>
              <p:cNvSpPr/>
              <p:nvPr/>
            </p:nvSpPr>
            <p:spPr>
              <a:xfrm>
                <a:off x="723675" y="4419500"/>
                <a:ext cx="294000" cy="687900"/>
              </a:xfrm>
              <a:custGeom>
                <a:avLst/>
                <a:gdLst/>
                <a:ahLst/>
                <a:cxnLst/>
                <a:rect l="l" t="t" r="r" b="b"/>
                <a:pathLst>
                  <a:path w="11760" h="27516" extrusionOk="0">
                    <a:moveTo>
                      <a:pt x="76" y="1"/>
                    </a:moveTo>
                    <a:cubicBezTo>
                      <a:pt x="38" y="1"/>
                      <a:pt x="1" y="23"/>
                      <a:pt x="1" y="74"/>
                    </a:cubicBezTo>
                    <a:cubicBezTo>
                      <a:pt x="1217" y="9466"/>
                      <a:pt x="4104" y="18828"/>
                      <a:pt x="8846" y="27126"/>
                    </a:cubicBezTo>
                    <a:cubicBezTo>
                      <a:pt x="9003" y="27401"/>
                      <a:pt x="9283" y="27516"/>
                      <a:pt x="9602" y="27516"/>
                    </a:cubicBezTo>
                    <a:cubicBezTo>
                      <a:pt x="10517" y="27516"/>
                      <a:pt x="11760" y="26577"/>
                      <a:pt x="11399" y="25788"/>
                    </a:cubicBezTo>
                    <a:cubicBezTo>
                      <a:pt x="9393" y="21624"/>
                      <a:pt x="7265" y="17460"/>
                      <a:pt x="5290" y="13204"/>
                    </a:cubicBezTo>
                    <a:cubicBezTo>
                      <a:pt x="3314" y="8949"/>
                      <a:pt x="1490" y="4603"/>
                      <a:pt x="153" y="43"/>
                    </a:cubicBezTo>
                    <a:cubicBezTo>
                      <a:pt x="139" y="16"/>
                      <a:pt x="107" y="1"/>
                      <a:pt x="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03" name="Google Shape;403;p3"/>
              <p:cNvSpPr/>
              <p:nvPr/>
            </p:nvSpPr>
            <p:spPr>
              <a:xfrm>
                <a:off x="1249950" y="4560525"/>
                <a:ext cx="332975" cy="581250"/>
              </a:xfrm>
              <a:custGeom>
                <a:avLst/>
                <a:gdLst/>
                <a:ahLst/>
                <a:cxnLst/>
                <a:rect l="l" t="t" r="r" b="b"/>
                <a:pathLst>
                  <a:path w="13319" h="23250" extrusionOk="0">
                    <a:moveTo>
                      <a:pt x="13219" y="0"/>
                    </a:moveTo>
                    <a:cubicBezTo>
                      <a:pt x="13201" y="0"/>
                      <a:pt x="13184" y="8"/>
                      <a:pt x="13175" y="25"/>
                    </a:cubicBezTo>
                    <a:cubicBezTo>
                      <a:pt x="8798" y="7108"/>
                      <a:pt x="4391" y="14220"/>
                      <a:pt x="409" y="21485"/>
                    </a:cubicBezTo>
                    <a:cubicBezTo>
                      <a:pt x="1" y="22206"/>
                      <a:pt x="1378" y="23250"/>
                      <a:pt x="2273" y="23250"/>
                    </a:cubicBezTo>
                    <a:cubicBezTo>
                      <a:pt x="2510" y="23250"/>
                      <a:pt x="2714" y="23176"/>
                      <a:pt x="2841" y="23004"/>
                    </a:cubicBezTo>
                    <a:cubicBezTo>
                      <a:pt x="5151" y="19509"/>
                      <a:pt x="7035" y="15710"/>
                      <a:pt x="8646" y="11819"/>
                    </a:cubicBezTo>
                    <a:cubicBezTo>
                      <a:pt x="10318" y="7928"/>
                      <a:pt x="11777" y="3977"/>
                      <a:pt x="13297" y="86"/>
                    </a:cubicBezTo>
                    <a:cubicBezTo>
                      <a:pt x="13318" y="43"/>
                      <a:pt x="13264" y="0"/>
                      <a:pt x="1321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04" name="Google Shape;404;p3"/>
              <p:cNvSpPr/>
              <p:nvPr/>
            </p:nvSpPr>
            <p:spPr>
              <a:xfrm>
                <a:off x="887050" y="4628250"/>
                <a:ext cx="737125" cy="698900"/>
              </a:xfrm>
              <a:custGeom>
                <a:avLst/>
                <a:gdLst/>
                <a:ahLst/>
                <a:cxnLst/>
                <a:rect l="l" t="t" r="r" b="b"/>
                <a:pathLst>
                  <a:path w="29485" h="27956" extrusionOk="0">
                    <a:moveTo>
                      <a:pt x="21138" y="1"/>
                    </a:moveTo>
                    <a:cubicBezTo>
                      <a:pt x="19419" y="1"/>
                      <a:pt x="17328" y="191"/>
                      <a:pt x="14773" y="538"/>
                    </a:cubicBezTo>
                    <a:cubicBezTo>
                      <a:pt x="13738" y="683"/>
                      <a:pt x="12831" y="729"/>
                      <a:pt x="12012" y="729"/>
                    </a:cubicBezTo>
                    <a:cubicBezTo>
                      <a:pt x="10533" y="729"/>
                      <a:pt x="9344" y="577"/>
                      <a:pt x="8214" y="577"/>
                    </a:cubicBezTo>
                    <a:cubicBezTo>
                      <a:pt x="5895" y="577"/>
                      <a:pt x="3825" y="1218"/>
                      <a:pt x="1" y="5128"/>
                    </a:cubicBezTo>
                    <a:cubicBezTo>
                      <a:pt x="1703" y="15858"/>
                      <a:pt x="5958" y="25675"/>
                      <a:pt x="15959" y="27955"/>
                    </a:cubicBezTo>
                    <a:cubicBezTo>
                      <a:pt x="23466" y="24095"/>
                      <a:pt x="28938" y="16496"/>
                      <a:pt x="29485" y="8198"/>
                    </a:cubicBezTo>
                    <a:cubicBezTo>
                      <a:pt x="28589" y="2279"/>
                      <a:pt x="27089" y="1"/>
                      <a:pt x="21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05" name="Google Shape;405;p3"/>
              <p:cNvSpPr/>
              <p:nvPr/>
            </p:nvSpPr>
            <p:spPr>
              <a:xfrm>
                <a:off x="637600" y="4720500"/>
                <a:ext cx="1257650" cy="742650"/>
              </a:xfrm>
              <a:custGeom>
                <a:avLst/>
                <a:gdLst/>
                <a:ahLst/>
                <a:cxnLst/>
                <a:rect l="l" t="t" r="r" b="b"/>
                <a:pathLst>
                  <a:path w="50306" h="29706" extrusionOk="0">
                    <a:moveTo>
                      <a:pt x="13199" y="0"/>
                    </a:moveTo>
                    <a:cubicBezTo>
                      <a:pt x="11306" y="0"/>
                      <a:pt x="9297" y="574"/>
                      <a:pt x="7356" y="982"/>
                    </a:cubicBezTo>
                    <a:cubicBezTo>
                      <a:pt x="6749" y="1104"/>
                      <a:pt x="6141" y="1225"/>
                      <a:pt x="5533" y="1286"/>
                    </a:cubicBezTo>
                    <a:cubicBezTo>
                      <a:pt x="2341" y="1742"/>
                      <a:pt x="1" y="4630"/>
                      <a:pt x="244" y="7821"/>
                    </a:cubicBezTo>
                    <a:cubicBezTo>
                      <a:pt x="426" y="10678"/>
                      <a:pt x="1125" y="13475"/>
                      <a:pt x="2250" y="16119"/>
                    </a:cubicBezTo>
                    <a:cubicBezTo>
                      <a:pt x="2797" y="17365"/>
                      <a:pt x="3435" y="18551"/>
                      <a:pt x="4195" y="19675"/>
                    </a:cubicBezTo>
                    <a:cubicBezTo>
                      <a:pt x="5624" y="21925"/>
                      <a:pt x="7508" y="23961"/>
                      <a:pt x="9575" y="25603"/>
                    </a:cubicBezTo>
                    <a:cubicBezTo>
                      <a:pt x="12220" y="27639"/>
                      <a:pt x="15259" y="29128"/>
                      <a:pt x="18512" y="29554"/>
                    </a:cubicBezTo>
                    <a:cubicBezTo>
                      <a:pt x="19241" y="29676"/>
                      <a:pt x="20001" y="29706"/>
                      <a:pt x="20731" y="29706"/>
                    </a:cubicBezTo>
                    <a:cubicBezTo>
                      <a:pt x="22342" y="29706"/>
                      <a:pt x="23922" y="29402"/>
                      <a:pt x="25472" y="28946"/>
                    </a:cubicBezTo>
                    <a:cubicBezTo>
                      <a:pt x="27630" y="28247"/>
                      <a:pt x="29728" y="27244"/>
                      <a:pt x="31703" y="25967"/>
                    </a:cubicBezTo>
                    <a:cubicBezTo>
                      <a:pt x="33892" y="24599"/>
                      <a:pt x="35989" y="23019"/>
                      <a:pt x="38026" y="21408"/>
                    </a:cubicBezTo>
                    <a:lnTo>
                      <a:pt x="48299" y="13444"/>
                    </a:lnTo>
                    <a:cubicBezTo>
                      <a:pt x="48938" y="12928"/>
                      <a:pt x="49485" y="12228"/>
                      <a:pt x="49698" y="11408"/>
                    </a:cubicBezTo>
                    <a:cubicBezTo>
                      <a:pt x="50306" y="9128"/>
                      <a:pt x="48208" y="7852"/>
                      <a:pt x="46445" y="7031"/>
                    </a:cubicBezTo>
                    <a:cubicBezTo>
                      <a:pt x="43193" y="5511"/>
                      <a:pt x="39758" y="3900"/>
                      <a:pt x="36293" y="3687"/>
                    </a:cubicBezTo>
                    <a:cubicBezTo>
                      <a:pt x="36015" y="3668"/>
                      <a:pt x="35735" y="3659"/>
                      <a:pt x="35455" y="3659"/>
                    </a:cubicBezTo>
                    <a:cubicBezTo>
                      <a:pt x="34390" y="3659"/>
                      <a:pt x="33322" y="3800"/>
                      <a:pt x="32311" y="4113"/>
                    </a:cubicBezTo>
                    <a:cubicBezTo>
                      <a:pt x="31247" y="4417"/>
                      <a:pt x="30184" y="4934"/>
                      <a:pt x="29120" y="5389"/>
                    </a:cubicBezTo>
                    <a:cubicBezTo>
                      <a:pt x="27703" y="6027"/>
                      <a:pt x="26249" y="6610"/>
                      <a:pt x="24801" y="6610"/>
                    </a:cubicBezTo>
                    <a:cubicBezTo>
                      <a:pt x="24386" y="6610"/>
                      <a:pt x="23971" y="6562"/>
                      <a:pt x="23557" y="6453"/>
                    </a:cubicBezTo>
                    <a:cubicBezTo>
                      <a:pt x="22767" y="6271"/>
                      <a:pt x="22068" y="5876"/>
                      <a:pt x="21490" y="5389"/>
                    </a:cubicBezTo>
                    <a:cubicBezTo>
                      <a:pt x="19545" y="3900"/>
                      <a:pt x="18147" y="1468"/>
                      <a:pt x="15867" y="496"/>
                    </a:cubicBezTo>
                    <a:cubicBezTo>
                      <a:pt x="15020" y="137"/>
                      <a:pt x="14123" y="0"/>
                      <a:pt x="131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06" name="Google Shape;406;p3"/>
              <p:cNvSpPr/>
              <p:nvPr/>
            </p:nvSpPr>
            <p:spPr>
              <a:xfrm>
                <a:off x="911375" y="4991350"/>
                <a:ext cx="690625" cy="472575"/>
              </a:xfrm>
              <a:custGeom>
                <a:avLst/>
                <a:gdLst/>
                <a:ahLst/>
                <a:cxnLst/>
                <a:rect l="l" t="t" r="r" b="b"/>
                <a:pathLst>
                  <a:path w="27625" h="18903" extrusionOk="0">
                    <a:moveTo>
                      <a:pt x="23470" y="1"/>
                    </a:moveTo>
                    <a:cubicBezTo>
                      <a:pt x="23450" y="1"/>
                      <a:pt x="23436" y="8"/>
                      <a:pt x="23436" y="27"/>
                    </a:cubicBezTo>
                    <a:cubicBezTo>
                      <a:pt x="20822" y="4586"/>
                      <a:pt x="17812" y="8872"/>
                      <a:pt x="14591" y="12914"/>
                    </a:cubicBezTo>
                    <a:cubicBezTo>
                      <a:pt x="14469" y="13036"/>
                      <a:pt x="14408" y="13127"/>
                      <a:pt x="14287" y="13249"/>
                    </a:cubicBezTo>
                    <a:lnTo>
                      <a:pt x="13253" y="14495"/>
                    </a:lnTo>
                    <a:cubicBezTo>
                      <a:pt x="13405" y="14009"/>
                      <a:pt x="13557" y="13553"/>
                      <a:pt x="13709" y="13066"/>
                    </a:cubicBezTo>
                    <a:lnTo>
                      <a:pt x="13831" y="12732"/>
                    </a:lnTo>
                    <a:cubicBezTo>
                      <a:pt x="13861" y="12610"/>
                      <a:pt x="13922" y="12458"/>
                      <a:pt x="13952" y="12337"/>
                    </a:cubicBezTo>
                    <a:cubicBezTo>
                      <a:pt x="14378" y="10939"/>
                      <a:pt x="14712" y="9480"/>
                      <a:pt x="15046" y="8082"/>
                    </a:cubicBezTo>
                    <a:cubicBezTo>
                      <a:pt x="15472" y="6349"/>
                      <a:pt x="15837" y="4586"/>
                      <a:pt x="16262" y="2853"/>
                    </a:cubicBezTo>
                    <a:cubicBezTo>
                      <a:pt x="16262" y="2809"/>
                      <a:pt x="16197" y="2781"/>
                      <a:pt x="16162" y="2781"/>
                    </a:cubicBezTo>
                    <a:cubicBezTo>
                      <a:pt x="16149" y="2781"/>
                      <a:pt x="16141" y="2785"/>
                      <a:pt x="16141" y="2793"/>
                    </a:cubicBezTo>
                    <a:cubicBezTo>
                      <a:pt x="14925" y="5437"/>
                      <a:pt x="13648" y="7960"/>
                      <a:pt x="12402" y="10544"/>
                    </a:cubicBezTo>
                    <a:cubicBezTo>
                      <a:pt x="12280" y="10787"/>
                      <a:pt x="12189" y="10969"/>
                      <a:pt x="12098" y="11151"/>
                    </a:cubicBezTo>
                    <a:cubicBezTo>
                      <a:pt x="11885" y="11516"/>
                      <a:pt x="11733" y="11881"/>
                      <a:pt x="11551" y="12215"/>
                    </a:cubicBezTo>
                    <a:cubicBezTo>
                      <a:pt x="11125" y="13097"/>
                      <a:pt x="10669" y="13978"/>
                      <a:pt x="10274" y="14860"/>
                    </a:cubicBezTo>
                    <a:cubicBezTo>
                      <a:pt x="10335" y="13826"/>
                      <a:pt x="10366" y="12793"/>
                      <a:pt x="10457" y="11759"/>
                    </a:cubicBezTo>
                    <a:lnTo>
                      <a:pt x="10457" y="11607"/>
                    </a:lnTo>
                    <a:lnTo>
                      <a:pt x="10457" y="11547"/>
                    </a:lnTo>
                    <a:cubicBezTo>
                      <a:pt x="10578" y="9784"/>
                      <a:pt x="10669" y="8051"/>
                      <a:pt x="10882" y="6258"/>
                    </a:cubicBezTo>
                    <a:cubicBezTo>
                      <a:pt x="11065" y="4616"/>
                      <a:pt x="11247" y="3005"/>
                      <a:pt x="11581" y="1364"/>
                    </a:cubicBezTo>
                    <a:cubicBezTo>
                      <a:pt x="11581" y="1343"/>
                      <a:pt x="11538" y="1308"/>
                      <a:pt x="11511" y="1308"/>
                    </a:cubicBezTo>
                    <a:cubicBezTo>
                      <a:pt x="11499" y="1308"/>
                      <a:pt x="11490" y="1315"/>
                      <a:pt x="11490" y="1334"/>
                    </a:cubicBezTo>
                    <a:cubicBezTo>
                      <a:pt x="11338" y="1668"/>
                      <a:pt x="11186" y="2033"/>
                      <a:pt x="11034" y="2398"/>
                    </a:cubicBezTo>
                    <a:cubicBezTo>
                      <a:pt x="10001" y="4920"/>
                      <a:pt x="9119" y="7565"/>
                      <a:pt x="8451" y="10209"/>
                    </a:cubicBezTo>
                    <a:cubicBezTo>
                      <a:pt x="8299" y="10817"/>
                      <a:pt x="8147" y="11425"/>
                      <a:pt x="7995" y="12063"/>
                    </a:cubicBezTo>
                    <a:cubicBezTo>
                      <a:pt x="7782" y="12975"/>
                      <a:pt x="7600" y="13857"/>
                      <a:pt x="7448" y="14769"/>
                    </a:cubicBezTo>
                    <a:cubicBezTo>
                      <a:pt x="7174" y="13857"/>
                      <a:pt x="6931" y="12945"/>
                      <a:pt x="6688" y="12003"/>
                    </a:cubicBezTo>
                    <a:cubicBezTo>
                      <a:pt x="6566" y="11577"/>
                      <a:pt x="6475" y="11212"/>
                      <a:pt x="6384" y="10787"/>
                    </a:cubicBezTo>
                    <a:cubicBezTo>
                      <a:pt x="6110" y="9692"/>
                      <a:pt x="5867" y="8537"/>
                      <a:pt x="5624" y="7413"/>
                    </a:cubicBezTo>
                    <a:cubicBezTo>
                      <a:pt x="5198" y="5224"/>
                      <a:pt x="4894" y="3005"/>
                      <a:pt x="4864" y="756"/>
                    </a:cubicBezTo>
                    <a:cubicBezTo>
                      <a:pt x="4864" y="741"/>
                      <a:pt x="4834" y="733"/>
                      <a:pt x="4799" y="733"/>
                    </a:cubicBezTo>
                    <a:cubicBezTo>
                      <a:pt x="4765" y="733"/>
                      <a:pt x="4727" y="741"/>
                      <a:pt x="4712" y="756"/>
                    </a:cubicBezTo>
                    <a:cubicBezTo>
                      <a:pt x="4408" y="2246"/>
                      <a:pt x="4226" y="3765"/>
                      <a:pt x="4104" y="5316"/>
                    </a:cubicBezTo>
                    <a:cubicBezTo>
                      <a:pt x="3952" y="7200"/>
                      <a:pt x="3952" y="9145"/>
                      <a:pt x="4104" y="11091"/>
                    </a:cubicBezTo>
                    <a:cubicBezTo>
                      <a:pt x="4104" y="11212"/>
                      <a:pt x="4134" y="11364"/>
                      <a:pt x="4134" y="11455"/>
                    </a:cubicBezTo>
                    <a:cubicBezTo>
                      <a:pt x="4226" y="12367"/>
                      <a:pt x="4347" y="13340"/>
                      <a:pt x="4499" y="14252"/>
                    </a:cubicBezTo>
                    <a:cubicBezTo>
                      <a:pt x="4074" y="13553"/>
                      <a:pt x="3678" y="12823"/>
                      <a:pt x="3314" y="12124"/>
                    </a:cubicBezTo>
                    <a:cubicBezTo>
                      <a:pt x="3131" y="11729"/>
                      <a:pt x="2888" y="11303"/>
                      <a:pt x="2706" y="10908"/>
                    </a:cubicBezTo>
                    <a:cubicBezTo>
                      <a:pt x="1612" y="8507"/>
                      <a:pt x="791" y="5893"/>
                      <a:pt x="609" y="3188"/>
                    </a:cubicBezTo>
                    <a:cubicBezTo>
                      <a:pt x="517" y="3218"/>
                      <a:pt x="365" y="3218"/>
                      <a:pt x="365" y="3249"/>
                    </a:cubicBezTo>
                    <a:cubicBezTo>
                      <a:pt x="1" y="5376"/>
                      <a:pt x="1" y="7626"/>
                      <a:pt x="365" y="9844"/>
                    </a:cubicBezTo>
                    <a:cubicBezTo>
                      <a:pt x="517" y="10908"/>
                      <a:pt x="730" y="11911"/>
                      <a:pt x="1034" y="12945"/>
                    </a:cubicBezTo>
                    <a:cubicBezTo>
                      <a:pt x="1216" y="13553"/>
                      <a:pt x="1399" y="14191"/>
                      <a:pt x="1672" y="14799"/>
                    </a:cubicBezTo>
                    <a:cubicBezTo>
                      <a:pt x="4317" y="16866"/>
                      <a:pt x="7356" y="18325"/>
                      <a:pt x="10609" y="18750"/>
                    </a:cubicBezTo>
                    <a:cubicBezTo>
                      <a:pt x="11338" y="18872"/>
                      <a:pt x="12098" y="18902"/>
                      <a:pt x="12828" y="18902"/>
                    </a:cubicBezTo>
                    <a:cubicBezTo>
                      <a:pt x="14439" y="18902"/>
                      <a:pt x="16019" y="18598"/>
                      <a:pt x="17569" y="18142"/>
                    </a:cubicBezTo>
                    <a:cubicBezTo>
                      <a:pt x="18512" y="17200"/>
                      <a:pt x="19393" y="16197"/>
                      <a:pt x="20214" y="15194"/>
                    </a:cubicBezTo>
                    <a:cubicBezTo>
                      <a:pt x="20609" y="14738"/>
                      <a:pt x="20974" y="14252"/>
                      <a:pt x="21338" y="13735"/>
                    </a:cubicBezTo>
                    <a:cubicBezTo>
                      <a:pt x="23831" y="10392"/>
                      <a:pt x="25837" y="6744"/>
                      <a:pt x="27600" y="3097"/>
                    </a:cubicBezTo>
                    <a:cubicBezTo>
                      <a:pt x="27624" y="3072"/>
                      <a:pt x="27550" y="3028"/>
                      <a:pt x="27504" y="3028"/>
                    </a:cubicBezTo>
                    <a:cubicBezTo>
                      <a:pt x="27493" y="3028"/>
                      <a:pt x="27484" y="3030"/>
                      <a:pt x="27478" y="3036"/>
                    </a:cubicBezTo>
                    <a:cubicBezTo>
                      <a:pt x="25138" y="6288"/>
                      <a:pt x="22463" y="9328"/>
                      <a:pt x="19667" y="12185"/>
                    </a:cubicBezTo>
                    <a:cubicBezTo>
                      <a:pt x="18907" y="12945"/>
                      <a:pt x="18086" y="13705"/>
                      <a:pt x="17296" y="14465"/>
                    </a:cubicBezTo>
                    <a:cubicBezTo>
                      <a:pt x="17144" y="14617"/>
                      <a:pt x="16992" y="14769"/>
                      <a:pt x="16840" y="14890"/>
                    </a:cubicBezTo>
                    <a:cubicBezTo>
                      <a:pt x="16931" y="14769"/>
                      <a:pt x="16961" y="14708"/>
                      <a:pt x="17022" y="14586"/>
                    </a:cubicBezTo>
                    <a:cubicBezTo>
                      <a:pt x="17053" y="14495"/>
                      <a:pt x="17113" y="14465"/>
                      <a:pt x="17144" y="14404"/>
                    </a:cubicBezTo>
                    <a:cubicBezTo>
                      <a:pt x="17752" y="13370"/>
                      <a:pt x="18268" y="12306"/>
                      <a:pt x="18816" y="11243"/>
                    </a:cubicBezTo>
                    <a:lnTo>
                      <a:pt x="18816" y="11212"/>
                    </a:lnTo>
                    <a:cubicBezTo>
                      <a:pt x="18907" y="11091"/>
                      <a:pt x="18937" y="10969"/>
                      <a:pt x="18998" y="10848"/>
                    </a:cubicBezTo>
                    <a:cubicBezTo>
                      <a:pt x="20882" y="7352"/>
                      <a:pt x="22311" y="3705"/>
                      <a:pt x="23557" y="57"/>
                    </a:cubicBezTo>
                    <a:cubicBezTo>
                      <a:pt x="23578" y="36"/>
                      <a:pt x="23512" y="1"/>
                      <a:pt x="2347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07" name="Google Shape;407;p3"/>
              <p:cNvSpPr/>
              <p:nvPr/>
            </p:nvSpPr>
            <p:spPr>
              <a:xfrm>
                <a:off x="1469100" y="4358415"/>
                <a:ext cx="178250" cy="453725"/>
              </a:xfrm>
              <a:custGeom>
                <a:avLst/>
                <a:gdLst/>
                <a:ahLst/>
                <a:cxnLst/>
                <a:rect l="l" t="t" r="r" b="b"/>
                <a:pathLst>
                  <a:path w="7130" h="18149" extrusionOk="0">
                    <a:moveTo>
                      <a:pt x="7077" y="0"/>
                    </a:moveTo>
                    <a:cubicBezTo>
                      <a:pt x="7046" y="0"/>
                      <a:pt x="7008" y="61"/>
                      <a:pt x="6993" y="183"/>
                    </a:cubicBezTo>
                    <a:cubicBezTo>
                      <a:pt x="6568" y="6171"/>
                      <a:pt x="4349" y="11885"/>
                      <a:pt x="762" y="16596"/>
                    </a:cubicBezTo>
                    <a:cubicBezTo>
                      <a:pt x="24" y="17532"/>
                      <a:pt x="0" y="18148"/>
                      <a:pt x="356" y="18148"/>
                    </a:cubicBezTo>
                    <a:cubicBezTo>
                      <a:pt x="601" y="18148"/>
                      <a:pt x="1026" y="17856"/>
                      <a:pt x="1522" y="17174"/>
                    </a:cubicBezTo>
                    <a:cubicBezTo>
                      <a:pt x="5017" y="12189"/>
                      <a:pt x="6963" y="6201"/>
                      <a:pt x="7115" y="183"/>
                    </a:cubicBezTo>
                    <a:cubicBezTo>
                      <a:pt x="7130" y="61"/>
                      <a:pt x="7107" y="0"/>
                      <a:pt x="70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08" name="Google Shape;408;p3"/>
              <p:cNvSpPr/>
              <p:nvPr/>
            </p:nvSpPr>
            <p:spPr>
              <a:xfrm>
                <a:off x="1339300" y="4302500"/>
                <a:ext cx="98700" cy="446025"/>
              </a:xfrm>
              <a:custGeom>
                <a:avLst/>
                <a:gdLst/>
                <a:ahLst/>
                <a:cxnLst/>
                <a:rect l="l" t="t" r="r" b="b"/>
                <a:pathLst>
                  <a:path w="3948" h="17841" extrusionOk="0">
                    <a:moveTo>
                      <a:pt x="3205" y="0"/>
                    </a:moveTo>
                    <a:cubicBezTo>
                      <a:pt x="3182" y="0"/>
                      <a:pt x="3158" y="69"/>
                      <a:pt x="3158" y="194"/>
                    </a:cubicBezTo>
                    <a:cubicBezTo>
                      <a:pt x="3553" y="5726"/>
                      <a:pt x="2550" y="11319"/>
                      <a:pt x="422" y="16334"/>
                    </a:cubicBezTo>
                    <a:cubicBezTo>
                      <a:pt x="0" y="17279"/>
                      <a:pt x="93" y="17840"/>
                      <a:pt x="390" y="17840"/>
                    </a:cubicBezTo>
                    <a:cubicBezTo>
                      <a:pt x="628" y="17840"/>
                      <a:pt x="996" y="17480"/>
                      <a:pt x="1334" y="16669"/>
                    </a:cubicBezTo>
                    <a:cubicBezTo>
                      <a:pt x="3310" y="11441"/>
                      <a:pt x="3948" y="5696"/>
                      <a:pt x="3249" y="194"/>
                    </a:cubicBezTo>
                    <a:cubicBezTo>
                      <a:pt x="3249" y="61"/>
                      <a:pt x="3227" y="0"/>
                      <a:pt x="32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09" name="Google Shape;409;p3"/>
              <p:cNvSpPr/>
              <p:nvPr/>
            </p:nvSpPr>
            <p:spPr>
              <a:xfrm>
                <a:off x="1169975" y="4269200"/>
                <a:ext cx="60575" cy="427100"/>
              </a:xfrm>
              <a:custGeom>
                <a:avLst/>
                <a:gdLst/>
                <a:ahLst/>
                <a:cxnLst/>
                <a:rect l="l" t="t" r="r" b="b"/>
                <a:pathLst>
                  <a:path w="2423" h="17084" extrusionOk="0">
                    <a:moveTo>
                      <a:pt x="277" y="1"/>
                    </a:moveTo>
                    <a:cubicBezTo>
                      <a:pt x="244" y="1"/>
                      <a:pt x="231" y="72"/>
                      <a:pt x="265" y="189"/>
                    </a:cubicBezTo>
                    <a:cubicBezTo>
                      <a:pt x="1754" y="5235"/>
                      <a:pt x="1663" y="10675"/>
                      <a:pt x="265" y="15660"/>
                    </a:cubicBezTo>
                    <a:cubicBezTo>
                      <a:pt x="0" y="16570"/>
                      <a:pt x="158" y="17084"/>
                      <a:pt x="431" y="17084"/>
                    </a:cubicBezTo>
                    <a:cubicBezTo>
                      <a:pt x="660" y="17084"/>
                      <a:pt x="969" y="16723"/>
                      <a:pt x="1177" y="15934"/>
                    </a:cubicBezTo>
                    <a:cubicBezTo>
                      <a:pt x="2423" y="10675"/>
                      <a:pt x="2088" y="5174"/>
                      <a:pt x="386" y="158"/>
                    </a:cubicBezTo>
                    <a:cubicBezTo>
                      <a:pt x="345" y="49"/>
                      <a:pt x="304" y="1"/>
                      <a:pt x="2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10" name="Google Shape;410;p3"/>
              <p:cNvSpPr/>
              <p:nvPr/>
            </p:nvSpPr>
            <p:spPr>
              <a:xfrm>
                <a:off x="971325" y="4322200"/>
                <a:ext cx="121475" cy="3457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13828" extrusionOk="0">
                    <a:moveTo>
                      <a:pt x="35" y="1"/>
                    </a:moveTo>
                    <a:cubicBezTo>
                      <a:pt x="4" y="1"/>
                      <a:pt x="0" y="65"/>
                      <a:pt x="34" y="166"/>
                    </a:cubicBezTo>
                    <a:cubicBezTo>
                      <a:pt x="1949" y="4148"/>
                      <a:pt x="3165" y="8434"/>
                      <a:pt x="3773" y="12780"/>
                    </a:cubicBezTo>
                    <a:cubicBezTo>
                      <a:pt x="3860" y="13491"/>
                      <a:pt x="4140" y="13828"/>
                      <a:pt x="4380" y="13828"/>
                    </a:cubicBezTo>
                    <a:cubicBezTo>
                      <a:pt x="4644" y="13828"/>
                      <a:pt x="4858" y="13422"/>
                      <a:pt x="4715" y="12659"/>
                    </a:cubicBezTo>
                    <a:cubicBezTo>
                      <a:pt x="3895" y="8251"/>
                      <a:pt x="2284" y="4026"/>
                      <a:pt x="156" y="136"/>
                    </a:cubicBezTo>
                    <a:cubicBezTo>
                      <a:pt x="102" y="41"/>
                      <a:pt x="60" y="1"/>
                      <a:pt x="3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11" name="Google Shape;411;p3"/>
              <p:cNvSpPr/>
              <p:nvPr/>
            </p:nvSpPr>
            <p:spPr>
              <a:xfrm>
                <a:off x="1601725" y="4321040"/>
                <a:ext cx="95850" cy="67100"/>
              </a:xfrm>
              <a:custGeom>
                <a:avLst/>
                <a:gdLst/>
                <a:ahLst/>
                <a:cxnLst/>
                <a:rect l="l" t="t" r="r" b="b"/>
                <a:pathLst>
                  <a:path w="3834" h="2684" extrusionOk="0">
                    <a:moveTo>
                      <a:pt x="1943" y="1"/>
                    </a:moveTo>
                    <a:cubicBezTo>
                      <a:pt x="852" y="1"/>
                      <a:pt x="1" y="1544"/>
                      <a:pt x="1111" y="2407"/>
                    </a:cubicBezTo>
                    <a:cubicBezTo>
                      <a:pt x="1366" y="2600"/>
                      <a:pt x="1631" y="2683"/>
                      <a:pt x="1882" y="2683"/>
                    </a:cubicBezTo>
                    <a:cubicBezTo>
                      <a:pt x="2977" y="2683"/>
                      <a:pt x="3834" y="1120"/>
                      <a:pt x="2722" y="279"/>
                    </a:cubicBezTo>
                    <a:cubicBezTo>
                      <a:pt x="2463" y="84"/>
                      <a:pt x="2197" y="1"/>
                      <a:pt x="19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12" name="Google Shape;412;p3"/>
              <p:cNvSpPr/>
              <p:nvPr/>
            </p:nvSpPr>
            <p:spPr>
              <a:xfrm>
                <a:off x="1376125" y="4262450"/>
                <a:ext cx="96525" cy="67025"/>
              </a:xfrm>
              <a:custGeom>
                <a:avLst/>
                <a:gdLst/>
                <a:ahLst/>
                <a:cxnLst/>
                <a:rect l="l" t="t" r="r" b="b"/>
                <a:pathLst>
                  <a:path w="3861" h="2681" extrusionOk="0">
                    <a:moveTo>
                      <a:pt x="1974" y="1"/>
                    </a:moveTo>
                    <a:cubicBezTo>
                      <a:pt x="873" y="1"/>
                      <a:pt x="1" y="1564"/>
                      <a:pt x="1137" y="2404"/>
                    </a:cubicBezTo>
                    <a:cubicBezTo>
                      <a:pt x="1393" y="2597"/>
                      <a:pt x="1657" y="2680"/>
                      <a:pt x="1909" y="2680"/>
                    </a:cubicBezTo>
                    <a:cubicBezTo>
                      <a:pt x="3004" y="2680"/>
                      <a:pt x="3860" y="1117"/>
                      <a:pt x="2748" y="276"/>
                    </a:cubicBezTo>
                    <a:cubicBezTo>
                      <a:pt x="2493" y="83"/>
                      <a:pt x="2227" y="1"/>
                      <a:pt x="197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13" name="Google Shape;413;p3"/>
              <p:cNvSpPr/>
              <p:nvPr/>
            </p:nvSpPr>
            <p:spPr>
              <a:xfrm>
                <a:off x="1133875" y="4251475"/>
                <a:ext cx="96375" cy="67350"/>
              </a:xfrm>
              <a:custGeom>
                <a:avLst/>
                <a:gdLst/>
                <a:ahLst/>
                <a:cxnLst/>
                <a:rect l="l" t="t" r="r" b="b"/>
                <a:pathLst>
                  <a:path w="3855" h="2694" extrusionOk="0">
                    <a:moveTo>
                      <a:pt x="1952" y="0"/>
                    </a:moveTo>
                    <a:cubicBezTo>
                      <a:pt x="858" y="0"/>
                      <a:pt x="0" y="1557"/>
                      <a:pt x="1131" y="2418"/>
                    </a:cubicBezTo>
                    <a:cubicBezTo>
                      <a:pt x="1387" y="2611"/>
                      <a:pt x="1651" y="2694"/>
                      <a:pt x="1903" y="2694"/>
                    </a:cubicBezTo>
                    <a:cubicBezTo>
                      <a:pt x="2997" y="2694"/>
                      <a:pt x="3854" y="1130"/>
                      <a:pt x="2742" y="290"/>
                    </a:cubicBezTo>
                    <a:cubicBezTo>
                      <a:pt x="2481" y="87"/>
                      <a:pt x="2210" y="0"/>
                      <a:pt x="19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14" name="Google Shape;414;p3"/>
              <p:cNvSpPr/>
              <p:nvPr/>
            </p:nvSpPr>
            <p:spPr>
              <a:xfrm>
                <a:off x="927700" y="4285175"/>
                <a:ext cx="95100" cy="67075"/>
              </a:xfrm>
              <a:custGeom>
                <a:avLst/>
                <a:gdLst/>
                <a:ahLst/>
                <a:cxnLst/>
                <a:rect l="l" t="t" r="r" b="b"/>
                <a:pathLst>
                  <a:path w="3804" h="2683" extrusionOk="0">
                    <a:moveTo>
                      <a:pt x="1915" y="1"/>
                    </a:moveTo>
                    <a:cubicBezTo>
                      <a:pt x="832" y="1"/>
                      <a:pt x="1" y="1544"/>
                      <a:pt x="1111" y="2407"/>
                    </a:cubicBezTo>
                    <a:cubicBezTo>
                      <a:pt x="1366" y="2600"/>
                      <a:pt x="1630" y="2683"/>
                      <a:pt x="1880" y="2683"/>
                    </a:cubicBezTo>
                    <a:cubicBezTo>
                      <a:pt x="2966" y="2683"/>
                      <a:pt x="3803" y="1120"/>
                      <a:pt x="2691" y="279"/>
                    </a:cubicBezTo>
                    <a:cubicBezTo>
                      <a:pt x="2433" y="84"/>
                      <a:pt x="2167" y="1"/>
                      <a:pt x="191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415" name="Google Shape;415;p3"/>
            <p:cNvSpPr/>
            <p:nvPr/>
          </p:nvSpPr>
          <p:spPr>
            <a:xfrm>
              <a:off x="117850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6" name="Google Shape;416;p3"/>
            <p:cNvSpPr/>
            <p:nvPr/>
          </p:nvSpPr>
          <p:spPr>
            <a:xfrm>
              <a:off x="1074650" y="902550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7" name="Google Shape;417;p3"/>
            <p:cNvSpPr/>
            <p:nvPr/>
          </p:nvSpPr>
          <p:spPr>
            <a:xfrm>
              <a:off x="1963950" y="174680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418" name="Google Shape;418;p3"/>
            <p:cNvGrpSpPr/>
            <p:nvPr/>
          </p:nvGrpSpPr>
          <p:grpSpPr>
            <a:xfrm>
              <a:off x="7033800" y="4497475"/>
              <a:ext cx="1664950" cy="852975"/>
              <a:chOff x="4976050" y="4611525"/>
              <a:chExt cx="1664950" cy="852975"/>
            </a:xfrm>
          </p:grpSpPr>
          <p:sp>
            <p:nvSpPr>
              <p:cNvPr id="419" name="Google Shape;419;p3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rgbClr val="888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20" name="Google Shape;420;p3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421" name="Google Shape;421;p3"/>
            <p:cNvGrpSpPr/>
            <p:nvPr/>
          </p:nvGrpSpPr>
          <p:grpSpPr>
            <a:xfrm>
              <a:off x="8333450" y="3500163"/>
              <a:ext cx="997000" cy="1029175"/>
              <a:chOff x="6240500" y="3229575"/>
              <a:chExt cx="997000" cy="1029175"/>
            </a:xfrm>
          </p:grpSpPr>
          <p:sp>
            <p:nvSpPr>
              <p:cNvPr id="422" name="Google Shape;422;p3"/>
              <p:cNvSpPr/>
              <p:nvPr/>
            </p:nvSpPr>
            <p:spPr>
              <a:xfrm>
                <a:off x="6555100" y="3229575"/>
                <a:ext cx="209750" cy="523075"/>
              </a:xfrm>
              <a:custGeom>
                <a:avLst/>
                <a:gdLst/>
                <a:ahLst/>
                <a:cxnLst/>
                <a:rect l="l" t="t" r="r" b="b"/>
                <a:pathLst>
                  <a:path w="8390" h="20923" extrusionOk="0">
                    <a:moveTo>
                      <a:pt x="3506" y="1"/>
                    </a:moveTo>
                    <a:cubicBezTo>
                      <a:pt x="2599" y="1"/>
                      <a:pt x="1697" y="558"/>
                      <a:pt x="1216" y="1378"/>
                    </a:cubicBezTo>
                    <a:cubicBezTo>
                      <a:pt x="669" y="2229"/>
                      <a:pt x="517" y="3293"/>
                      <a:pt x="456" y="4266"/>
                    </a:cubicBezTo>
                    <a:cubicBezTo>
                      <a:pt x="0" y="10497"/>
                      <a:pt x="2675" y="16880"/>
                      <a:pt x="7447" y="20922"/>
                    </a:cubicBezTo>
                    <a:cubicBezTo>
                      <a:pt x="8086" y="14904"/>
                      <a:pt x="8390" y="8643"/>
                      <a:pt x="6384" y="2928"/>
                    </a:cubicBezTo>
                    <a:cubicBezTo>
                      <a:pt x="5928" y="1652"/>
                      <a:pt x="5077" y="193"/>
                      <a:pt x="3709" y="10"/>
                    </a:cubicBezTo>
                    <a:cubicBezTo>
                      <a:pt x="3641" y="4"/>
                      <a:pt x="3573" y="1"/>
                      <a:pt x="35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23" name="Google Shape;423;p3"/>
              <p:cNvSpPr/>
              <p:nvPr/>
            </p:nvSpPr>
            <p:spPr>
              <a:xfrm>
                <a:off x="6240500" y="3477250"/>
                <a:ext cx="491675" cy="276150"/>
              </a:xfrm>
              <a:custGeom>
                <a:avLst/>
                <a:gdLst/>
                <a:ahLst/>
                <a:cxnLst/>
                <a:rect l="l" t="t" r="r" b="b"/>
                <a:pathLst>
                  <a:path w="19667" h="11046" extrusionOk="0">
                    <a:moveTo>
                      <a:pt x="4691" y="1"/>
                    </a:moveTo>
                    <a:cubicBezTo>
                      <a:pt x="4383" y="1"/>
                      <a:pt x="4075" y="24"/>
                      <a:pt x="3770" y="73"/>
                    </a:cubicBezTo>
                    <a:cubicBezTo>
                      <a:pt x="2615" y="255"/>
                      <a:pt x="1520" y="833"/>
                      <a:pt x="943" y="1806"/>
                    </a:cubicBezTo>
                    <a:cubicBezTo>
                      <a:pt x="1" y="3386"/>
                      <a:pt x="609" y="5544"/>
                      <a:pt x="1885" y="6882"/>
                    </a:cubicBezTo>
                    <a:cubicBezTo>
                      <a:pt x="3648" y="8614"/>
                      <a:pt x="6232" y="9101"/>
                      <a:pt x="8663" y="9496"/>
                    </a:cubicBezTo>
                    <a:cubicBezTo>
                      <a:pt x="12341" y="10104"/>
                      <a:pt x="16019" y="10712"/>
                      <a:pt x="19667" y="11046"/>
                    </a:cubicBezTo>
                    <a:cubicBezTo>
                      <a:pt x="16262" y="6639"/>
                      <a:pt x="12463" y="2049"/>
                      <a:pt x="7144" y="407"/>
                    </a:cubicBezTo>
                    <a:cubicBezTo>
                      <a:pt x="6346" y="164"/>
                      <a:pt x="5517" y="1"/>
                      <a:pt x="46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24" name="Google Shape;424;p3"/>
              <p:cNvSpPr/>
              <p:nvPr/>
            </p:nvSpPr>
            <p:spPr>
              <a:xfrm>
                <a:off x="6281550" y="3741175"/>
                <a:ext cx="455950" cy="307250"/>
              </a:xfrm>
              <a:custGeom>
                <a:avLst/>
                <a:gdLst/>
                <a:ahLst/>
                <a:cxnLst/>
                <a:rect l="l" t="t" r="r" b="b"/>
                <a:pathLst>
                  <a:path w="18238" h="12290" extrusionOk="0">
                    <a:moveTo>
                      <a:pt x="11228" y="1"/>
                    </a:moveTo>
                    <a:cubicBezTo>
                      <a:pt x="11133" y="1"/>
                      <a:pt x="11038" y="1"/>
                      <a:pt x="10942" y="3"/>
                    </a:cubicBezTo>
                    <a:cubicBezTo>
                      <a:pt x="8450" y="33"/>
                      <a:pt x="5988" y="580"/>
                      <a:pt x="3891" y="1887"/>
                    </a:cubicBezTo>
                    <a:cubicBezTo>
                      <a:pt x="1854" y="3224"/>
                      <a:pt x="304" y="5443"/>
                      <a:pt x="91" y="7905"/>
                    </a:cubicBezTo>
                    <a:cubicBezTo>
                      <a:pt x="0" y="9608"/>
                      <a:pt x="760" y="11553"/>
                      <a:pt x="2371" y="12130"/>
                    </a:cubicBezTo>
                    <a:cubicBezTo>
                      <a:pt x="2703" y="12241"/>
                      <a:pt x="3045" y="12290"/>
                      <a:pt x="3389" y="12290"/>
                    </a:cubicBezTo>
                    <a:cubicBezTo>
                      <a:pt x="4272" y="12290"/>
                      <a:pt x="5170" y="11969"/>
                      <a:pt x="5958" y="11553"/>
                    </a:cubicBezTo>
                    <a:cubicBezTo>
                      <a:pt x="10973" y="8969"/>
                      <a:pt x="13921" y="3498"/>
                      <a:pt x="18237" y="762"/>
                    </a:cubicBezTo>
                    <a:cubicBezTo>
                      <a:pt x="15901" y="354"/>
                      <a:pt x="13564" y="1"/>
                      <a:pt x="112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25" name="Google Shape;425;p3"/>
              <p:cNvSpPr/>
              <p:nvPr/>
            </p:nvSpPr>
            <p:spPr>
              <a:xfrm>
                <a:off x="6541425" y="3754150"/>
                <a:ext cx="19075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7630" h="20184" extrusionOk="0">
                    <a:moveTo>
                      <a:pt x="7599" y="0"/>
                    </a:moveTo>
                    <a:lnTo>
                      <a:pt x="7599" y="0"/>
                    </a:lnTo>
                    <a:cubicBezTo>
                      <a:pt x="2675" y="3617"/>
                      <a:pt x="0" y="10122"/>
                      <a:pt x="1034" y="16171"/>
                    </a:cubicBezTo>
                    <a:cubicBezTo>
                      <a:pt x="1186" y="17083"/>
                      <a:pt x="1399" y="17994"/>
                      <a:pt x="1946" y="18785"/>
                    </a:cubicBezTo>
                    <a:cubicBezTo>
                      <a:pt x="2462" y="19545"/>
                      <a:pt x="3314" y="20153"/>
                      <a:pt x="4225" y="20183"/>
                    </a:cubicBezTo>
                    <a:cubicBezTo>
                      <a:pt x="4244" y="20183"/>
                      <a:pt x="4264" y="20184"/>
                      <a:pt x="4283" y="20184"/>
                    </a:cubicBezTo>
                    <a:cubicBezTo>
                      <a:pt x="5475" y="20184"/>
                      <a:pt x="6513" y="19254"/>
                      <a:pt x="6991" y="18177"/>
                    </a:cubicBezTo>
                    <a:cubicBezTo>
                      <a:pt x="7478" y="17083"/>
                      <a:pt x="7539" y="15806"/>
                      <a:pt x="7539" y="14590"/>
                    </a:cubicBezTo>
                    <a:cubicBezTo>
                      <a:pt x="7599" y="9818"/>
                      <a:pt x="7630" y="5076"/>
                      <a:pt x="75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26" name="Google Shape;426;p3"/>
              <p:cNvSpPr/>
              <p:nvPr/>
            </p:nvSpPr>
            <p:spPr>
              <a:xfrm>
                <a:off x="6723025" y="3754150"/>
                <a:ext cx="332100" cy="409750"/>
              </a:xfrm>
              <a:custGeom>
                <a:avLst/>
                <a:gdLst/>
                <a:ahLst/>
                <a:cxnLst/>
                <a:rect l="l" t="t" r="r" b="b"/>
                <a:pathLst>
                  <a:path w="13284" h="16390" extrusionOk="0">
                    <a:moveTo>
                      <a:pt x="609" y="0"/>
                    </a:moveTo>
                    <a:lnTo>
                      <a:pt x="609" y="0"/>
                    </a:lnTo>
                    <a:cubicBezTo>
                      <a:pt x="1" y="4924"/>
                      <a:pt x="1551" y="10000"/>
                      <a:pt x="4773" y="13739"/>
                    </a:cubicBezTo>
                    <a:cubicBezTo>
                      <a:pt x="5594" y="14651"/>
                      <a:pt x="6445" y="15472"/>
                      <a:pt x="7539" y="15958"/>
                    </a:cubicBezTo>
                    <a:cubicBezTo>
                      <a:pt x="8141" y="16235"/>
                      <a:pt x="8787" y="16389"/>
                      <a:pt x="9420" y="16389"/>
                    </a:cubicBezTo>
                    <a:cubicBezTo>
                      <a:pt x="9970" y="16389"/>
                      <a:pt x="10510" y="16273"/>
                      <a:pt x="11004" y="16019"/>
                    </a:cubicBezTo>
                    <a:cubicBezTo>
                      <a:pt x="12676" y="15168"/>
                      <a:pt x="13284" y="13010"/>
                      <a:pt x="12828" y="11186"/>
                    </a:cubicBezTo>
                    <a:cubicBezTo>
                      <a:pt x="12372" y="9393"/>
                      <a:pt x="11126" y="7903"/>
                      <a:pt x="9788" y="6627"/>
                    </a:cubicBezTo>
                    <a:cubicBezTo>
                      <a:pt x="7053" y="3952"/>
                      <a:pt x="3861" y="1733"/>
                      <a:pt x="6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27" name="Google Shape;427;p3"/>
              <p:cNvSpPr/>
              <p:nvPr/>
            </p:nvSpPr>
            <p:spPr>
              <a:xfrm>
                <a:off x="6733675" y="3289300"/>
                <a:ext cx="313100" cy="475500"/>
              </a:xfrm>
              <a:custGeom>
                <a:avLst/>
                <a:gdLst/>
                <a:ahLst/>
                <a:cxnLst/>
                <a:rect l="l" t="t" r="r" b="b"/>
                <a:pathLst>
                  <a:path w="12524" h="19020" extrusionOk="0">
                    <a:moveTo>
                      <a:pt x="9005" y="0"/>
                    </a:moveTo>
                    <a:cubicBezTo>
                      <a:pt x="7681" y="0"/>
                      <a:pt x="6451" y="900"/>
                      <a:pt x="5502" y="1877"/>
                    </a:cubicBezTo>
                    <a:cubicBezTo>
                      <a:pt x="1247" y="6345"/>
                      <a:pt x="0" y="12880"/>
                      <a:pt x="92" y="19020"/>
                    </a:cubicBezTo>
                    <a:cubicBezTo>
                      <a:pt x="1733" y="15038"/>
                      <a:pt x="5806" y="12485"/>
                      <a:pt x="9028" y="9445"/>
                    </a:cubicBezTo>
                    <a:cubicBezTo>
                      <a:pt x="10517" y="8108"/>
                      <a:pt x="11916" y="6527"/>
                      <a:pt x="12220" y="4552"/>
                    </a:cubicBezTo>
                    <a:cubicBezTo>
                      <a:pt x="12524" y="2576"/>
                      <a:pt x="11338" y="266"/>
                      <a:pt x="9362" y="23"/>
                    </a:cubicBezTo>
                    <a:cubicBezTo>
                      <a:pt x="9243" y="8"/>
                      <a:pt x="9124" y="0"/>
                      <a:pt x="90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28" name="Google Shape;428;p3"/>
              <p:cNvSpPr/>
              <p:nvPr/>
            </p:nvSpPr>
            <p:spPr>
              <a:xfrm>
                <a:off x="6730625" y="3492200"/>
                <a:ext cx="459000" cy="271850"/>
              </a:xfrm>
              <a:custGeom>
                <a:avLst/>
                <a:gdLst/>
                <a:ahLst/>
                <a:cxnLst/>
                <a:rect l="l" t="t" r="r" b="b"/>
                <a:pathLst>
                  <a:path w="18360" h="10874" extrusionOk="0">
                    <a:moveTo>
                      <a:pt x="14464" y="1"/>
                    </a:moveTo>
                    <a:cubicBezTo>
                      <a:pt x="13694" y="1"/>
                      <a:pt x="12915" y="196"/>
                      <a:pt x="12190" y="417"/>
                    </a:cubicBezTo>
                    <a:cubicBezTo>
                      <a:pt x="6962" y="2120"/>
                      <a:pt x="2463" y="5980"/>
                      <a:pt x="1" y="10873"/>
                    </a:cubicBezTo>
                    <a:cubicBezTo>
                      <a:pt x="2037" y="9992"/>
                      <a:pt x="4226" y="9658"/>
                      <a:pt x="6354" y="9536"/>
                    </a:cubicBezTo>
                    <a:cubicBezTo>
                      <a:pt x="8421" y="9414"/>
                      <a:pt x="10548" y="9536"/>
                      <a:pt x="12615" y="9050"/>
                    </a:cubicBezTo>
                    <a:cubicBezTo>
                      <a:pt x="14621" y="8563"/>
                      <a:pt x="16627" y="7378"/>
                      <a:pt x="17509" y="5463"/>
                    </a:cubicBezTo>
                    <a:cubicBezTo>
                      <a:pt x="18360" y="3518"/>
                      <a:pt x="17600" y="873"/>
                      <a:pt x="15624" y="174"/>
                    </a:cubicBezTo>
                    <a:cubicBezTo>
                      <a:pt x="15245" y="51"/>
                      <a:pt x="14856" y="1"/>
                      <a:pt x="1446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29" name="Google Shape;429;p3"/>
              <p:cNvSpPr/>
              <p:nvPr/>
            </p:nvSpPr>
            <p:spPr>
              <a:xfrm>
                <a:off x="6739750" y="3713400"/>
                <a:ext cx="497750" cy="217850"/>
              </a:xfrm>
              <a:custGeom>
                <a:avLst/>
                <a:gdLst/>
                <a:ahLst/>
                <a:cxnLst/>
                <a:rect l="l" t="t" r="r" b="b"/>
                <a:pathLst>
                  <a:path w="19910" h="8714" extrusionOk="0">
                    <a:moveTo>
                      <a:pt x="7350" y="1"/>
                    </a:moveTo>
                    <a:cubicBezTo>
                      <a:pt x="4774" y="1"/>
                      <a:pt x="2253" y="526"/>
                      <a:pt x="1" y="2056"/>
                    </a:cubicBezTo>
                    <a:cubicBezTo>
                      <a:pt x="3891" y="4032"/>
                      <a:pt x="7752" y="6007"/>
                      <a:pt x="11764" y="7679"/>
                    </a:cubicBezTo>
                    <a:cubicBezTo>
                      <a:pt x="13004" y="8211"/>
                      <a:pt x="14331" y="8714"/>
                      <a:pt x="15744" y="8714"/>
                    </a:cubicBezTo>
                    <a:cubicBezTo>
                      <a:pt x="15785" y="8714"/>
                      <a:pt x="15826" y="8713"/>
                      <a:pt x="15867" y="8712"/>
                    </a:cubicBezTo>
                    <a:cubicBezTo>
                      <a:pt x="17265" y="8682"/>
                      <a:pt x="18785" y="7953"/>
                      <a:pt x="19302" y="6646"/>
                    </a:cubicBezTo>
                    <a:cubicBezTo>
                      <a:pt x="19910" y="5217"/>
                      <a:pt x="19120" y="3454"/>
                      <a:pt x="17904" y="2481"/>
                    </a:cubicBezTo>
                    <a:cubicBezTo>
                      <a:pt x="16688" y="1478"/>
                      <a:pt x="15107" y="1114"/>
                      <a:pt x="13588" y="779"/>
                    </a:cubicBezTo>
                    <a:cubicBezTo>
                      <a:pt x="11549" y="344"/>
                      <a:pt x="9432" y="1"/>
                      <a:pt x="73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0" name="Google Shape;430;p3"/>
              <p:cNvSpPr/>
              <p:nvPr/>
            </p:nvSpPr>
            <p:spPr>
              <a:xfrm>
                <a:off x="6466200" y="3412625"/>
                <a:ext cx="626175" cy="660250"/>
              </a:xfrm>
              <a:custGeom>
                <a:avLst/>
                <a:gdLst/>
                <a:ahLst/>
                <a:cxnLst/>
                <a:rect l="l" t="t" r="r" b="b"/>
                <a:pathLst>
                  <a:path w="25047" h="26410" extrusionOk="0">
                    <a:moveTo>
                      <a:pt x="7735" y="0"/>
                    </a:moveTo>
                    <a:cubicBezTo>
                      <a:pt x="7717" y="0"/>
                      <a:pt x="7690" y="14"/>
                      <a:pt x="7690" y="14"/>
                    </a:cubicBezTo>
                    <a:cubicBezTo>
                      <a:pt x="7690" y="2050"/>
                      <a:pt x="7599" y="4087"/>
                      <a:pt x="7751" y="6154"/>
                    </a:cubicBezTo>
                    <a:cubicBezTo>
                      <a:pt x="7873" y="7947"/>
                      <a:pt x="8146" y="9771"/>
                      <a:pt x="8633" y="11473"/>
                    </a:cubicBezTo>
                    <a:cubicBezTo>
                      <a:pt x="6019" y="9679"/>
                      <a:pt x="3040" y="8342"/>
                      <a:pt x="31" y="7521"/>
                    </a:cubicBezTo>
                    <a:cubicBezTo>
                      <a:pt x="0" y="7521"/>
                      <a:pt x="0" y="7582"/>
                      <a:pt x="0" y="7582"/>
                    </a:cubicBezTo>
                    <a:cubicBezTo>
                      <a:pt x="1550" y="8494"/>
                      <a:pt x="2979" y="9558"/>
                      <a:pt x="4377" y="10683"/>
                    </a:cubicBezTo>
                    <a:cubicBezTo>
                      <a:pt x="5593" y="11594"/>
                      <a:pt x="6778" y="12506"/>
                      <a:pt x="8025" y="13297"/>
                    </a:cubicBezTo>
                    <a:cubicBezTo>
                      <a:pt x="8025" y="13357"/>
                      <a:pt x="7994" y="13449"/>
                      <a:pt x="7994" y="13479"/>
                    </a:cubicBezTo>
                    <a:lnTo>
                      <a:pt x="7994" y="13570"/>
                    </a:lnTo>
                    <a:cubicBezTo>
                      <a:pt x="6718" y="13874"/>
                      <a:pt x="5563" y="14391"/>
                      <a:pt x="4499" y="15090"/>
                    </a:cubicBezTo>
                    <a:cubicBezTo>
                      <a:pt x="2766" y="16154"/>
                      <a:pt x="1338" y="17552"/>
                      <a:pt x="274" y="19224"/>
                    </a:cubicBezTo>
                    <a:cubicBezTo>
                      <a:pt x="274" y="19245"/>
                      <a:pt x="289" y="19267"/>
                      <a:pt x="309" y="19267"/>
                    </a:cubicBezTo>
                    <a:cubicBezTo>
                      <a:pt x="317" y="19267"/>
                      <a:pt x="326" y="19263"/>
                      <a:pt x="335" y="19254"/>
                    </a:cubicBezTo>
                    <a:cubicBezTo>
                      <a:pt x="1763" y="17886"/>
                      <a:pt x="3465" y="16974"/>
                      <a:pt x="5167" y="16336"/>
                    </a:cubicBezTo>
                    <a:cubicBezTo>
                      <a:pt x="6201" y="15941"/>
                      <a:pt x="7265" y="15637"/>
                      <a:pt x="8298" y="15424"/>
                    </a:cubicBezTo>
                    <a:cubicBezTo>
                      <a:pt x="8359" y="15576"/>
                      <a:pt x="8450" y="15698"/>
                      <a:pt x="8511" y="15850"/>
                    </a:cubicBezTo>
                    <a:cubicBezTo>
                      <a:pt x="7751" y="17096"/>
                      <a:pt x="7265" y="18464"/>
                      <a:pt x="6991" y="19862"/>
                    </a:cubicBezTo>
                    <a:cubicBezTo>
                      <a:pt x="6566" y="22081"/>
                      <a:pt x="6778" y="24361"/>
                      <a:pt x="7538" y="26397"/>
                    </a:cubicBezTo>
                    <a:cubicBezTo>
                      <a:pt x="7538" y="26406"/>
                      <a:pt x="7544" y="26410"/>
                      <a:pt x="7551" y="26410"/>
                    </a:cubicBezTo>
                    <a:cubicBezTo>
                      <a:pt x="7569" y="26410"/>
                      <a:pt x="7599" y="26388"/>
                      <a:pt x="7599" y="26367"/>
                    </a:cubicBezTo>
                    <a:cubicBezTo>
                      <a:pt x="7295" y="24239"/>
                      <a:pt x="7690" y="22081"/>
                      <a:pt x="8389" y="20166"/>
                    </a:cubicBezTo>
                    <a:cubicBezTo>
                      <a:pt x="8815" y="19072"/>
                      <a:pt x="9362" y="18008"/>
                      <a:pt x="9970" y="17066"/>
                    </a:cubicBezTo>
                    <a:cubicBezTo>
                      <a:pt x="10365" y="17248"/>
                      <a:pt x="10791" y="17309"/>
                      <a:pt x="11247" y="17309"/>
                    </a:cubicBezTo>
                    <a:cubicBezTo>
                      <a:pt x="12766" y="20136"/>
                      <a:pt x="14894" y="22598"/>
                      <a:pt x="17326" y="24604"/>
                    </a:cubicBezTo>
                    <a:cubicBezTo>
                      <a:pt x="17326" y="24604"/>
                      <a:pt x="17417" y="24573"/>
                      <a:pt x="17417" y="24543"/>
                    </a:cubicBezTo>
                    <a:cubicBezTo>
                      <a:pt x="16231" y="22993"/>
                      <a:pt x="15228" y="21230"/>
                      <a:pt x="14377" y="19497"/>
                    </a:cubicBezTo>
                    <a:cubicBezTo>
                      <a:pt x="13921" y="18585"/>
                      <a:pt x="13465" y="17674"/>
                      <a:pt x="13040" y="16762"/>
                    </a:cubicBezTo>
                    <a:cubicBezTo>
                      <a:pt x="13617" y="16366"/>
                      <a:pt x="13982" y="15759"/>
                      <a:pt x="14225" y="15120"/>
                    </a:cubicBezTo>
                    <a:cubicBezTo>
                      <a:pt x="15411" y="15272"/>
                      <a:pt x="16566" y="15546"/>
                      <a:pt x="17721" y="15911"/>
                    </a:cubicBezTo>
                    <a:cubicBezTo>
                      <a:pt x="19210" y="16397"/>
                      <a:pt x="20639" y="17126"/>
                      <a:pt x="21976" y="18069"/>
                    </a:cubicBezTo>
                    <a:cubicBezTo>
                      <a:pt x="21976" y="18069"/>
                      <a:pt x="22037" y="18038"/>
                      <a:pt x="22037" y="18008"/>
                    </a:cubicBezTo>
                    <a:cubicBezTo>
                      <a:pt x="21034" y="16701"/>
                      <a:pt x="19818" y="15455"/>
                      <a:pt x="18298" y="14573"/>
                    </a:cubicBezTo>
                    <a:cubicBezTo>
                      <a:pt x="17113" y="13874"/>
                      <a:pt x="15745" y="13357"/>
                      <a:pt x="14347" y="13266"/>
                    </a:cubicBezTo>
                    <a:cubicBezTo>
                      <a:pt x="14286" y="13053"/>
                      <a:pt x="14256" y="12901"/>
                      <a:pt x="14195" y="12719"/>
                    </a:cubicBezTo>
                    <a:lnTo>
                      <a:pt x="14195" y="12689"/>
                    </a:lnTo>
                    <a:cubicBezTo>
                      <a:pt x="17818" y="11602"/>
                      <a:pt x="21351" y="10305"/>
                      <a:pt x="24973" y="9036"/>
                    </a:cubicBezTo>
                    <a:lnTo>
                      <a:pt x="24973" y="9036"/>
                    </a:lnTo>
                    <a:cubicBezTo>
                      <a:pt x="24978" y="9037"/>
                      <a:pt x="24983" y="9038"/>
                      <a:pt x="24988" y="9038"/>
                    </a:cubicBezTo>
                    <a:cubicBezTo>
                      <a:pt x="25006" y="9038"/>
                      <a:pt x="25026" y="9031"/>
                      <a:pt x="25046" y="9011"/>
                    </a:cubicBezTo>
                    <a:lnTo>
                      <a:pt x="25046" y="9011"/>
                    </a:lnTo>
                    <a:cubicBezTo>
                      <a:pt x="25022" y="9019"/>
                      <a:pt x="24998" y="9028"/>
                      <a:pt x="24973" y="9036"/>
                    </a:cubicBezTo>
                    <a:lnTo>
                      <a:pt x="24973" y="9036"/>
                    </a:lnTo>
                    <a:cubicBezTo>
                      <a:pt x="24945" y="9031"/>
                      <a:pt x="24925" y="9011"/>
                      <a:pt x="24925" y="9011"/>
                    </a:cubicBezTo>
                    <a:cubicBezTo>
                      <a:pt x="20943" y="9497"/>
                      <a:pt x="16718" y="9801"/>
                      <a:pt x="12888" y="11199"/>
                    </a:cubicBezTo>
                    <a:lnTo>
                      <a:pt x="12554" y="10986"/>
                    </a:lnTo>
                    <a:cubicBezTo>
                      <a:pt x="13678" y="7582"/>
                      <a:pt x="15259" y="4360"/>
                      <a:pt x="17417" y="1442"/>
                    </a:cubicBezTo>
                    <a:cubicBezTo>
                      <a:pt x="17417" y="1381"/>
                      <a:pt x="17356" y="1351"/>
                      <a:pt x="17326" y="1351"/>
                    </a:cubicBezTo>
                    <a:cubicBezTo>
                      <a:pt x="15624" y="2962"/>
                      <a:pt x="13982" y="4695"/>
                      <a:pt x="12645" y="6761"/>
                    </a:cubicBezTo>
                    <a:cubicBezTo>
                      <a:pt x="11885" y="7947"/>
                      <a:pt x="11216" y="9224"/>
                      <a:pt x="10730" y="10591"/>
                    </a:cubicBezTo>
                    <a:cubicBezTo>
                      <a:pt x="10578" y="10622"/>
                      <a:pt x="10456" y="10652"/>
                      <a:pt x="10304" y="10713"/>
                    </a:cubicBezTo>
                    <a:cubicBezTo>
                      <a:pt x="9453" y="7187"/>
                      <a:pt x="8541" y="3631"/>
                      <a:pt x="7751" y="14"/>
                    </a:cubicBezTo>
                    <a:cubicBezTo>
                      <a:pt x="7751" y="4"/>
                      <a:pt x="7744" y="0"/>
                      <a:pt x="77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1" name="Google Shape;431;p3"/>
              <p:cNvSpPr/>
              <p:nvPr/>
            </p:nvSpPr>
            <p:spPr>
              <a:xfrm>
                <a:off x="6659975" y="3677650"/>
                <a:ext cx="173275" cy="168950"/>
              </a:xfrm>
              <a:custGeom>
                <a:avLst/>
                <a:gdLst/>
                <a:ahLst/>
                <a:cxnLst/>
                <a:rect l="l" t="t" r="r" b="b"/>
                <a:pathLst>
                  <a:path w="6931" h="6758" extrusionOk="0">
                    <a:moveTo>
                      <a:pt x="3419" y="1"/>
                    </a:moveTo>
                    <a:cubicBezTo>
                      <a:pt x="3119" y="1"/>
                      <a:pt x="2808" y="54"/>
                      <a:pt x="2493" y="173"/>
                    </a:cubicBezTo>
                    <a:cubicBezTo>
                      <a:pt x="1307" y="629"/>
                      <a:pt x="395" y="1753"/>
                      <a:pt x="213" y="2969"/>
                    </a:cubicBezTo>
                    <a:cubicBezTo>
                      <a:pt x="0" y="4215"/>
                      <a:pt x="578" y="5553"/>
                      <a:pt x="1641" y="6221"/>
                    </a:cubicBezTo>
                    <a:cubicBezTo>
                      <a:pt x="2179" y="6575"/>
                      <a:pt x="2818" y="6757"/>
                      <a:pt x="3455" y="6757"/>
                    </a:cubicBezTo>
                    <a:cubicBezTo>
                      <a:pt x="4079" y="6757"/>
                      <a:pt x="4702" y="6582"/>
                      <a:pt x="5228" y="6221"/>
                    </a:cubicBezTo>
                    <a:cubicBezTo>
                      <a:pt x="6474" y="5401"/>
                      <a:pt x="6930" y="3577"/>
                      <a:pt x="6353" y="2148"/>
                    </a:cubicBezTo>
                    <a:cubicBezTo>
                      <a:pt x="5858" y="1034"/>
                      <a:pt x="4737" y="1"/>
                      <a:pt x="341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432" name="Google Shape;432;p3"/>
            <p:cNvGrpSpPr/>
            <p:nvPr/>
          </p:nvGrpSpPr>
          <p:grpSpPr>
            <a:xfrm>
              <a:off x="8022250" y="4124225"/>
              <a:ext cx="1350350" cy="1386925"/>
              <a:chOff x="582350" y="682150"/>
              <a:chExt cx="1350350" cy="1386925"/>
            </a:xfrm>
          </p:grpSpPr>
          <p:sp>
            <p:nvSpPr>
              <p:cNvPr id="433" name="Google Shape;433;p3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4" name="Google Shape;434;p3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5" name="Google Shape;435;p3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6" name="Google Shape;436;p3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7" name="Google Shape;437;p3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8" name="Google Shape;438;p3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9" name="Google Shape;439;p3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40" name="Google Shape;440;p3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41" name="Google Shape;441;p3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42" name="Google Shape;442;p3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43" name="Google Shape;443;p3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44" name="Google Shape;444;p3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45" name="Google Shape;445;p3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46" name="Google Shape;446;p3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47" name="Google Shape;447;p3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48" name="Google Shape;448;p3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49" name="Google Shape;449;p3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50" name="Google Shape;450;p3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51" name="Google Shape;451;p3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52" name="Google Shape;452;p3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53" name="Google Shape;453;p3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54" name="Google Shape;454;p3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55" name="Google Shape;455;p3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56" name="Google Shape;456;p3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57" name="Google Shape;457;p3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58" name="Google Shape;458;p3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59" name="Google Shape;459;p3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60" name="Google Shape;460;p3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461" name="Google Shape;461;p3"/>
            <p:cNvSpPr/>
            <p:nvPr/>
          </p:nvSpPr>
          <p:spPr>
            <a:xfrm>
              <a:off x="8161949" y="253814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2" name="Google Shape;462;p3"/>
            <p:cNvSpPr/>
            <p:nvPr/>
          </p:nvSpPr>
          <p:spPr>
            <a:xfrm>
              <a:off x="5897804" y="46862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463" name="Google Shape;463;p3"/>
          <p:cNvSpPr txBox="1">
            <a:spLocks noGrp="1"/>
          </p:cNvSpPr>
          <p:nvPr>
            <p:ph type="title"/>
          </p:nvPr>
        </p:nvSpPr>
        <p:spPr>
          <a:xfrm>
            <a:off x="6111877" y="2906167"/>
            <a:ext cx="42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endParaRPr/>
          </a:p>
        </p:txBody>
      </p:sp>
      <p:sp>
        <p:nvSpPr>
          <p:cNvPr id="464" name="Google Shape;464;p3"/>
          <p:cNvSpPr txBox="1">
            <a:spLocks noGrp="1"/>
          </p:cNvSpPr>
          <p:nvPr>
            <p:ph type="title" idx="2" hasCustomPrompt="1"/>
          </p:nvPr>
        </p:nvSpPr>
        <p:spPr>
          <a:xfrm>
            <a:off x="6111877" y="1758081"/>
            <a:ext cx="42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9pPr>
          </a:lstStyle>
          <a:p>
            <a:r>
              <a:t>xx%</a:t>
            </a:r>
          </a:p>
        </p:txBody>
      </p:sp>
      <p:sp>
        <p:nvSpPr>
          <p:cNvPr id="465" name="Google Shape;465;p3"/>
          <p:cNvSpPr txBox="1">
            <a:spLocks noGrp="1"/>
          </p:cNvSpPr>
          <p:nvPr>
            <p:ph type="subTitle" idx="1"/>
          </p:nvPr>
        </p:nvSpPr>
        <p:spPr>
          <a:xfrm>
            <a:off x="6111867" y="4006133"/>
            <a:ext cx="35772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7263912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lt1"/>
        </a:solidFill>
        <a:effectLst/>
      </p:bgPr>
    </p:bg>
    <p:spTree>
      <p:nvGrpSpPr>
        <p:cNvPr id="1" name="Shape 1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8" name="Google Shape;1498;p1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123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99" name="Google Shape;1499;p10"/>
          <p:cNvSpPr/>
          <p:nvPr/>
        </p:nvSpPr>
        <p:spPr>
          <a:xfrm>
            <a:off x="11150366" y="539230"/>
            <a:ext cx="789609" cy="439348"/>
          </a:xfrm>
          <a:custGeom>
            <a:avLst/>
            <a:gdLst/>
            <a:ahLst/>
            <a:cxnLst/>
            <a:rect l="l" t="t" r="r" b="b"/>
            <a:pathLst>
              <a:path w="30756" h="17113" extrusionOk="0">
                <a:moveTo>
                  <a:pt x="21949" y="0"/>
                </a:moveTo>
                <a:cubicBezTo>
                  <a:pt x="20615" y="0"/>
                  <a:pt x="19314" y="434"/>
                  <a:pt x="18246" y="1168"/>
                </a:cubicBezTo>
                <a:cubicBezTo>
                  <a:pt x="17446" y="1735"/>
                  <a:pt x="16812" y="2469"/>
                  <a:pt x="16479" y="3269"/>
                </a:cubicBezTo>
                <a:cubicBezTo>
                  <a:pt x="16412" y="3469"/>
                  <a:pt x="16312" y="3670"/>
                  <a:pt x="16245" y="3936"/>
                </a:cubicBezTo>
                <a:cubicBezTo>
                  <a:pt x="16212" y="4137"/>
                  <a:pt x="16145" y="4337"/>
                  <a:pt x="16112" y="4637"/>
                </a:cubicBezTo>
                <a:cubicBezTo>
                  <a:pt x="16078" y="4904"/>
                  <a:pt x="16112" y="5171"/>
                  <a:pt x="16112" y="5437"/>
                </a:cubicBezTo>
                <a:cubicBezTo>
                  <a:pt x="15911" y="5304"/>
                  <a:pt x="15645" y="5237"/>
                  <a:pt x="15378" y="5171"/>
                </a:cubicBezTo>
                <a:lnTo>
                  <a:pt x="15111" y="5171"/>
                </a:lnTo>
                <a:cubicBezTo>
                  <a:pt x="14777" y="5171"/>
                  <a:pt x="14410" y="5271"/>
                  <a:pt x="14077" y="5437"/>
                </a:cubicBezTo>
                <a:cubicBezTo>
                  <a:pt x="13710" y="5638"/>
                  <a:pt x="13376" y="5938"/>
                  <a:pt x="13109" y="6338"/>
                </a:cubicBezTo>
                <a:cubicBezTo>
                  <a:pt x="13043" y="6105"/>
                  <a:pt x="12943" y="5838"/>
                  <a:pt x="12809" y="5604"/>
                </a:cubicBezTo>
                <a:cubicBezTo>
                  <a:pt x="12642" y="5304"/>
                  <a:pt x="12476" y="5004"/>
                  <a:pt x="12242" y="4737"/>
                </a:cubicBezTo>
                <a:cubicBezTo>
                  <a:pt x="12042" y="4470"/>
                  <a:pt x="11775" y="4270"/>
                  <a:pt x="11475" y="4003"/>
                </a:cubicBezTo>
                <a:cubicBezTo>
                  <a:pt x="10975" y="3636"/>
                  <a:pt x="10307" y="3336"/>
                  <a:pt x="9640" y="3169"/>
                </a:cubicBezTo>
                <a:cubicBezTo>
                  <a:pt x="9273" y="3102"/>
                  <a:pt x="8906" y="3069"/>
                  <a:pt x="8473" y="3069"/>
                </a:cubicBezTo>
                <a:cubicBezTo>
                  <a:pt x="8139" y="3069"/>
                  <a:pt x="7839" y="3102"/>
                  <a:pt x="7505" y="3136"/>
                </a:cubicBezTo>
                <a:cubicBezTo>
                  <a:pt x="6805" y="3269"/>
                  <a:pt x="6104" y="3503"/>
                  <a:pt x="5471" y="3903"/>
                </a:cubicBezTo>
                <a:cubicBezTo>
                  <a:pt x="4804" y="4270"/>
                  <a:pt x="4236" y="4804"/>
                  <a:pt x="3736" y="5471"/>
                </a:cubicBezTo>
                <a:cubicBezTo>
                  <a:pt x="2735" y="6772"/>
                  <a:pt x="2135" y="8340"/>
                  <a:pt x="2102" y="9907"/>
                </a:cubicBezTo>
                <a:cubicBezTo>
                  <a:pt x="2102" y="10808"/>
                  <a:pt x="2302" y="11742"/>
                  <a:pt x="2735" y="12509"/>
                </a:cubicBezTo>
                <a:cubicBezTo>
                  <a:pt x="3001" y="13108"/>
                  <a:pt x="3433" y="13640"/>
                  <a:pt x="3965" y="14106"/>
                </a:cubicBezTo>
                <a:lnTo>
                  <a:pt x="3965" y="14106"/>
                </a:lnTo>
                <a:cubicBezTo>
                  <a:pt x="3927" y="14077"/>
                  <a:pt x="3835" y="14077"/>
                  <a:pt x="3803" y="14077"/>
                </a:cubicBezTo>
                <a:cubicBezTo>
                  <a:pt x="3636" y="14077"/>
                  <a:pt x="3469" y="14077"/>
                  <a:pt x="3302" y="14110"/>
                </a:cubicBezTo>
                <a:cubicBezTo>
                  <a:pt x="2669" y="14144"/>
                  <a:pt x="2102" y="14310"/>
                  <a:pt x="1568" y="14511"/>
                </a:cubicBezTo>
                <a:cubicBezTo>
                  <a:pt x="1168" y="14677"/>
                  <a:pt x="634" y="15011"/>
                  <a:pt x="300" y="15578"/>
                </a:cubicBezTo>
                <a:cubicBezTo>
                  <a:pt x="267" y="15645"/>
                  <a:pt x="167" y="15778"/>
                  <a:pt x="134" y="15945"/>
                </a:cubicBezTo>
                <a:cubicBezTo>
                  <a:pt x="100" y="16078"/>
                  <a:pt x="67" y="16245"/>
                  <a:pt x="67" y="16345"/>
                </a:cubicBezTo>
                <a:cubicBezTo>
                  <a:pt x="0" y="16579"/>
                  <a:pt x="67" y="16846"/>
                  <a:pt x="100" y="17112"/>
                </a:cubicBezTo>
                <a:lnTo>
                  <a:pt x="30355" y="17112"/>
                </a:lnTo>
                <a:cubicBezTo>
                  <a:pt x="30655" y="16645"/>
                  <a:pt x="30755" y="16078"/>
                  <a:pt x="30689" y="15478"/>
                </a:cubicBezTo>
                <a:cubicBezTo>
                  <a:pt x="30655" y="14844"/>
                  <a:pt x="30455" y="14244"/>
                  <a:pt x="30122" y="13743"/>
                </a:cubicBezTo>
                <a:cubicBezTo>
                  <a:pt x="29955" y="13477"/>
                  <a:pt x="29755" y="13243"/>
                  <a:pt x="29521" y="13076"/>
                </a:cubicBezTo>
                <a:cubicBezTo>
                  <a:pt x="29288" y="12843"/>
                  <a:pt x="29021" y="12743"/>
                  <a:pt x="28754" y="12643"/>
                </a:cubicBezTo>
                <a:cubicBezTo>
                  <a:pt x="28520" y="12576"/>
                  <a:pt x="28320" y="12576"/>
                  <a:pt x="28120" y="12576"/>
                </a:cubicBezTo>
                <a:lnTo>
                  <a:pt x="27853" y="12576"/>
                </a:lnTo>
                <a:cubicBezTo>
                  <a:pt x="27820" y="12576"/>
                  <a:pt x="27753" y="12576"/>
                  <a:pt x="27687" y="12609"/>
                </a:cubicBezTo>
                <a:cubicBezTo>
                  <a:pt x="28520" y="11075"/>
                  <a:pt x="28854" y="9240"/>
                  <a:pt x="28754" y="7305"/>
                </a:cubicBezTo>
                <a:cubicBezTo>
                  <a:pt x="28621" y="5471"/>
                  <a:pt x="28020" y="3836"/>
                  <a:pt x="27086" y="2569"/>
                </a:cubicBezTo>
                <a:cubicBezTo>
                  <a:pt x="26586" y="1902"/>
                  <a:pt x="25952" y="1301"/>
                  <a:pt x="25251" y="901"/>
                </a:cubicBezTo>
                <a:cubicBezTo>
                  <a:pt x="24518" y="434"/>
                  <a:pt x="23684" y="134"/>
                  <a:pt x="22816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00" name="Google Shape;1500;p10"/>
          <p:cNvSpPr/>
          <p:nvPr/>
        </p:nvSpPr>
        <p:spPr>
          <a:xfrm>
            <a:off x="265601" y="222781"/>
            <a:ext cx="1016302" cy="497224"/>
          </a:xfrm>
          <a:custGeom>
            <a:avLst/>
            <a:gdLst/>
            <a:ahLst/>
            <a:cxnLst/>
            <a:rect l="l" t="t" r="r" b="b"/>
            <a:pathLst>
              <a:path w="26320" h="12877" extrusionOk="0">
                <a:moveTo>
                  <a:pt x="9173" y="0"/>
                </a:moveTo>
                <a:cubicBezTo>
                  <a:pt x="8306" y="34"/>
                  <a:pt x="7506" y="234"/>
                  <a:pt x="6705" y="634"/>
                </a:cubicBezTo>
                <a:cubicBezTo>
                  <a:pt x="6038" y="968"/>
                  <a:pt x="5404" y="1468"/>
                  <a:pt x="4870" y="2068"/>
                </a:cubicBezTo>
                <a:cubicBezTo>
                  <a:pt x="3870" y="3236"/>
                  <a:pt x="3336" y="4837"/>
                  <a:pt x="3303" y="6505"/>
                </a:cubicBezTo>
                <a:cubicBezTo>
                  <a:pt x="3303" y="7005"/>
                  <a:pt x="3336" y="7506"/>
                  <a:pt x="3403" y="8006"/>
                </a:cubicBezTo>
                <a:cubicBezTo>
                  <a:pt x="3303" y="7906"/>
                  <a:pt x="3069" y="7873"/>
                  <a:pt x="2902" y="7873"/>
                </a:cubicBezTo>
                <a:lnTo>
                  <a:pt x="2869" y="7873"/>
                </a:lnTo>
                <a:cubicBezTo>
                  <a:pt x="2369" y="7873"/>
                  <a:pt x="1868" y="8106"/>
                  <a:pt x="1368" y="8606"/>
                </a:cubicBezTo>
                <a:cubicBezTo>
                  <a:pt x="901" y="9040"/>
                  <a:pt x="534" y="9574"/>
                  <a:pt x="267" y="10241"/>
                </a:cubicBezTo>
                <a:cubicBezTo>
                  <a:pt x="167" y="10541"/>
                  <a:pt x="67" y="10875"/>
                  <a:pt x="34" y="11175"/>
                </a:cubicBezTo>
                <a:cubicBezTo>
                  <a:pt x="0" y="11342"/>
                  <a:pt x="0" y="11508"/>
                  <a:pt x="0" y="11675"/>
                </a:cubicBezTo>
                <a:cubicBezTo>
                  <a:pt x="0" y="11842"/>
                  <a:pt x="0" y="12042"/>
                  <a:pt x="34" y="12176"/>
                </a:cubicBezTo>
                <a:cubicBezTo>
                  <a:pt x="67" y="12409"/>
                  <a:pt x="167" y="12643"/>
                  <a:pt x="267" y="12876"/>
                </a:cubicBezTo>
                <a:lnTo>
                  <a:pt x="25719" y="12876"/>
                </a:lnTo>
                <a:cubicBezTo>
                  <a:pt x="25819" y="12743"/>
                  <a:pt x="25885" y="12643"/>
                  <a:pt x="25985" y="12543"/>
                </a:cubicBezTo>
                <a:cubicBezTo>
                  <a:pt x="26052" y="12409"/>
                  <a:pt x="26086" y="12309"/>
                  <a:pt x="26186" y="12142"/>
                </a:cubicBezTo>
                <a:cubicBezTo>
                  <a:pt x="26252" y="11875"/>
                  <a:pt x="26319" y="11575"/>
                  <a:pt x="26252" y="11342"/>
                </a:cubicBezTo>
                <a:cubicBezTo>
                  <a:pt x="26219" y="11075"/>
                  <a:pt x="26152" y="10841"/>
                  <a:pt x="26019" y="10641"/>
                </a:cubicBezTo>
                <a:cubicBezTo>
                  <a:pt x="25885" y="10408"/>
                  <a:pt x="25719" y="10241"/>
                  <a:pt x="25485" y="10074"/>
                </a:cubicBezTo>
                <a:cubicBezTo>
                  <a:pt x="25218" y="9907"/>
                  <a:pt x="24918" y="9807"/>
                  <a:pt x="24751" y="9707"/>
                </a:cubicBezTo>
                <a:cubicBezTo>
                  <a:pt x="24518" y="9640"/>
                  <a:pt x="24251" y="9540"/>
                  <a:pt x="23984" y="9507"/>
                </a:cubicBezTo>
                <a:cubicBezTo>
                  <a:pt x="23751" y="9474"/>
                  <a:pt x="23550" y="9474"/>
                  <a:pt x="23350" y="9474"/>
                </a:cubicBezTo>
                <a:lnTo>
                  <a:pt x="23217" y="9374"/>
                </a:lnTo>
                <a:cubicBezTo>
                  <a:pt x="23417" y="9207"/>
                  <a:pt x="23584" y="8973"/>
                  <a:pt x="23717" y="8706"/>
                </a:cubicBezTo>
                <a:cubicBezTo>
                  <a:pt x="23984" y="8306"/>
                  <a:pt x="24084" y="7839"/>
                  <a:pt x="24151" y="7339"/>
                </a:cubicBezTo>
                <a:cubicBezTo>
                  <a:pt x="24184" y="6905"/>
                  <a:pt x="24084" y="6505"/>
                  <a:pt x="23917" y="6071"/>
                </a:cubicBezTo>
                <a:cubicBezTo>
                  <a:pt x="23751" y="5671"/>
                  <a:pt x="23517" y="5304"/>
                  <a:pt x="23217" y="4970"/>
                </a:cubicBezTo>
                <a:cubicBezTo>
                  <a:pt x="22917" y="4637"/>
                  <a:pt x="22583" y="4337"/>
                  <a:pt x="22183" y="4070"/>
                </a:cubicBezTo>
                <a:cubicBezTo>
                  <a:pt x="21816" y="3836"/>
                  <a:pt x="21349" y="3636"/>
                  <a:pt x="20882" y="3469"/>
                </a:cubicBezTo>
                <a:cubicBezTo>
                  <a:pt x="20315" y="3236"/>
                  <a:pt x="19714" y="3169"/>
                  <a:pt x="19181" y="3169"/>
                </a:cubicBezTo>
                <a:cubicBezTo>
                  <a:pt x="18814" y="3169"/>
                  <a:pt x="18480" y="3203"/>
                  <a:pt x="18147" y="3303"/>
                </a:cubicBezTo>
                <a:cubicBezTo>
                  <a:pt x="17413" y="3469"/>
                  <a:pt x="16746" y="3870"/>
                  <a:pt x="16312" y="4403"/>
                </a:cubicBezTo>
                <a:cubicBezTo>
                  <a:pt x="16045" y="4737"/>
                  <a:pt x="15845" y="5071"/>
                  <a:pt x="15678" y="5504"/>
                </a:cubicBezTo>
                <a:cubicBezTo>
                  <a:pt x="15645" y="5638"/>
                  <a:pt x="15578" y="5838"/>
                  <a:pt x="15511" y="6005"/>
                </a:cubicBezTo>
                <a:cubicBezTo>
                  <a:pt x="15411" y="5871"/>
                  <a:pt x="15345" y="5738"/>
                  <a:pt x="15178" y="5638"/>
                </a:cubicBezTo>
                <a:cubicBezTo>
                  <a:pt x="14978" y="5471"/>
                  <a:pt x="14711" y="5337"/>
                  <a:pt x="14477" y="5304"/>
                </a:cubicBezTo>
                <a:lnTo>
                  <a:pt x="14010" y="5304"/>
                </a:lnTo>
                <a:cubicBezTo>
                  <a:pt x="14044" y="5037"/>
                  <a:pt x="14077" y="4804"/>
                  <a:pt x="14077" y="4537"/>
                </a:cubicBezTo>
                <a:cubicBezTo>
                  <a:pt x="14077" y="4170"/>
                  <a:pt x="14077" y="3803"/>
                  <a:pt x="14010" y="3369"/>
                </a:cubicBezTo>
                <a:cubicBezTo>
                  <a:pt x="13877" y="2669"/>
                  <a:pt x="13643" y="2002"/>
                  <a:pt x="13210" y="1501"/>
                </a:cubicBezTo>
                <a:cubicBezTo>
                  <a:pt x="13076" y="1368"/>
                  <a:pt x="13010" y="1234"/>
                  <a:pt x="12876" y="1134"/>
                </a:cubicBezTo>
                <a:cubicBezTo>
                  <a:pt x="12743" y="1001"/>
                  <a:pt x="12576" y="867"/>
                  <a:pt x="12476" y="801"/>
                </a:cubicBezTo>
                <a:cubicBezTo>
                  <a:pt x="12209" y="567"/>
                  <a:pt x="11909" y="400"/>
                  <a:pt x="11542" y="300"/>
                </a:cubicBezTo>
                <a:cubicBezTo>
                  <a:pt x="11208" y="167"/>
                  <a:pt x="10875" y="67"/>
                  <a:pt x="10408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01" name="Google Shape;1501;p10"/>
          <p:cNvGrpSpPr/>
          <p:nvPr/>
        </p:nvGrpSpPr>
        <p:grpSpPr>
          <a:xfrm flipH="1">
            <a:off x="519036" y="1795601"/>
            <a:ext cx="1003534" cy="1004700"/>
            <a:chOff x="1200675" y="4314750"/>
            <a:chExt cx="752650" cy="753525"/>
          </a:xfrm>
        </p:grpSpPr>
        <p:sp>
          <p:nvSpPr>
            <p:cNvPr id="1502" name="Google Shape;1502;p10"/>
            <p:cNvSpPr/>
            <p:nvPr/>
          </p:nvSpPr>
          <p:spPr>
            <a:xfrm>
              <a:off x="1200675" y="4314750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03" name="Google Shape;1503;p10"/>
            <p:cNvSpPr/>
            <p:nvPr/>
          </p:nvSpPr>
          <p:spPr>
            <a:xfrm>
              <a:off x="1677625" y="48204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504" name="Google Shape;1504;p10"/>
          <p:cNvGrpSpPr/>
          <p:nvPr/>
        </p:nvGrpSpPr>
        <p:grpSpPr>
          <a:xfrm>
            <a:off x="-496871" y="3882234"/>
            <a:ext cx="13281308" cy="3682355"/>
            <a:chOff x="-372654" y="2911675"/>
            <a:chExt cx="9960981" cy="2761766"/>
          </a:xfrm>
        </p:grpSpPr>
        <p:grpSp>
          <p:nvGrpSpPr>
            <p:cNvPr id="1505" name="Google Shape;1505;p10"/>
            <p:cNvGrpSpPr/>
            <p:nvPr/>
          </p:nvGrpSpPr>
          <p:grpSpPr>
            <a:xfrm flipH="1">
              <a:off x="469483" y="3989911"/>
              <a:ext cx="592242" cy="581335"/>
              <a:chOff x="5672100" y="3575250"/>
              <a:chExt cx="1054750" cy="1035325"/>
            </a:xfrm>
          </p:grpSpPr>
          <p:sp>
            <p:nvSpPr>
              <p:cNvPr id="1506" name="Google Shape;1506;p10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07" name="Google Shape;1507;p10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08" name="Google Shape;1508;p10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09" name="Google Shape;1509;p10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10" name="Google Shape;1510;p10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11" name="Google Shape;1511;p10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12" name="Google Shape;1512;p10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13" name="Google Shape;1513;p10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1514" name="Google Shape;1514;p10"/>
            <p:cNvGrpSpPr/>
            <p:nvPr/>
          </p:nvGrpSpPr>
          <p:grpSpPr>
            <a:xfrm>
              <a:off x="8288902" y="2911675"/>
              <a:ext cx="1299425" cy="2300975"/>
              <a:chOff x="207725" y="2276150"/>
              <a:chExt cx="1299425" cy="2300975"/>
            </a:xfrm>
          </p:grpSpPr>
          <p:sp>
            <p:nvSpPr>
              <p:cNvPr id="1515" name="Google Shape;1515;p10"/>
              <p:cNvSpPr/>
              <p:nvPr/>
            </p:nvSpPr>
            <p:spPr>
              <a:xfrm>
                <a:off x="892375" y="3285175"/>
                <a:ext cx="523600" cy="378650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grpSp>
            <p:nvGrpSpPr>
              <p:cNvPr id="1516" name="Google Shape;1516;p10"/>
              <p:cNvGrpSpPr/>
              <p:nvPr/>
            </p:nvGrpSpPr>
            <p:grpSpPr>
              <a:xfrm>
                <a:off x="207725" y="2276150"/>
                <a:ext cx="1299425" cy="2300975"/>
                <a:chOff x="207725" y="2276150"/>
                <a:chExt cx="1299425" cy="2300975"/>
              </a:xfrm>
            </p:grpSpPr>
            <p:sp>
              <p:nvSpPr>
                <p:cNvPr id="1517" name="Google Shape;1517;p10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1518" name="Google Shape;1518;p10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1519" name="Google Shape;1519;p10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1520" name="Google Shape;1520;p10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1521" name="Google Shape;1521;p10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1522" name="Google Shape;1522;p10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1523" name="Google Shape;1523;p10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1524" name="Google Shape;1524;p10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1525" name="Google Shape;1525;p10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1526" name="Google Shape;1526;p10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1527" name="Google Shape;1527;p10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1528" name="Google Shape;1528;p10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1529" name="Google Shape;1529;p10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</p:grpSp>
        <p:grpSp>
          <p:nvGrpSpPr>
            <p:cNvPr id="1530" name="Google Shape;1530;p10"/>
            <p:cNvGrpSpPr/>
            <p:nvPr/>
          </p:nvGrpSpPr>
          <p:grpSpPr>
            <a:xfrm rot="1734738">
              <a:off x="7983474" y="3869617"/>
              <a:ext cx="1428294" cy="1064074"/>
              <a:chOff x="5065700" y="3436875"/>
              <a:chExt cx="1984875" cy="1478725"/>
            </a:xfrm>
          </p:grpSpPr>
          <p:sp>
            <p:nvSpPr>
              <p:cNvPr id="1531" name="Google Shape;1531;p10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32" name="Google Shape;1532;p10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33" name="Google Shape;1533;p10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34" name="Google Shape;1534;p10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35" name="Google Shape;1535;p10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36" name="Google Shape;1536;p10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37" name="Google Shape;1537;p10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38" name="Google Shape;1538;p10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39" name="Google Shape;1539;p10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1540" name="Google Shape;1540;p10"/>
            <p:cNvGrpSpPr/>
            <p:nvPr/>
          </p:nvGrpSpPr>
          <p:grpSpPr>
            <a:xfrm>
              <a:off x="7251641" y="4675225"/>
              <a:ext cx="1198098" cy="613801"/>
              <a:chOff x="4976050" y="4611525"/>
              <a:chExt cx="1664950" cy="852975"/>
            </a:xfrm>
          </p:grpSpPr>
          <p:sp>
            <p:nvSpPr>
              <p:cNvPr id="1541" name="Google Shape;1541;p10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42" name="Google Shape;1542;p10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1543" name="Google Shape;1543;p10"/>
            <p:cNvGrpSpPr/>
            <p:nvPr/>
          </p:nvGrpSpPr>
          <p:grpSpPr>
            <a:xfrm rot="749415" flipH="1">
              <a:off x="1040199" y="3849763"/>
              <a:ext cx="583337" cy="1417573"/>
              <a:chOff x="1535425" y="492925"/>
              <a:chExt cx="524575" cy="1274775"/>
            </a:xfrm>
          </p:grpSpPr>
          <p:sp>
            <p:nvSpPr>
              <p:cNvPr id="1544" name="Google Shape;1544;p10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45" name="Google Shape;1545;p10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46" name="Google Shape;1546;p10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47" name="Google Shape;1547;p10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48" name="Google Shape;1548;p10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49" name="Google Shape;1549;p10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50" name="Google Shape;1550;p10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51" name="Google Shape;1551;p10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52" name="Google Shape;1552;p10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53" name="Google Shape;1553;p10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54" name="Google Shape;1554;p10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55" name="Google Shape;1555;p10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56" name="Google Shape;1556;p10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57" name="Google Shape;1557;p10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58" name="Google Shape;1558;p10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59" name="Google Shape;1559;p10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1560" name="Google Shape;1560;p10"/>
            <p:cNvGrpSpPr/>
            <p:nvPr/>
          </p:nvGrpSpPr>
          <p:grpSpPr>
            <a:xfrm flipH="1">
              <a:off x="77042" y="3222086"/>
              <a:ext cx="494643" cy="2036537"/>
              <a:chOff x="6248875" y="1941050"/>
              <a:chExt cx="827300" cy="3406150"/>
            </a:xfrm>
          </p:grpSpPr>
          <p:sp>
            <p:nvSpPr>
              <p:cNvPr id="1561" name="Google Shape;1561;p10"/>
              <p:cNvSpPr/>
              <p:nvPr/>
            </p:nvSpPr>
            <p:spPr>
              <a:xfrm>
                <a:off x="6248875" y="2456250"/>
                <a:ext cx="827300" cy="2890950"/>
              </a:xfrm>
              <a:custGeom>
                <a:avLst/>
                <a:gdLst/>
                <a:ahLst/>
                <a:cxnLst/>
                <a:rect l="l" t="t" r="r" b="b"/>
                <a:pathLst>
                  <a:path w="33092" h="115638" extrusionOk="0">
                    <a:moveTo>
                      <a:pt x="16664" y="1"/>
                    </a:moveTo>
                    <a:cubicBezTo>
                      <a:pt x="16436" y="1"/>
                      <a:pt x="16216" y="153"/>
                      <a:pt x="16231" y="457"/>
                    </a:cubicBezTo>
                    <a:cubicBezTo>
                      <a:pt x="16535" y="7660"/>
                      <a:pt x="16505" y="14894"/>
                      <a:pt x="16201" y="22068"/>
                    </a:cubicBezTo>
                    <a:cubicBezTo>
                      <a:pt x="15198" y="19332"/>
                      <a:pt x="12949" y="16627"/>
                      <a:pt x="11186" y="14499"/>
                    </a:cubicBezTo>
                    <a:cubicBezTo>
                      <a:pt x="8906" y="11794"/>
                      <a:pt x="6201" y="9575"/>
                      <a:pt x="3040" y="7964"/>
                    </a:cubicBezTo>
                    <a:cubicBezTo>
                      <a:pt x="2877" y="7883"/>
                      <a:pt x="2708" y="7846"/>
                      <a:pt x="2544" y="7846"/>
                    </a:cubicBezTo>
                    <a:cubicBezTo>
                      <a:pt x="1790" y="7846"/>
                      <a:pt x="1137" y="8624"/>
                      <a:pt x="1611" y="9423"/>
                    </a:cubicBezTo>
                    <a:cubicBezTo>
                      <a:pt x="5198" y="15502"/>
                      <a:pt x="9757" y="20852"/>
                      <a:pt x="15137" y="25472"/>
                    </a:cubicBezTo>
                    <a:cubicBezTo>
                      <a:pt x="15343" y="25678"/>
                      <a:pt x="15592" y="25753"/>
                      <a:pt x="15847" y="25753"/>
                    </a:cubicBezTo>
                    <a:cubicBezTo>
                      <a:pt x="15894" y="25753"/>
                      <a:pt x="15941" y="25750"/>
                      <a:pt x="15988" y="25746"/>
                    </a:cubicBezTo>
                    <a:lnTo>
                      <a:pt x="15988" y="25746"/>
                    </a:lnTo>
                    <a:cubicBezTo>
                      <a:pt x="15775" y="30092"/>
                      <a:pt x="15380" y="34378"/>
                      <a:pt x="14985" y="38664"/>
                    </a:cubicBezTo>
                    <a:cubicBezTo>
                      <a:pt x="13526" y="34226"/>
                      <a:pt x="10426" y="30487"/>
                      <a:pt x="6140" y="28329"/>
                    </a:cubicBezTo>
                    <a:cubicBezTo>
                      <a:pt x="5971" y="28245"/>
                      <a:pt x="5798" y="28205"/>
                      <a:pt x="5632" y="28205"/>
                    </a:cubicBezTo>
                    <a:cubicBezTo>
                      <a:pt x="5199" y="28205"/>
                      <a:pt x="4813" y="28476"/>
                      <a:pt x="4681" y="28937"/>
                    </a:cubicBezTo>
                    <a:cubicBezTo>
                      <a:pt x="3799" y="31825"/>
                      <a:pt x="6657" y="34560"/>
                      <a:pt x="8176" y="36779"/>
                    </a:cubicBezTo>
                    <a:cubicBezTo>
                      <a:pt x="9787" y="39150"/>
                      <a:pt x="11398" y="41703"/>
                      <a:pt x="14134" y="42919"/>
                    </a:cubicBezTo>
                    <a:cubicBezTo>
                      <a:pt x="14256" y="42950"/>
                      <a:pt x="14408" y="43010"/>
                      <a:pt x="14529" y="43010"/>
                    </a:cubicBezTo>
                    <a:cubicBezTo>
                      <a:pt x="13952" y="48208"/>
                      <a:pt x="13253" y="53375"/>
                      <a:pt x="12493" y="58573"/>
                    </a:cubicBezTo>
                    <a:cubicBezTo>
                      <a:pt x="12158" y="57965"/>
                      <a:pt x="11794" y="57387"/>
                      <a:pt x="11429" y="56901"/>
                    </a:cubicBezTo>
                    <a:cubicBezTo>
                      <a:pt x="10365" y="54470"/>
                      <a:pt x="9088" y="52159"/>
                      <a:pt x="7477" y="50032"/>
                    </a:cubicBezTo>
                    <a:cubicBezTo>
                      <a:pt x="7082" y="49424"/>
                      <a:pt x="6626" y="48846"/>
                      <a:pt x="6170" y="48330"/>
                    </a:cubicBezTo>
                    <a:cubicBezTo>
                      <a:pt x="4863" y="46749"/>
                      <a:pt x="3435" y="45290"/>
                      <a:pt x="1854" y="43922"/>
                    </a:cubicBezTo>
                    <a:cubicBezTo>
                      <a:pt x="1634" y="43732"/>
                      <a:pt x="1371" y="43644"/>
                      <a:pt x="1117" y="43644"/>
                    </a:cubicBezTo>
                    <a:cubicBezTo>
                      <a:pt x="600" y="43644"/>
                      <a:pt x="122" y="44010"/>
                      <a:pt x="122" y="44621"/>
                    </a:cubicBezTo>
                    <a:cubicBezTo>
                      <a:pt x="0" y="48086"/>
                      <a:pt x="2280" y="51734"/>
                      <a:pt x="4043" y="54591"/>
                    </a:cubicBezTo>
                    <a:cubicBezTo>
                      <a:pt x="6018" y="57813"/>
                      <a:pt x="8389" y="60731"/>
                      <a:pt x="11094" y="63406"/>
                    </a:cubicBezTo>
                    <a:cubicBezTo>
                      <a:pt x="11246" y="63558"/>
                      <a:pt x="11429" y="63679"/>
                      <a:pt x="11672" y="63710"/>
                    </a:cubicBezTo>
                    <a:cubicBezTo>
                      <a:pt x="10304" y="72403"/>
                      <a:pt x="8784" y="81066"/>
                      <a:pt x="7143" y="89698"/>
                    </a:cubicBezTo>
                    <a:cubicBezTo>
                      <a:pt x="5593" y="97966"/>
                      <a:pt x="3982" y="106233"/>
                      <a:pt x="2219" y="114440"/>
                    </a:cubicBezTo>
                    <a:cubicBezTo>
                      <a:pt x="2055" y="115170"/>
                      <a:pt x="2636" y="115637"/>
                      <a:pt x="3205" y="115637"/>
                    </a:cubicBezTo>
                    <a:cubicBezTo>
                      <a:pt x="3584" y="115637"/>
                      <a:pt x="3958" y="115430"/>
                      <a:pt x="4103" y="114957"/>
                    </a:cubicBezTo>
                    <a:cubicBezTo>
                      <a:pt x="6262" y="107935"/>
                      <a:pt x="7234" y="100397"/>
                      <a:pt x="8541" y="93193"/>
                    </a:cubicBezTo>
                    <a:cubicBezTo>
                      <a:pt x="9879" y="85899"/>
                      <a:pt x="11216" y="78634"/>
                      <a:pt x="12401" y="71309"/>
                    </a:cubicBezTo>
                    <a:cubicBezTo>
                      <a:pt x="12771" y="71504"/>
                      <a:pt x="13128" y="71585"/>
                      <a:pt x="13480" y="71585"/>
                    </a:cubicBezTo>
                    <a:cubicBezTo>
                      <a:pt x="14171" y="71585"/>
                      <a:pt x="14849" y="71276"/>
                      <a:pt x="15593" y="70914"/>
                    </a:cubicBezTo>
                    <a:cubicBezTo>
                      <a:pt x="17630" y="69941"/>
                      <a:pt x="19696" y="68847"/>
                      <a:pt x="21672" y="67692"/>
                    </a:cubicBezTo>
                    <a:cubicBezTo>
                      <a:pt x="23526" y="66628"/>
                      <a:pt x="25502" y="65594"/>
                      <a:pt x="27204" y="64348"/>
                    </a:cubicBezTo>
                    <a:cubicBezTo>
                      <a:pt x="28146" y="63619"/>
                      <a:pt x="28694" y="63071"/>
                      <a:pt x="28542" y="61825"/>
                    </a:cubicBezTo>
                    <a:cubicBezTo>
                      <a:pt x="28464" y="61412"/>
                      <a:pt x="28058" y="61197"/>
                      <a:pt x="27677" y="61197"/>
                    </a:cubicBezTo>
                    <a:cubicBezTo>
                      <a:pt x="27609" y="61197"/>
                      <a:pt x="27542" y="61204"/>
                      <a:pt x="27478" y="61217"/>
                    </a:cubicBezTo>
                    <a:cubicBezTo>
                      <a:pt x="22158" y="62524"/>
                      <a:pt x="17265" y="64926"/>
                      <a:pt x="13070" y="68360"/>
                    </a:cubicBezTo>
                    <a:cubicBezTo>
                      <a:pt x="13009" y="68421"/>
                      <a:pt x="12918" y="68482"/>
                      <a:pt x="12797" y="68512"/>
                    </a:cubicBezTo>
                    <a:cubicBezTo>
                      <a:pt x="13040" y="67053"/>
                      <a:pt x="13253" y="65594"/>
                      <a:pt x="13496" y="64105"/>
                    </a:cubicBezTo>
                    <a:cubicBezTo>
                      <a:pt x="13557" y="64014"/>
                      <a:pt x="13557" y="63862"/>
                      <a:pt x="13557" y="63710"/>
                    </a:cubicBezTo>
                    <a:cubicBezTo>
                      <a:pt x="14164" y="59667"/>
                      <a:pt x="14712" y="55655"/>
                      <a:pt x="15198" y="51612"/>
                    </a:cubicBezTo>
                    <a:cubicBezTo>
                      <a:pt x="15328" y="51661"/>
                      <a:pt x="15449" y="51693"/>
                      <a:pt x="15576" y="51693"/>
                    </a:cubicBezTo>
                    <a:cubicBezTo>
                      <a:pt x="15686" y="51693"/>
                      <a:pt x="15800" y="51669"/>
                      <a:pt x="15927" y="51612"/>
                    </a:cubicBezTo>
                    <a:cubicBezTo>
                      <a:pt x="19727" y="50062"/>
                      <a:pt x="22949" y="47661"/>
                      <a:pt x="25867" y="44804"/>
                    </a:cubicBezTo>
                    <a:cubicBezTo>
                      <a:pt x="27387" y="43345"/>
                      <a:pt x="28906" y="41764"/>
                      <a:pt x="30244" y="40184"/>
                    </a:cubicBezTo>
                    <a:cubicBezTo>
                      <a:pt x="30882" y="39393"/>
                      <a:pt x="31612" y="38269"/>
                      <a:pt x="30517" y="37509"/>
                    </a:cubicBezTo>
                    <a:cubicBezTo>
                      <a:pt x="30258" y="37336"/>
                      <a:pt x="29979" y="37267"/>
                      <a:pt x="29692" y="37267"/>
                    </a:cubicBezTo>
                    <a:cubicBezTo>
                      <a:pt x="28868" y="37267"/>
                      <a:pt x="27980" y="37839"/>
                      <a:pt x="27326" y="38177"/>
                    </a:cubicBezTo>
                    <a:cubicBezTo>
                      <a:pt x="25624" y="39089"/>
                      <a:pt x="24013" y="40092"/>
                      <a:pt x="22462" y="41278"/>
                    </a:cubicBezTo>
                    <a:cubicBezTo>
                      <a:pt x="21003" y="42372"/>
                      <a:pt x="19696" y="43649"/>
                      <a:pt x="18481" y="44956"/>
                    </a:cubicBezTo>
                    <a:lnTo>
                      <a:pt x="18389" y="45047"/>
                    </a:lnTo>
                    <a:cubicBezTo>
                      <a:pt x="17660" y="45655"/>
                      <a:pt x="16566" y="46415"/>
                      <a:pt x="15684" y="47235"/>
                    </a:cubicBezTo>
                    <a:cubicBezTo>
                      <a:pt x="16262" y="42220"/>
                      <a:pt x="16718" y="37266"/>
                      <a:pt x="17052" y="32250"/>
                    </a:cubicBezTo>
                    <a:cubicBezTo>
                      <a:pt x="17295" y="32098"/>
                      <a:pt x="17447" y="31946"/>
                      <a:pt x="17599" y="31794"/>
                    </a:cubicBezTo>
                    <a:cubicBezTo>
                      <a:pt x="21429" y="31612"/>
                      <a:pt x="24894" y="28633"/>
                      <a:pt x="27842" y="26475"/>
                    </a:cubicBezTo>
                    <a:cubicBezTo>
                      <a:pt x="30213" y="24712"/>
                      <a:pt x="32615" y="22615"/>
                      <a:pt x="33010" y="19545"/>
                    </a:cubicBezTo>
                    <a:cubicBezTo>
                      <a:pt x="33091" y="18973"/>
                      <a:pt x="32758" y="18523"/>
                      <a:pt x="32207" y="18523"/>
                    </a:cubicBezTo>
                    <a:cubicBezTo>
                      <a:pt x="32143" y="18523"/>
                      <a:pt x="32076" y="18529"/>
                      <a:pt x="32007" y="18542"/>
                    </a:cubicBezTo>
                    <a:cubicBezTo>
                      <a:pt x="28663" y="19180"/>
                      <a:pt x="25928" y="21460"/>
                      <a:pt x="23374" y="23618"/>
                    </a:cubicBezTo>
                    <a:cubicBezTo>
                      <a:pt x="21915" y="24834"/>
                      <a:pt x="20517" y="26171"/>
                      <a:pt x="19241" y="27600"/>
                    </a:cubicBezTo>
                    <a:cubicBezTo>
                      <a:pt x="18572" y="28056"/>
                      <a:pt x="17964" y="28512"/>
                      <a:pt x="17326" y="28968"/>
                    </a:cubicBezTo>
                    <a:cubicBezTo>
                      <a:pt x="17356" y="28117"/>
                      <a:pt x="17447" y="27205"/>
                      <a:pt x="17478" y="26323"/>
                    </a:cubicBezTo>
                    <a:cubicBezTo>
                      <a:pt x="17903" y="17691"/>
                      <a:pt x="17721" y="9028"/>
                      <a:pt x="17143" y="457"/>
                    </a:cubicBezTo>
                    <a:cubicBezTo>
                      <a:pt x="17128" y="153"/>
                      <a:pt x="16892" y="1"/>
                      <a:pt x="166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62" name="Google Shape;1562;p10"/>
              <p:cNvSpPr/>
              <p:nvPr/>
            </p:nvSpPr>
            <p:spPr>
              <a:xfrm>
                <a:off x="6370100" y="2739075"/>
                <a:ext cx="261625" cy="295425"/>
              </a:xfrm>
              <a:custGeom>
                <a:avLst/>
                <a:gdLst/>
                <a:ahLst/>
                <a:cxnLst/>
                <a:rect l="l" t="t" r="r" b="b"/>
                <a:pathLst>
                  <a:path w="10465" h="11817" extrusionOk="0">
                    <a:moveTo>
                      <a:pt x="232" y="1"/>
                    </a:moveTo>
                    <a:cubicBezTo>
                      <a:pt x="108" y="1"/>
                      <a:pt x="1" y="145"/>
                      <a:pt x="75" y="268"/>
                    </a:cubicBezTo>
                    <a:cubicBezTo>
                      <a:pt x="3692" y="3825"/>
                      <a:pt x="7036" y="7624"/>
                      <a:pt x="10045" y="11727"/>
                    </a:cubicBezTo>
                    <a:cubicBezTo>
                      <a:pt x="10090" y="11791"/>
                      <a:pt x="10149" y="11816"/>
                      <a:pt x="10206" y="11816"/>
                    </a:cubicBezTo>
                    <a:cubicBezTo>
                      <a:pt x="10340" y="11816"/>
                      <a:pt x="10465" y="11673"/>
                      <a:pt x="10379" y="11545"/>
                    </a:cubicBezTo>
                    <a:cubicBezTo>
                      <a:pt x="7309" y="7442"/>
                      <a:pt x="3966" y="3612"/>
                      <a:pt x="318" y="25"/>
                    </a:cubicBezTo>
                    <a:cubicBezTo>
                      <a:pt x="290" y="8"/>
                      <a:pt x="261" y="1"/>
                      <a:pt x="232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63" name="Google Shape;1563;p10"/>
              <p:cNvSpPr/>
              <p:nvPr/>
            </p:nvSpPr>
            <p:spPr>
              <a:xfrm>
                <a:off x="6721700" y="3006900"/>
                <a:ext cx="252175" cy="188075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7523" extrusionOk="0">
                    <a:moveTo>
                      <a:pt x="9819" y="1"/>
                    </a:moveTo>
                    <a:cubicBezTo>
                      <a:pt x="9779" y="1"/>
                      <a:pt x="9735" y="13"/>
                      <a:pt x="9689" y="42"/>
                    </a:cubicBezTo>
                    <a:cubicBezTo>
                      <a:pt x="6559" y="2321"/>
                      <a:pt x="3610" y="5239"/>
                      <a:pt x="206" y="7063"/>
                    </a:cubicBezTo>
                    <a:cubicBezTo>
                      <a:pt x="1" y="7217"/>
                      <a:pt x="142" y="7523"/>
                      <a:pt x="319" y="7523"/>
                    </a:cubicBezTo>
                    <a:cubicBezTo>
                      <a:pt x="352" y="7523"/>
                      <a:pt x="386" y="7512"/>
                      <a:pt x="419" y="7489"/>
                    </a:cubicBezTo>
                    <a:cubicBezTo>
                      <a:pt x="2334" y="6546"/>
                      <a:pt x="4005" y="5087"/>
                      <a:pt x="5677" y="3841"/>
                    </a:cubicBezTo>
                    <a:cubicBezTo>
                      <a:pt x="7106" y="2777"/>
                      <a:pt x="8778" y="1744"/>
                      <a:pt x="9963" y="376"/>
                    </a:cubicBezTo>
                    <a:cubicBezTo>
                      <a:pt x="10086" y="228"/>
                      <a:pt x="9990" y="1"/>
                      <a:pt x="9819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64" name="Google Shape;1564;p10"/>
              <p:cNvSpPr/>
              <p:nvPr/>
            </p:nvSpPr>
            <p:spPr>
              <a:xfrm>
                <a:off x="6420475" y="3232600"/>
                <a:ext cx="199850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94" h="10636" extrusionOk="0">
                    <a:moveTo>
                      <a:pt x="324" y="0"/>
                    </a:moveTo>
                    <a:cubicBezTo>
                      <a:pt x="157" y="0"/>
                      <a:pt x="1" y="235"/>
                      <a:pt x="157" y="436"/>
                    </a:cubicBezTo>
                    <a:cubicBezTo>
                      <a:pt x="2802" y="3719"/>
                      <a:pt x="5021" y="7458"/>
                      <a:pt x="7817" y="10619"/>
                    </a:cubicBezTo>
                    <a:cubicBezTo>
                      <a:pt x="7829" y="10631"/>
                      <a:pt x="7843" y="10636"/>
                      <a:pt x="7857" y="10636"/>
                    </a:cubicBezTo>
                    <a:cubicBezTo>
                      <a:pt x="7919" y="10636"/>
                      <a:pt x="7994" y="10547"/>
                      <a:pt x="7969" y="10497"/>
                    </a:cubicBezTo>
                    <a:cubicBezTo>
                      <a:pt x="6085" y="6728"/>
                      <a:pt x="3136" y="3354"/>
                      <a:pt x="492" y="102"/>
                    </a:cubicBezTo>
                    <a:cubicBezTo>
                      <a:pt x="444" y="30"/>
                      <a:pt x="383" y="0"/>
                      <a:pt x="324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65" name="Google Shape;1565;p10"/>
              <p:cNvSpPr/>
              <p:nvPr/>
            </p:nvSpPr>
            <p:spPr>
              <a:xfrm>
                <a:off x="6670750" y="3506750"/>
                <a:ext cx="264400" cy="168275"/>
              </a:xfrm>
              <a:custGeom>
                <a:avLst/>
                <a:gdLst/>
                <a:ahLst/>
                <a:cxnLst/>
                <a:rect l="l" t="t" r="r" b="b"/>
                <a:pathLst>
                  <a:path w="10576" h="6731" extrusionOk="0">
                    <a:moveTo>
                      <a:pt x="10228" y="1"/>
                    </a:moveTo>
                    <a:cubicBezTo>
                      <a:pt x="10201" y="1"/>
                      <a:pt x="10174" y="6"/>
                      <a:pt x="10147" y="18"/>
                    </a:cubicBezTo>
                    <a:cubicBezTo>
                      <a:pt x="6742" y="1963"/>
                      <a:pt x="3612" y="4395"/>
                      <a:pt x="207" y="6340"/>
                    </a:cubicBezTo>
                    <a:cubicBezTo>
                      <a:pt x="0" y="6469"/>
                      <a:pt x="124" y="6731"/>
                      <a:pt x="315" y="6731"/>
                    </a:cubicBezTo>
                    <a:cubicBezTo>
                      <a:pt x="348" y="6731"/>
                      <a:pt x="384" y="6723"/>
                      <a:pt x="420" y="6705"/>
                    </a:cubicBezTo>
                    <a:cubicBezTo>
                      <a:pt x="3794" y="4851"/>
                      <a:pt x="7472" y="2966"/>
                      <a:pt x="10390" y="382"/>
                    </a:cubicBezTo>
                    <a:cubicBezTo>
                      <a:pt x="10576" y="250"/>
                      <a:pt x="10414" y="1"/>
                      <a:pt x="10228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66" name="Google Shape;1566;p10"/>
              <p:cNvSpPr/>
              <p:nvPr/>
            </p:nvSpPr>
            <p:spPr>
              <a:xfrm>
                <a:off x="6300300" y="3626950"/>
                <a:ext cx="227825" cy="322025"/>
              </a:xfrm>
              <a:custGeom>
                <a:avLst/>
                <a:gdLst/>
                <a:ahLst/>
                <a:cxnLst/>
                <a:rect l="l" t="t" r="r" b="b"/>
                <a:pathLst>
                  <a:path w="9113" h="12881" extrusionOk="0">
                    <a:moveTo>
                      <a:pt x="277" y="0"/>
                    </a:moveTo>
                    <a:cubicBezTo>
                      <a:pt x="136" y="0"/>
                      <a:pt x="1" y="208"/>
                      <a:pt x="162" y="347"/>
                    </a:cubicBezTo>
                    <a:cubicBezTo>
                      <a:pt x="3384" y="4237"/>
                      <a:pt x="5937" y="8432"/>
                      <a:pt x="8551" y="12748"/>
                    </a:cubicBezTo>
                    <a:cubicBezTo>
                      <a:pt x="8607" y="12842"/>
                      <a:pt x="8687" y="12880"/>
                      <a:pt x="8765" y="12880"/>
                    </a:cubicBezTo>
                    <a:cubicBezTo>
                      <a:pt x="8941" y="12880"/>
                      <a:pt x="9112" y="12685"/>
                      <a:pt x="9007" y="12474"/>
                    </a:cubicBezTo>
                    <a:cubicBezTo>
                      <a:pt x="6849" y="7945"/>
                      <a:pt x="3688" y="3842"/>
                      <a:pt x="405" y="73"/>
                    </a:cubicBezTo>
                    <a:cubicBezTo>
                      <a:pt x="368" y="22"/>
                      <a:pt x="323" y="0"/>
                      <a:pt x="277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67" name="Google Shape;1567;p10"/>
              <p:cNvSpPr/>
              <p:nvPr/>
            </p:nvSpPr>
            <p:spPr>
              <a:xfrm>
                <a:off x="6597650" y="4052025"/>
                <a:ext cx="252300" cy="138850"/>
              </a:xfrm>
              <a:custGeom>
                <a:avLst/>
                <a:gdLst/>
                <a:ahLst/>
                <a:cxnLst/>
                <a:rect l="l" t="t" r="r" b="b"/>
                <a:pathLst>
                  <a:path w="10092" h="5554" extrusionOk="0">
                    <a:moveTo>
                      <a:pt x="9879" y="0"/>
                    </a:moveTo>
                    <a:cubicBezTo>
                      <a:pt x="8359" y="183"/>
                      <a:pt x="7174" y="1155"/>
                      <a:pt x="5928" y="2037"/>
                    </a:cubicBezTo>
                    <a:cubicBezTo>
                      <a:pt x="4134" y="3283"/>
                      <a:pt x="2220" y="4317"/>
                      <a:pt x="213" y="5076"/>
                    </a:cubicBezTo>
                    <a:cubicBezTo>
                      <a:pt x="0" y="5210"/>
                      <a:pt x="21" y="5554"/>
                      <a:pt x="234" y="5554"/>
                    </a:cubicBezTo>
                    <a:cubicBezTo>
                      <a:pt x="264" y="5554"/>
                      <a:pt x="298" y="5547"/>
                      <a:pt x="335" y="5532"/>
                    </a:cubicBezTo>
                    <a:cubicBezTo>
                      <a:pt x="3861" y="4286"/>
                      <a:pt x="6657" y="1915"/>
                      <a:pt x="9940" y="335"/>
                    </a:cubicBezTo>
                    <a:cubicBezTo>
                      <a:pt x="10092" y="244"/>
                      <a:pt x="10031" y="0"/>
                      <a:pt x="9879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68" name="Google Shape;1568;p10"/>
              <p:cNvSpPr/>
              <p:nvPr/>
            </p:nvSpPr>
            <p:spPr>
              <a:xfrm>
                <a:off x="6299025" y="1941050"/>
                <a:ext cx="707475" cy="714925"/>
              </a:xfrm>
              <a:custGeom>
                <a:avLst/>
                <a:gdLst/>
                <a:ahLst/>
                <a:cxnLst/>
                <a:rect l="l" t="t" r="r" b="b"/>
                <a:pathLst>
                  <a:path w="28299" h="28597" extrusionOk="0">
                    <a:moveTo>
                      <a:pt x="12797" y="0"/>
                    </a:moveTo>
                    <a:cubicBezTo>
                      <a:pt x="11854" y="183"/>
                      <a:pt x="11551" y="1368"/>
                      <a:pt x="11490" y="2311"/>
                    </a:cubicBezTo>
                    <a:cubicBezTo>
                      <a:pt x="11216" y="5532"/>
                      <a:pt x="11034" y="6535"/>
                      <a:pt x="11642" y="9727"/>
                    </a:cubicBezTo>
                    <a:cubicBezTo>
                      <a:pt x="9607" y="6777"/>
                      <a:pt x="6658" y="3104"/>
                      <a:pt x="4912" y="3104"/>
                    </a:cubicBezTo>
                    <a:cubicBezTo>
                      <a:pt x="4571" y="3104"/>
                      <a:pt x="4276" y="3244"/>
                      <a:pt x="4043" y="3557"/>
                    </a:cubicBezTo>
                    <a:cubicBezTo>
                      <a:pt x="2827" y="4712"/>
                      <a:pt x="8602" y="11125"/>
                      <a:pt x="9301" y="12341"/>
                    </a:cubicBezTo>
                    <a:cubicBezTo>
                      <a:pt x="6201" y="13223"/>
                      <a:pt x="0" y="12341"/>
                      <a:pt x="0" y="14408"/>
                    </a:cubicBezTo>
                    <a:cubicBezTo>
                      <a:pt x="0" y="16171"/>
                      <a:pt x="6201" y="15381"/>
                      <a:pt x="9271" y="15897"/>
                    </a:cubicBezTo>
                    <a:cubicBezTo>
                      <a:pt x="6049" y="16809"/>
                      <a:pt x="0" y="18785"/>
                      <a:pt x="426" y="20609"/>
                    </a:cubicBezTo>
                    <a:cubicBezTo>
                      <a:pt x="504" y="21180"/>
                      <a:pt x="1083" y="21404"/>
                      <a:pt x="1945" y="21404"/>
                    </a:cubicBezTo>
                    <a:cubicBezTo>
                      <a:pt x="4106" y="21404"/>
                      <a:pt x="8044" y="19997"/>
                      <a:pt x="10304" y="19150"/>
                    </a:cubicBezTo>
                    <a:lnTo>
                      <a:pt x="10304" y="19150"/>
                    </a:lnTo>
                    <a:cubicBezTo>
                      <a:pt x="8207" y="21247"/>
                      <a:pt x="5107" y="24773"/>
                      <a:pt x="6170" y="25958"/>
                    </a:cubicBezTo>
                    <a:cubicBezTo>
                      <a:pt x="6320" y="26076"/>
                      <a:pt x="6501" y="26131"/>
                      <a:pt x="6706" y="26131"/>
                    </a:cubicBezTo>
                    <a:cubicBezTo>
                      <a:pt x="8456" y="26131"/>
                      <a:pt x="11987" y="22141"/>
                      <a:pt x="13374" y="19393"/>
                    </a:cubicBezTo>
                    <a:lnTo>
                      <a:pt x="13374" y="19393"/>
                    </a:lnTo>
                    <a:cubicBezTo>
                      <a:pt x="12371" y="21672"/>
                      <a:pt x="11034" y="28147"/>
                      <a:pt x="12736" y="28572"/>
                    </a:cubicBezTo>
                    <a:cubicBezTo>
                      <a:pt x="12804" y="28589"/>
                      <a:pt x="12871" y="28597"/>
                      <a:pt x="12936" y="28597"/>
                    </a:cubicBezTo>
                    <a:cubicBezTo>
                      <a:pt x="14781" y="28597"/>
                      <a:pt x="15335" y="22111"/>
                      <a:pt x="15776" y="19879"/>
                    </a:cubicBezTo>
                    <a:cubicBezTo>
                      <a:pt x="17175" y="22875"/>
                      <a:pt x="20251" y="27057"/>
                      <a:pt x="21702" y="27057"/>
                    </a:cubicBezTo>
                    <a:cubicBezTo>
                      <a:pt x="21826" y="27057"/>
                      <a:pt x="21939" y="27026"/>
                      <a:pt x="22037" y="26961"/>
                    </a:cubicBezTo>
                    <a:cubicBezTo>
                      <a:pt x="23678" y="25411"/>
                      <a:pt x="19393" y="21429"/>
                      <a:pt x="18177" y="18299"/>
                    </a:cubicBezTo>
                    <a:lnTo>
                      <a:pt x="18177" y="18299"/>
                    </a:lnTo>
                    <a:cubicBezTo>
                      <a:pt x="20381" y="19965"/>
                      <a:pt x="24271" y="22711"/>
                      <a:pt x="26111" y="22711"/>
                    </a:cubicBezTo>
                    <a:cubicBezTo>
                      <a:pt x="26453" y="22711"/>
                      <a:pt x="26724" y="22616"/>
                      <a:pt x="26900" y="22402"/>
                    </a:cubicBezTo>
                    <a:cubicBezTo>
                      <a:pt x="27508" y="21460"/>
                      <a:pt x="26596" y="20274"/>
                      <a:pt x="25776" y="19575"/>
                    </a:cubicBezTo>
                    <a:cubicBezTo>
                      <a:pt x="23678" y="17751"/>
                      <a:pt x="21429" y="17296"/>
                      <a:pt x="19089" y="15806"/>
                    </a:cubicBezTo>
                    <a:cubicBezTo>
                      <a:pt x="22128" y="15016"/>
                      <a:pt x="24134" y="14742"/>
                      <a:pt x="26080" y="14286"/>
                    </a:cubicBezTo>
                    <a:cubicBezTo>
                      <a:pt x="26657" y="14134"/>
                      <a:pt x="27295" y="13982"/>
                      <a:pt x="27691" y="13557"/>
                    </a:cubicBezTo>
                    <a:cubicBezTo>
                      <a:pt x="28116" y="13131"/>
                      <a:pt x="28299" y="12432"/>
                      <a:pt x="27934" y="11916"/>
                    </a:cubicBezTo>
                    <a:cubicBezTo>
                      <a:pt x="27630" y="11581"/>
                      <a:pt x="27144" y="11460"/>
                      <a:pt x="26688" y="11429"/>
                    </a:cubicBezTo>
                    <a:cubicBezTo>
                      <a:pt x="26546" y="11410"/>
                      <a:pt x="26395" y="11401"/>
                      <a:pt x="26237" y="11401"/>
                    </a:cubicBezTo>
                    <a:cubicBezTo>
                      <a:pt x="24153" y="11401"/>
                      <a:pt x="20738" y="12960"/>
                      <a:pt x="18845" y="13101"/>
                    </a:cubicBezTo>
                    <a:cubicBezTo>
                      <a:pt x="21064" y="12159"/>
                      <a:pt x="23466" y="9484"/>
                      <a:pt x="25320" y="7964"/>
                    </a:cubicBezTo>
                    <a:cubicBezTo>
                      <a:pt x="25928" y="7478"/>
                      <a:pt x="26870" y="5684"/>
                      <a:pt x="26171" y="5320"/>
                    </a:cubicBezTo>
                    <a:cubicBezTo>
                      <a:pt x="25951" y="5128"/>
                      <a:pt x="25694" y="5042"/>
                      <a:pt x="25406" y="5042"/>
                    </a:cubicBezTo>
                    <a:cubicBezTo>
                      <a:pt x="23497" y="5042"/>
                      <a:pt x="20224" y="8793"/>
                      <a:pt x="17478" y="10457"/>
                    </a:cubicBezTo>
                    <a:cubicBezTo>
                      <a:pt x="19727" y="6444"/>
                      <a:pt x="22432" y="2766"/>
                      <a:pt x="20639" y="1885"/>
                    </a:cubicBezTo>
                    <a:cubicBezTo>
                      <a:pt x="20417" y="1760"/>
                      <a:pt x="20195" y="1702"/>
                      <a:pt x="19974" y="1702"/>
                    </a:cubicBezTo>
                    <a:cubicBezTo>
                      <a:pt x="17983" y="1702"/>
                      <a:pt x="16052" y="6399"/>
                      <a:pt x="14712" y="9545"/>
                    </a:cubicBezTo>
                    <a:cubicBezTo>
                      <a:pt x="14985" y="6201"/>
                      <a:pt x="15532" y="0"/>
                      <a:pt x="127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69" name="Google Shape;1569;p10"/>
              <p:cNvSpPr/>
              <p:nvPr/>
            </p:nvSpPr>
            <p:spPr>
              <a:xfrm>
                <a:off x="6553575" y="2222200"/>
                <a:ext cx="196850" cy="185925"/>
              </a:xfrm>
              <a:custGeom>
                <a:avLst/>
                <a:gdLst/>
                <a:ahLst/>
                <a:cxnLst/>
                <a:rect l="l" t="t" r="r" b="b"/>
                <a:pathLst>
                  <a:path w="7874" h="7437" extrusionOk="0">
                    <a:moveTo>
                      <a:pt x="4469" y="1"/>
                    </a:moveTo>
                    <a:cubicBezTo>
                      <a:pt x="3891" y="1"/>
                      <a:pt x="3283" y="183"/>
                      <a:pt x="2828" y="457"/>
                    </a:cubicBezTo>
                    <a:cubicBezTo>
                      <a:pt x="2828" y="457"/>
                      <a:pt x="2797" y="487"/>
                      <a:pt x="2736" y="487"/>
                    </a:cubicBezTo>
                    <a:cubicBezTo>
                      <a:pt x="2697" y="483"/>
                      <a:pt x="2658" y="481"/>
                      <a:pt x="2619" y="481"/>
                    </a:cubicBezTo>
                    <a:cubicBezTo>
                      <a:pt x="2355" y="481"/>
                      <a:pt x="2101" y="568"/>
                      <a:pt x="1916" y="700"/>
                    </a:cubicBezTo>
                    <a:cubicBezTo>
                      <a:pt x="1" y="1977"/>
                      <a:pt x="61" y="4591"/>
                      <a:pt x="1520" y="6232"/>
                    </a:cubicBezTo>
                    <a:cubicBezTo>
                      <a:pt x="2246" y="7034"/>
                      <a:pt x="3260" y="7436"/>
                      <a:pt x="4246" y="7436"/>
                    </a:cubicBezTo>
                    <a:cubicBezTo>
                      <a:pt x="5615" y="7436"/>
                      <a:pt x="6932" y="6662"/>
                      <a:pt x="7356" y="5107"/>
                    </a:cubicBezTo>
                    <a:cubicBezTo>
                      <a:pt x="7873" y="3010"/>
                      <a:pt x="7083" y="1"/>
                      <a:pt x="4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70" name="Google Shape;1570;p10"/>
              <p:cNvSpPr/>
              <p:nvPr/>
            </p:nvSpPr>
            <p:spPr>
              <a:xfrm>
                <a:off x="6710475" y="2419950"/>
                <a:ext cx="96300" cy="130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5235" extrusionOk="0">
                    <a:moveTo>
                      <a:pt x="438" y="1"/>
                    </a:moveTo>
                    <a:cubicBezTo>
                      <a:pt x="211" y="1"/>
                      <a:pt x="0" y="218"/>
                      <a:pt x="169" y="450"/>
                    </a:cubicBezTo>
                    <a:cubicBezTo>
                      <a:pt x="716" y="1240"/>
                      <a:pt x="1263" y="2091"/>
                      <a:pt x="1780" y="2912"/>
                    </a:cubicBezTo>
                    <a:cubicBezTo>
                      <a:pt x="2266" y="3672"/>
                      <a:pt x="2691" y="4492"/>
                      <a:pt x="3299" y="5161"/>
                    </a:cubicBezTo>
                    <a:cubicBezTo>
                      <a:pt x="3350" y="5212"/>
                      <a:pt x="3418" y="5234"/>
                      <a:pt x="3487" y="5234"/>
                    </a:cubicBezTo>
                    <a:cubicBezTo>
                      <a:pt x="3664" y="5234"/>
                      <a:pt x="3851" y="5085"/>
                      <a:pt x="3786" y="4887"/>
                    </a:cubicBezTo>
                    <a:cubicBezTo>
                      <a:pt x="3178" y="3185"/>
                      <a:pt x="1780" y="1605"/>
                      <a:pt x="716" y="146"/>
                    </a:cubicBezTo>
                    <a:cubicBezTo>
                      <a:pt x="641" y="43"/>
                      <a:pt x="538" y="1"/>
                      <a:pt x="4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71" name="Google Shape;1571;p10"/>
              <p:cNvSpPr/>
              <p:nvPr/>
            </p:nvSpPr>
            <p:spPr>
              <a:xfrm>
                <a:off x="6745475" y="2358750"/>
                <a:ext cx="168700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6748" h="3395" extrusionOk="0">
                    <a:moveTo>
                      <a:pt x="180" y="0"/>
                    </a:moveTo>
                    <a:cubicBezTo>
                      <a:pt x="59" y="0"/>
                      <a:pt x="1" y="202"/>
                      <a:pt x="136" y="284"/>
                    </a:cubicBezTo>
                    <a:cubicBezTo>
                      <a:pt x="1261" y="800"/>
                      <a:pt x="2416" y="1347"/>
                      <a:pt x="3510" y="1925"/>
                    </a:cubicBezTo>
                    <a:cubicBezTo>
                      <a:pt x="4483" y="2411"/>
                      <a:pt x="5456" y="3080"/>
                      <a:pt x="6519" y="3384"/>
                    </a:cubicBezTo>
                    <a:cubicBezTo>
                      <a:pt x="6534" y="3391"/>
                      <a:pt x="6549" y="3395"/>
                      <a:pt x="6563" y="3395"/>
                    </a:cubicBezTo>
                    <a:cubicBezTo>
                      <a:pt x="6667" y="3395"/>
                      <a:pt x="6748" y="3221"/>
                      <a:pt x="6641" y="3141"/>
                    </a:cubicBezTo>
                    <a:cubicBezTo>
                      <a:pt x="5820" y="2290"/>
                      <a:pt x="4605" y="1834"/>
                      <a:pt x="3571" y="1347"/>
                    </a:cubicBezTo>
                    <a:cubicBezTo>
                      <a:pt x="2477" y="861"/>
                      <a:pt x="1383" y="405"/>
                      <a:pt x="228" y="10"/>
                    </a:cubicBezTo>
                    <a:cubicBezTo>
                      <a:pt x="211" y="3"/>
                      <a:pt x="195" y="0"/>
                      <a:pt x="1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72" name="Google Shape;1572;p10"/>
              <p:cNvSpPr/>
              <p:nvPr/>
            </p:nvSpPr>
            <p:spPr>
              <a:xfrm>
                <a:off x="6758000" y="2262475"/>
                <a:ext cx="189225" cy="41825"/>
              </a:xfrm>
              <a:custGeom>
                <a:avLst/>
                <a:gdLst/>
                <a:ahLst/>
                <a:cxnLst/>
                <a:rect l="l" t="t" r="r" b="b"/>
                <a:pathLst>
                  <a:path w="7569" h="1673" extrusionOk="0">
                    <a:moveTo>
                      <a:pt x="7265" y="1"/>
                    </a:moveTo>
                    <a:cubicBezTo>
                      <a:pt x="6231" y="62"/>
                      <a:pt x="5259" y="457"/>
                      <a:pt x="4225" y="669"/>
                    </a:cubicBezTo>
                    <a:cubicBezTo>
                      <a:pt x="2918" y="943"/>
                      <a:pt x="1611" y="1125"/>
                      <a:pt x="274" y="1247"/>
                    </a:cubicBezTo>
                    <a:cubicBezTo>
                      <a:pt x="0" y="1247"/>
                      <a:pt x="0" y="1673"/>
                      <a:pt x="274" y="1673"/>
                    </a:cubicBezTo>
                    <a:cubicBezTo>
                      <a:pt x="2523" y="1551"/>
                      <a:pt x="5319" y="1429"/>
                      <a:pt x="7386" y="457"/>
                    </a:cubicBezTo>
                    <a:cubicBezTo>
                      <a:pt x="7569" y="335"/>
                      <a:pt x="7477" y="1"/>
                      <a:pt x="726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73" name="Google Shape;1573;p10"/>
              <p:cNvSpPr/>
              <p:nvPr/>
            </p:nvSpPr>
            <p:spPr>
              <a:xfrm>
                <a:off x="6751575" y="2134750"/>
                <a:ext cx="136125" cy="104900"/>
              </a:xfrm>
              <a:custGeom>
                <a:avLst/>
                <a:gdLst/>
                <a:ahLst/>
                <a:cxnLst/>
                <a:rect l="l" t="t" r="r" b="b"/>
                <a:pathLst>
                  <a:path w="5445" h="4196" extrusionOk="0">
                    <a:moveTo>
                      <a:pt x="5156" y="0"/>
                    </a:moveTo>
                    <a:cubicBezTo>
                      <a:pt x="5144" y="0"/>
                      <a:pt x="5132" y="1"/>
                      <a:pt x="5120" y="3"/>
                    </a:cubicBezTo>
                    <a:cubicBezTo>
                      <a:pt x="4178" y="307"/>
                      <a:pt x="3266" y="1067"/>
                      <a:pt x="2506" y="1675"/>
                    </a:cubicBezTo>
                    <a:cubicBezTo>
                      <a:pt x="1655" y="2313"/>
                      <a:pt x="895" y="3012"/>
                      <a:pt x="136" y="3772"/>
                    </a:cubicBezTo>
                    <a:cubicBezTo>
                      <a:pt x="0" y="3976"/>
                      <a:pt x="133" y="4196"/>
                      <a:pt x="310" y="4196"/>
                    </a:cubicBezTo>
                    <a:cubicBezTo>
                      <a:pt x="371" y="4196"/>
                      <a:pt x="438" y="4169"/>
                      <a:pt x="500" y="4107"/>
                    </a:cubicBezTo>
                    <a:cubicBezTo>
                      <a:pt x="1291" y="3347"/>
                      <a:pt x="2172" y="2587"/>
                      <a:pt x="3023" y="1949"/>
                    </a:cubicBezTo>
                    <a:cubicBezTo>
                      <a:pt x="3753" y="1402"/>
                      <a:pt x="4665" y="1006"/>
                      <a:pt x="5303" y="338"/>
                    </a:cubicBezTo>
                    <a:cubicBezTo>
                      <a:pt x="5445" y="196"/>
                      <a:pt x="5321" y="0"/>
                      <a:pt x="51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74" name="Google Shape;1574;p10"/>
              <p:cNvSpPr/>
              <p:nvPr/>
            </p:nvSpPr>
            <p:spPr>
              <a:xfrm>
                <a:off x="6695275" y="2062750"/>
                <a:ext cx="72025" cy="133875"/>
              </a:xfrm>
              <a:custGeom>
                <a:avLst/>
                <a:gdLst/>
                <a:ahLst/>
                <a:cxnLst/>
                <a:rect l="l" t="t" r="r" b="b"/>
                <a:pathLst>
                  <a:path w="2881" h="5355" extrusionOk="0">
                    <a:moveTo>
                      <a:pt x="2726" y="1"/>
                    </a:moveTo>
                    <a:cubicBezTo>
                      <a:pt x="2675" y="1"/>
                      <a:pt x="2624" y="28"/>
                      <a:pt x="2600" y="87"/>
                    </a:cubicBezTo>
                    <a:cubicBezTo>
                      <a:pt x="1567" y="1546"/>
                      <a:pt x="929" y="3430"/>
                      <a:pt x="108" y="5011"/>
                    </a:cubicBezTo>
                    <a:cubicBezTo>
                      <a:pt x="0" y="5183"/>
                      <a:pt x="167" y="5355"/>
                      <a:pt x="327" y="5355"/>
                    </a:cubicBezTo>
                    <a:cubicBezTo>
                      <a:pt x="393" y="5355"/>
                      <a:pt x="459" y="5325"/>
                      <a:pt x="503" y="5254"/>
                    </a:cubicBezTo>
                    <a:cubicBezTo>
                      <a:pt x="1293" y="3613"/>
                      <a:pt x="2327" y="1941"/>
                      <a:pt x="2843" y="178"/>
                    </a:cubicBezTo>
                    <a:cubicBezTo>
                      <a:pt x="2881" y="67"/>
                      <a:pt x="2804" y="1"/>
                      <a:pt x="27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75" name="Google Shape;1575;p10"/>
              <p:cNvSpPr/>
              <p:nvPr/>
            </p:nvSpPr>
            <p:spPr>
              <a:xfrm>
                <a:off x="6613600" y="2024300"/>
                <a:ext cx="28900" cy="177700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7108" extrusionOk="0">
                    <a:moveTo>
                      <a:pt x="498" y="1"/>
                    </a:moveTo>
                    <a:cubicBezTo>
                      <a:pt x="382" y="1"/>
                      <a:pt x="262" y="98"/>
                      <a:pt x="244" y="257"/>
                    </a:cubicBezTo>
                    <a:cubicBezTo>
                      <a:pt x="1" y="2385"/>
                      <a:pt x="396" y="4725"/>
                      <a:pt x="518" y="6883"/>
                    </a:cubicBezTo>
                    <a:cubicBezTo>
                      <a:pt x="547" y="7032"/>
                      <a:pt x="686" y="7108"/>
                      <a:pt x="816" y="7108"/>
                    </a:cubicBezTo>
                    <a:cubicBezTo>
                      <a:pt x="953" y="7108"/>
                      <a:pt x="1080" y="7024"/>
                      <a:pt x="1065" y="6853"/>
                    </a:cubicBezTo>
                    <a:cubicBezTo>
                      <a:pt x="1004" y="4695"/>
                      <a:pt x="1156" y="2294"/>
                      <a:pt x="700" y="166"/>
                    </a:cubicBezTo>
                    <a:cubicBezTo>
                      <a:pt x="662" y="51"/>
                      <a:pt x="581" y="1"/>
                      <a:pt x="4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76" name="Google Shape;1576;p10"/>
              <p:cNvSpPr/>
              <p:nvPr/>
            </p:nvSpPr>
            <p:spPr>
              <a:xfrm>
                <a:off x="6444125" y="2086225"/>
                <a:ext cx="125700" cy="141750"/>
              </a:xfrm>
              <a:custGeom>
                <a:avLst/>
                <a:gdLst/>
                <a:ahLst/>
                <a:cxnLst/>
                <a:rect l="l" t="t" r="r" b="b"/>
                <a:pathLst>
                  <a:path w="5028" h="5670" extrusionOk="0">
                    <a:moveTo>
                      <a:pt x="317" y="0"/>
                    </a:moveTo>
                    <a:cubicBezTo>
                      <a:pt x="130" y="0"/>
                      <a:pt x="1" y="228"/>
                      <a:pt x="154" y="425"/>
                    </a:cubicBezTo>
                    <a:cubicBezTo>
                      <a:pt x="944" y="1336"/>
                      <a:pt x="1704" y="2248"/>
                      <a:pt x="2494" y="3191"/>
                    </a:cubicBezTo>
                    <a:cubicBezTo>
                      <a:pt x="3163" y="4011"/>
                      <a:pt x="3832" y="4984"/>
                      <a:pt x="4652" y="5622"/>
                    </a:cubicBezTo>
                    <a:cubicBezTo>
                      <a:pt x="4692" y="5655"/>
                      <a:pt x="4733" y="5670"/>
                      <a:pt x="4772" y="5670"/>
                    </a:cubicBezTo>
                    <a:cubicBezTo>
                      <a:pt x="4913" y="5670"/>
                      <a:pt x="5028" y="5485"/>
                      <a:pt x="4956" y="5318"/>
                    </a:cubicBezTo>
                    <a:cubicBezTo>
                      <a:pt x="4470" y="4376"/>
                      <a:pt x="3588" y="3616"/>
                      <a:pt x="2920" y="2826"/>
                    </a:cubicBezTo>
                    <a:cubicBezTo>
                      <a:pt x="2099" y="1914"/>
                      <a:pt x="1339" y="1002"/>
                      <a:pt x="549" y="121"/>
                    </a:cubicBezTo>
                    <a:cubicBezTo>
                      <a:pt x="472" y="35"/>
                      <a:pt x="390" y="0"/>
                      <a:pt x="3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77" name="Google Shape;1577;p10"/>
              <p:cNvSpPr/>
              <p:nvPr/>
            </p:nvSpPr>
            <p:spPr>
              <a:xfrm>
                <a:off x="6363325" y="2288925"/>
                <a:ext cx="147725" cy="21525"/>
              </a:xfrm>
              <a:custGeom>
                <a:avLst/>
                <a:gdLst/>
                <a:ahLst/>
                <a:cxnLst/>
                <a:rect l="l" t="t" r="r" b="b"/>
                <a:pathLst>
                  <a:path w="5909" h="861" extrusionOk="0">
                    <a:moveTo>
                      <a:pt x="296" y="0"/>
                    </a:moveTo>
                    <a:cubicBezTo>
                      <a:pt x="88" y="0"/>
                      <a:pt x="1" y="343"/>
                      <a:pt x="255" y="371"/>
                    </a:cubicBezTo>
                    <a:cubicBezTo>
                      <a:pt x="1406" y="602"/>
                      <a:pt x="2731" y="861"/>
                      <a:pt x="4010" y="861"/>
                    </a:cubicBezTo>
                    <a:cubicBezTo>
                      <a:pt x="4588" y="861"/>
                      <a:pt x="5156" y="808"/>
                      <a:pt x="5696" y="675"/>
                    </a:cubicBezTo>
                    <a:cubicBezTo>
                      <a:pt x="5909" y="645"/>
                      <a:pt x="5848" y="341"/>
                      <a:pt x="5635" y="341"/>
                    </a:cubicBezTo>
                    <a:cubicBezTo>
                      <a:pt x="3902" y="98"/>
                      <a:pt x="2139" y="311"/>
                      <a:pt x="346" y="7"/>
                    </a:cubicBezTo>
                    <a:cubicBezTo>
                      <a:pt x="329" y="2"/>
                      <a:pt x="312" y="0"/>
                      <a:pt x="2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78" name="Google Shape;1578;p10"/>
              <p:cNvSpPr/>
              <p:nvPr/>
            </p:nvSpPr>
            <p:spPr>
              <a:xfrm>
                <a:off x="6386375" y="2390150"/>
                <a:ext cx="139125" cy="5382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153" extrusionOk="0">
                    <a:moveTo>
                      <a:pt x="5230" y="0"/>
                    </a:moveTo>
                    <a:cubicBezTo>
                      <a:pt x="3558" y="0"/>
                      <a:pt x="1673" y="973"/>
                      <a:pt x="184" y="1733"/>
                    </a:cubicBezTo>
                    <a:cubicBezTo>
                      <a:pt x="1" y="1864"/>
                      <a:pt x="133" y="2152"/>
                      <a:pt x="348" y="2152"/>
                    </a:cubicBezTo>
                    <a:cubicBezTo>
                      <a:pt x="383" y="2152"/>
                      <a:pt x="420" y="2145"/>
                      <a:pt x="458" y="2128"/>
                    </a:cubicBezTo>
                    <a:cubicBezTo>
                      <a:pt x="1339" y="1763"/>
                      <a:pt x="2221" y="1429"/>
                      <a:pt x="3132" y="1125"/>
                    </a:cubicBezTo>
                    <a:cubicBezTo>
                      <a:pt x="3862" y="882"/>
                      <a:pt x="4652" y="760"/>
                      <a:pt x="5321" y="456"/>
                    </a:cubicBezTo>
                    <a:cubicBezTo>
                      <a:pt x="5564" y="365"/>
                      <a:pt x="5442" y="0"/>
                      <a:pt x="52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79" name="Google Shape;1579;p10"/>
              <p:cNvSpPr/>
              <p:nvPr/>
            </p:nvSpPr>
            <p:spPr>
              <a:xfrm>
                <a:off x="6493800" y="2438825"/>
                <a:ext cx="8477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391" h="4160" extrusionOk="0">
                    <a:moveTo>
                      <a:pt x="3019" y="0"/>
                    </a:moveTo>
                    <a:cubicBezTo>
                      <a:pt x="2962" y="0"/>
                      <a:pt x="2902" y="18"/>
                      <a:pt x="2848" y="59"/>
                    </a:cubicBezTo>
                    <a:cubicBezTo>
                      <a:pt x="2331" y="576"/>
                      <a:pt x="1905" y="1245"/>
                      <a:pt x="1480" y="1853"/>
                    </a:cubicBezTo>
                    <a:cubicBezTo>
                      <a:pt x="993" y="2552"/>
                      <a:pt x="538" y="3190"/>
                      <a:pt x="112" y="3920"/>
                    </a:cubicBezTo>
                    <a:cubicBezTo>
                      <a:pt x="0" y="4031"/>
                      <a:pt x="102" y="4159"/>
                      <a:pt x="212" y="4159"/>
                    </a:cubicBezTo>
                    <a:cubicBezTo>
                      <a:pt x="252" y="4159"/>
                      <a:pt x="292" y="4142"/>
                      <a:pt x="325" y="4102"/>
                    </a:cubicBezTo>
                    <a:cubicBezTo>
                      <a:pt x="872" y="3494"/>
                      <a:pt x="1389" y="2856"/>
                      <a:pt x="1905" y="2248"/>
                    </a:cubicBezTo>
                    <a:cubicBezTo>
                      <a:pt x="2361" y="1670"/>
                      <a:pt x="2939" y="1093"/>
                      <a:pt x="3273" y="424"/>
                    </a:cubicBezTo>
                    <a:cubicBezTo>
                      <a:pt x="3391" y="212"/>
                      <a:pt x="3217" y="0"/>
                      <a:pt x="30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80" name="Google Shape;1580;p10"/>
              <p:cNvSpPr/>
              <p:nvPr/>
            </p:nvSpPr>
            <p:spPr>
              <a:xfrm>
                <a:off x="6625425" y="2463125"/>
                <a:ext cx="34575" cy="11967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4787" extrusionOk="0">
                    <a:moveTo>
                      <a:pt x="1116" y="0"/>
                    </a:moveTo>
                    <a:cubicBezTo>
                      <a:pt x="1059" y="0"/>
                      <a:pt x="1008" y="27"/>
                      <a:pt x="987" y="90"/>
                    </a:cubicBezTo>
                    <a:cubicBezTo>
                      <a:pt x="683" y="698"/>
                      <a:pt x="592" y="1458"/>
                      <a:pt x="470" y="2157"/>
                    </a:cubicBezTo>
                    <a:cubicBezTo>
                      <a:pt x="318" y="2948"/>
                      <a:pt x="166" y="3707"/>
                      <a:pt x="75" y="4498"/>
                    </a:cubicBezTo>
                    <a:cubicBezTo>
                      <a:pt x="1" y="4665"/>
                      <a:pt x="142" y="4787"/>
                      <a:pt x="277" y="4787"/>
                    </a:cubicBezTo>
                    <a:cubicBezTo>
                      <a:pt x="363" y="4787"/>
                      <a:pt x="447" y="4737"/>
                      <a:pt x="470" y="4619"/>
                    </a:cubicBezTo>
                    <a:cubicBezTo>
                      <a:pt x="683" y="3859"/>
                      <a:pt x="865" y="3069"/>
                      <a:pt x="1017" y="2309"/>
                    </a:cubicBezTo>
                    <a:cubicBezTo>
                      <a:pt x="1169" y="1610"/>
                      <a:pt x="1382" y="941"/>
                      <a:pt x="1352" y="212"/>
                    </a:cubicBezTo>
                    <a:cubicBezTo>
                      <a:pt x="1352" y="93"/>
                      <a:pt x="1223" y="0"/>
                      <a:pt x="11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81" name="Google Shape;1581;p10"/>
              <p:cNvSpPr/>
              <p:nvPr/>
            </p:nvSpPr>
            <p:spPr>
              <a:xfrm>
                <a:off x="6616650" y="2282250"/>
                <a:ext cx="30425" cy="2280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2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82" name="Google Shape;1582;p10"/>
              <p:cNvSpPr/>
              <p:nvPr/>
            </p:nvSpPr>
            <p:spPr>
              <a:xfrm>
                <a:off x="6670600" y="2289850"/>
                <a:ext cx="30425" cy="2357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43" extrusionOk="0">
                    <a:moveTo>
                      <a:pt x="609" y="0"/>
                    </a:moveTo>
                    <a:cubicBezTo>
                      <a:pt x="1" y="0"/>
                      <a:pt x="1" y="942"/>
                      <a:pt x="609" y="942"/>
                    </a:cubicBezTo>
                    <a:cubicBezTo>
                      <a:pt x="1216" y="942"/>
                      <a:pt x="1216" y="0"/>
                      <a:pt x="609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83" name="Google Shape;1583;p10"/>
              <p:cNvSpPr/>
              <p:nvPr/>
            </p:nvSpPr>
            <p:spPr>
              <a:xfrm>
                <a:off x="6627300" y="2358225"/>
                <a:ext cx="35725" cy="28150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1126" extrusionOk="0">
                    <a:moveTo>
                      <a:pt x="699" y="1"/>
                    </a:moveTo>
                    <a:cubicBezTo>
                      <a:pt x="0" y="1"/>
                      <a:pt x="0" y="1125"/>
                      <a:pt x="699" y="1125"/>
                    </a:cubicBezTo>
                    <a:cubicBezTo>
                      <a:pt x="1429" y="1125"/>
                      <a:pt x="1429" y="1"/>
                      <a:pt x="699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84" name="Google Shape;1584;p10"/>
              <p:cNvSpPr/>
              <p:nvPr/>
            </p:nvSpPr>
            <p:spPr>
              <a:xfrm>
                <a:off x="6583225" y="2308825"/>
                <a:ext cx="33225" cy="24475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979" extrusionOk="0">
                    <a:moveTo>
                      <a:pt x="725" y="0"/>
                    </a:moveTo>
                    <a:cubicBezTo>
                      <a:pt x="717" y="0"/>
                      <a:pt x="708" y="0"/>
                      <a:pt x="699" y="1"/>
                    </a:cubicBezTo>
                    <a:lnTo>
                      <a:pt x="638" y="1"/>
                    </a:lnTo>
                    <a:cubicBezTo>
                      <a:pt x="0" y="62"/>
                      <a:pt x="0" y="913"/>
                      <a:pt x="638" y="974"/>
                    </a:cubicBezTo>
                    <a:lnTo>
                      <a:pt x="699" y="974"/>
                    </a:lnTo>
                    <a:cubicBezTo>
                      <a:pt x="725" y="977"/>
                      <a:pt x="749" y="979"/>
                      <a:pt x="773" y="979"/>
                    </a:cubicBezTo>
                    <a:cubicBezTo>
                      <a:pt x="1328" y="979"/>
                      <a:pt x="1313" y="0"/>
                      <a:pt x="725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85" name="Google Shape;1585;p10"/>
              <p:cNvSpPr/>
              <p:nvPr/>
            </p:nvSpPr>
            <p:spPr>
              <a:xfrm>
                <a:off x="6624250" y="2317950"/>
                <a:ext cx="20550" cy="1675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670" extrusionOk="0">
                    <a:moveTo>
                      <a:pt x="426" y="1"/>
                    </a:moveTo>
                    <a:cubicBezTo>
                      <a:pt x="1" y="1"/>
                      <a:pt x="1" y="669"/>
                      <a:pt x="426" y="669"/>
                    </a:cubicBezTo>
                    <a:cubicBezTo>
                      <a:pt x="821" y="669"/>
                      <a:pt x="821" y="1"/>
                      <a:pt x="426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86" name="Google Shape;1586;p10"/>
              <p:cNvSpPr/>
              <p:nvPr/>
            </p:nvSpPr>
            <p:spPr>
              <a:xfrm>
                <a:off x="6666800" y="2346075"/>
                <a:ext cx="22075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883" h="639" extrusionOk="0">
                    <a:moveTo>
                      <a:pt x="457" y="0"/>
                    </a:moveTo>
                    <a:cubicBezTo>
                      <a:pt x="1" y="0"/>
                      <a:pt x="1" y="639"/>
                      <a:pt x="457" y="639"/>
                    </a:cubicBezTo>
                    <a:cubicBezTo>
                      <a:pt x="882" y="639"/>
                      <a:pt x="882" y="0"/>
                      <a:pt x="457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87" name="Google Shape;1587;p10"/>
              <p:cNvSpPr/>
              <p:nvPr/>
            </p:nvSpPr>
            <p:spPr>
              <a:xfrm>
                <a:off x="6656175" y="2239675"/>
                <a:ext cx="2660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822" extrusionOk="0">
                    <a:moveTo>
                      <a:pt x="547" y="1"/>
                    </a:moveTo>
                    <a:cubicBezTo>
                      <a:pt x="0" y="1"/>
                      <a:pt x="0" y="822"/>
                      <a:pt x="547" y="822"/>
                    </a:cubicBezTo>
                    <a:cubicBezTo>
                      <a:pt x="1064" y="822"/>
                      <a:pt x="1064" y="1"/>
                      <a:pt x="547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88" name="Google Shape;1588;p10"/>
              <p:cNvSpPr/>
              <p:nvPr/>
            </p:nvSpPr>
            <p:spPr>
              <a:xfrm>
                <a:off x="6609050" y="2246675"/>
                <a:ext cx="19025" cy="1795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18" extrusionOk="0">
                    <a:moveTo>
                      <a:pt x="358" y="1"/>
                    </a:moveTo>
                    <a:cubicBezTo>
                      <a:pt x="172" y="1"/>
                      <a:pt x="1" y="130"/>
                      <a:pt x="1" y="359"/>
                    </a:cubicBezTo>
                    <a:cubicBezTo>
                      <a:pt x="1" y="588"/>
                      <a:pt x="172" y="717"/>
                      <a:pt x="358" y="717"/>
                    </a:cubicBezTo>
                    <a:cubicBezTo>
                      <a:pt x="443" y="717"/>
                      <a:pt x="532" y="690"/>
                      <a:pt x="609" y="633"/>
                    </a:cubicBezTo>
                    <a:cubicBezTo>
                      <a:pt x="760" y="481"/>
                      <a:pt x="760" y="238"/>
                      <a:pt x="639" y="116"/>
                    </a:cubicBezTo>
                    <a:cubicBezTo>
                      <a:pt x="639" y="116"/>
                      <a:pt x="609" y="116"/>
                      <a:pt x="609" y="86"/>
                    </a:cubicBezTo>
                    <a:cubicBezTo>
                      <a:pt x="532" y="28"/>
                      <a:pt x="443" y="1"/>
                      <a:pt x="358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89" name="Google Shape;1589;p10"/>
              <p:cNvSpPr/>
              <p:nvPr/>
            </p:nvSpPr>
            <p:spPr>
              <a:xfrm>
                <a:off x="6685800" y="2263250"/>
                <a:ext cx="22825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0" extrusionOk="0">
                    <a:moveTo>
                      <a:pt x="456" y="0"/>
                    </a:moveTo>
                    <a:cubicBezTo>
                      <a:pt x="1" y="0"/>
                      <a:pt x="1" y="730"/>
                      <a:pt x="456" y="730"/>
                    </a:cubicBezTo>
                    <a:cubicBezTo>
                      <a:pt x="912" y="730"/>
                      <a:pt x="912" y="0"/>
                      <a:pt x="456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90" name="Google Shape;1590;p10"/>
              <p:cNvSpPr/>
              <p:nvPr/>
            </p:nvSpPr>
            <p:spPr>
              <a:xfrm>
                <a:off x="6689600" y="2328600"/>
                <a:ext cx="30425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3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1591" name="Google Shape;1591;p10"/>
            <p:cNvGrpSpPr/>
            <p:nvPr/>
          </p:nvGrpSpPr>
          <p:grpSpPr>
            <a:xfrm rot="-1719346" flipH="1">
              <a:off x="-100170" y="4180104"/>
              <a:ext cx="889403" cy="1363591"/>
              <a:chOff x="2235100" y="548200"/>
              <a:chExt cx="759725" cy="1164775"/>
            </a:xfrm>
          </p:grpSpPr>
          <p:sp>
            <p:nvSpPr>
              <p:cNvPr id="1592" name="Google Shape;1592;p10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93" name="Google Shape;1593;p10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94" name="Google Shape;1594;p10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95" name="Google Shape;1595;p10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96" name="Google Shape;1596;p10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97" name="Google Shape;1597;p10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98" name="Google Shape;1598;p10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99" name="Google Shape;1599;p10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00" name="Google Shape;1600;p10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1601" name="Google Shape;1601;p10"/>
            <p:cNvGrpSpPr/>
            <p:nvPr/>
          </p:nvGrpSpPr>
          <p:grpSpPr>
            <a:xfrm flipH="1">
              <a:off x="199207" y="4447303"/>
              <a:ext cx="250313" cy="312391"/>
              <a:chOff x="5920600" y="4383325"/>
              <a:chExt cx="334375" cy="417300"/>
            </a:xfrm>
          </p:grpSpPr>
          <p:sp>
            <p:nvSpPr>
              <p:cNvPr id="1602" name="Google Shape;1602;p10"/>
              <p:cNvSpPr/>
              <p:nvPr/>
            </p:nvSpPr>
            <p:spPr>
              <a:xfrm>
                <a:off x="6030775" y="4399250"/>
                <a:ext cx="179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2540" extrusionOk="0">
                    <a:moveTo>
                      <a:pt x="466" y="1"/>
                    </a:moveTo>
                    <a:cubicBezTo>
                      <a:pt x="442" y="1"/>
                      <a:pt x="417" y="11"/>
                      <a:pt x="396" y="33"/>
                    </a:cubicBezTo>
                    <a:cubicBezTo>
                      <a:pt x="0" y="732"/>
                      <a:pt x="213" y="1795"/>
                      <a:pt x="487" y="2464"/>
                    </a:cubicBezTo>
                    <a:cubicBezTo>
                      <a:pt x="512" y="2515"/>
                      <a:pt x="559" y="2539"/>
                      <a:pt x="602" y="2539"/>
                    </a:cubicBezTo>
                    <a:cubicBezTo>
                      <a:pt x="663" y="2539"/>
                      <a:pt x="717" y="2492"/>
                      <a:pt x="700" y="2403"/>
                    </a:cubicBezTo>
                    <a:cubicBezTo>
                      <a:pt x="548" y="1978"/>
                      <a:pt x="487" y="1583"/>
                      <a:pt x="487" y="1188"/>
                    </a:cubicBezTo>
                    <a:cubicBezTo>
                      <a:pt x="487" y="792"/>
                      <a:pt x="608" y="428"/>
                      <a:pt x="548" y="93"/>
                    </a:cubicBezTo>
                    <a:cubicBezTo>
                      <a:pt x="548" y="34"/>
                      <a:pt x="510" y="1"/>
                      <a:pt x="466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03" name="Google Shape;1603;p10"/>
              <p:cNvSpPr/>
              <p:nvPr/>
            </p:nvSpPr>
            <p:spPr>
              <a:xfrm>
                <a:off x="6181700" y="4458825"/>
                <a:ext cx="39825" cy="49425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1977" extrusionOk="0">
                    <a:moveTo>
                      <a:pt x="1389" y="0"/>
                    </a:moveTo>
                    <a:cubicBezTo>
                      <a:pt x="1360" y="0"/>
                      <a:pt x="1332" y="8"/>
                      <a:pt x="1319" y="20"/>
                    </a:cubicBezTo>
                    <a:cubicBezTo>
                      <a:pt x="1137" y="294"/>
                      <a:pt x="1046" y="598"/>
                      <a:pt x="894" y="902"/>
                    </a:cubicBezTo>
                    <a:cubicBezTo>
                      <a:pt x="711" y="1206"/>
                      <a:pt x="438" y="1449"/>
                      <a:pt x="134" y="1692"/>
                    </a:cubicBezTo>
                    <a:cubicBezTo>
                      <a:pt x="0" y="1799"/>
                      <a:pt x="78" y="1976"/>
                      <a:pt x="202" y="1976"/>
                    </a:cubicBezTo>
                    <a:cubicBezTo>
                      <a:pt x="219" y="1976"/>
                      <a:pt x="237" y="1973"/>
                      <a:pt x="255" y="1966"/>
                    </a:cubicBezTo>
                    <a:cubicBezTo>
                      <a:pt x="772" y="1571"/>
                      <a:pt x="1593" y="811"/>
                      <a:pt x="1471" y="51"/>
                    </a:cubicBezTo>
                    <a:cubicBezTo>
                      <a:pt x="1471" y="15"/>
                      <a:pt x="1429" y="0"/>
                      <a:pt x="1389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04" name="Google Shape;1604;p10"/>
              <p:cNvSpPr/>
              <p:nvPr/>
            </p:nvSpPr>
            <p:spPr>
              <a:xfrm>
                <a:off x="5979850" y="4414300"/>
                <a:ext cx="28000" cy="89500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3580" extrusionOk="0">
                    <a:moveTo>
                      <a:pt x="775" y="1"/>
                    </a:moveTo>
                    <a:cubicBezTo>
                      <a:pt x="756" y="1"/>
                      <a:pt x="739" y="12"/>
                      <a:pt x="730" y="38"/>
                    </a:cubicBezTo>
                    <a:cubicBezTo>
                      <a:pt x="214" y="1102"/>
                      <a:pt x="1" y="2561"/>
                      <a:pt x="822" y="3504"/>
                    </a:cubicBezTo>
                    <a:cubicBezTo>
                      <a:pt x="849" y="3558"/>
                      <a:pt x="890" y="3580"/>
                      <a:pt x="930" y="3580"/>
                    </a:cubicBezTo>
                    <a:cubicBezTo>
                      <a:pt x="1025" y="3580"/>
                      <a:pt x="1120" y="3458"/>
                      <a:pt x="1034" y="3352"/>
                    </a:cubicBezTo>
                    <a:cubicBezTo>
                      <a:pt x="244" y="2318"/>
                      <a:pt x="730" y="1254"/>
                      <a:pt x="882" y="130"/>
                    </a:cubicBezTo>
                    <a:cubicBezTo>
                      <a:pt x="882" y="65"/>
                      <a:pt x="822" y="1"/>
                      <a:pt x="775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05" name="Google Shape;1605;p10"/>
              <p:cNvSpPr/>
              <p:nvPr/>
            </p:nvSpPr>
            <p:spPr>
              <a:xfrm>
                <a:off x="6200200" y="4479075"/>
                <a:ext cx="54775" cy="76800"/>
              </a:xfrm>
              <a:custGeom>
                <a:avLst/>
                <a:gdLst/>
                <a:ahLst/>
                <a:cxnLst/>
                <a:rect l="l" t="t" r="r" b="b"/>
                <a:pathLst>
                  <a:path w="2191" h="3072" extrusionOk="0">
                    <a:moveTo>
                      <a:pt x="1734" y="1"/>
                    </a:moveTo>
                    <a:cubicBezTo>
                      <a:pt x="1681" y="1"/>
                      <a:pt x="1628" y="31"/>
                      <a:pt x="1613" y="92"/>
                    </a:cubicBezTo>
                    <a:cubicBezTo>
                      <a:pt x="1461" y="609"/>
                      <a:pt x="1400" y="1095"/>
                      <a:pt x="1096" y="1612"/>
                    </a:cubicBezTo>
                    <a:cubicBezTo>
                      <a:pt x="853" y="2098"/>
                      <a:pt x="458" y="2463"/>
                      <a:pt x="93" y="2858"/>
                    </a:cubicBezTo>
                    <a:cubicBezTo>
                      <a:pt x="0" y="2974"/>
                      <a:pt x="66" y="3072"/>
                      <a:pt x="157" y="3072"/>
                    </a:cubicBezTo>
                    <a:cubicBezTo>
                      <a:pt x="185" y="3072"/>
                      <a:pt x="216" y="3062"/>
                      <a:pt x="245" y="3040"/>
                    </a:cubicBezTo>
                    <a:cubicBezTo>
                      <a:pt x="1005" y="2402"/>
                      <a:pt x="2190" y="1216"/>
                      <a:pt x="1856" y="92"/>
                    </a:cubicBezTo>
                    <a:cubicBezTo>
                      <a:pt x="1841" y="31"/>
                      <a:pt x="1787" y="1"/>
                      <a:pt x="1734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06" name="Google Shape;1606;p10"/>
              <p:cNvSpPr/>
              <p:nvPr/>
            </p:nvSpPr>
            <p:spPr>
              <a:xfrm>
                <a:off x="5920600" y="4641950"/>
                <a:ext cx="3620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4136" extrusionOk="0">
                    <a:moveTo>
                      <a:pt x="1231" y="1"/>
                    </a:moveTo>
                    <a:cubicBezTo>
                      <a:pt x="1172" y="1"/>
                      <a:pt x="1117" y="34"/>
                      <a:pt x="1094" y="112"/>
                    </a:cubicBezTo>
                    <a:cubicBezTo>
                      <a:pt x="486" y="1176"/>
                      <a:pt x="0" y="2878"/>
                      <a:pt x="395" y="4033"/>
                    </a:cubicBezTo>
                    <a:cubicBezTo>
                      <a:pt x="427" y="4097"/>
                      <a:pt x="502" y="4136"/>
                      <a:pt x="569" y="4136"/>
                    </a:cubicBezTo>
                    <a:cubicBezTo>
                      <a:pt x="630" y="4136"/>
                      <a:pt x="685" y="4105"/>
                      <a:pt x="699" y="4033"/>
                    </a:cubicBezTo>
                    <a:cubicBezTo>
                      <a:pt x="821" y="3334"/>
                      <a:pt x="790" y="2604"/>
                      <a:pt x="942" y="1875"/>
                    </a:cubicBezTo>
                    <a:cubicBezTo>
                      <a:pt x="1064" y="1358"/>
                      <a:pt x="1216" y="781"/>
                      <a:pt x="1429" y="233"/>
                    </a:cubicBezTo>
                    <a:cubicBezTo>
                      <a:pt x="1448" y="99"/>
                      <a:pt x="1333" y="1"/>
                      <a:pt x="12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07" name="Google Shape;1607;p10"/>
              <p:cNvSpPr/>
              <p:nvPr/>
            </p:nvSpPr>
            <p:spPr>
              <a:xfrm>
                <a:off x="6120575" y="4712650"/>
                <a:ext cx="45475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1819" h="3519" extrusionOk="0">
                    <a:moveTo>
                      <a:pt x="1625" y="0"/>
                    </a:moveTo>
                    <a:cubicBezTo>
                      <a:pt x="1533" y="0"/>
                      <a:pt x="1439" y="69"/>
                      <a:pt x="1424" y="202"/>
                    </a:cubicBezTo>
                    <a:cubicBezTo>
                      <a:pt x="1333" y="840"/>
                      <a:pt x="1150" y="1448"/>
                      <a:pt x="877" y="2026"/>
                    </a:cubicBezTo>
                    <a:cubicBezTo>
                      <a:pt x="664" y="2482"/>
                      <a:pt x="238" y="2785"/>
                      <a:pt x="56" y="3272"/>
                    </a:cubicBezTo>
                    <a:cubicBezTo>
                      <a:pt x="0" y="3383"/>
                      <a:pt x="97" y="3519"/>
                      <a:pt x="229" y="3519"/>
                    </a:cubicBezTo>
                    <a:cubicBezTo>
                      <a:pt x="242" y="3519"/>
                      <a:pt x="255" y="3518"/>
                      <a:pt x="269" y="3515"/>
                    </a:cubicBezTo>
                    <a:cubicBezTo>
                      <a:pt x="816" y="3302"/>
                      <a:pt x="1181" y="2634"/>
                      <a:pt x="1424" y="2147"/>
                    </a:cubicBezTo>
                    <a:cubicBezTo>
                      <a:pt x="1697" y="1539"/>
                      <a:pt x="1819" y="931"/>
                      <a:pt x="1819" y="232"/>
                    </a:cubicBezTo>
                    <a:cubicBezTo>
                      <a:pt x="1819" y="76"/>
                      <a:pt x="1723" y="0"/>
                      <a:pt x="1625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08" name="Google Shape;1608;p10"/>
              <p:cNvSpPr/>
              <p:nvPr/>
            </p:nvSpPr>
            <p:spPr>
              <a:xfrm>
                <a:off x="5931225" y="4453575"/>
                <a:ext cx="303975" cy="305925"/>
              </a:xfrm>
              <a:custGeom>
                <a:avLst/>
                <a:gdLst/>
                <a:ahLst/>
                <a:cxnLst/>
                <a:rect l="l" t="t" r="r" b="b"/>
                <a:pathLst>
                  <a:path w="12159" h="12237" extrusionOk="0">
                    <a:moveTo>
                      <a:pt x="6557" y="0"/>
                    </a:moveTo>
                    <a:cubicBezTo>
                      <a:pt x="4175" y="0"/>
                      <a:pt x="1847" y="1811"/>
                      <a:pt x="1004" y="4547"/>
                    </a:cubicBezTo>
                    <a:cubicBezTo>
                      <a:pt x="1" y="7829"/>
                      <a:pt x="1460" y="11173"/>
                      <a:pt x="4256" y="12024"/>
                    </a:cubicBezTo>
                    <a:cubicBezTo>
                      <a:pt x="4712" y="12167"/>
                      <a:pt x="5175" y="12236"/>
                      <a:pt x="5636" y="12236"/>
                    </a:cubicBezTo>
                    <a:cubicBezTo>
                      <a:pt x="8007" y="12236"/>
                      <a:pt x="10316" y="10425"/>
                      <a:pt x="11156" y="7677"/>
                    </a:cubicBezTo>
                    <a:cubicBezTo>
                      <a:pt x="12159" y="4425"/>
                      <a:pt x="10700" y="1051"/>
                      <a:pt x="7903" y="200"/>
                    </a:cubicBezTo>
                    <a:cubicBezTo>
                      <a:pt x="7459" y="65"/>
                      <a:pt x="7007" y="0"/>
                      <a:pt x="6557" y="0"/>
                    </a:cubicBezTo>
                    <a:close/>
                  </a:path>
                </a:pathLst>
              </a:custGeom>
              <a:solidFill>
                <a:srgbClr val="E82F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09" name="Google Shape;1609;p10"/>
              <p:cNvSpPr/>
              <p:nvPr/>
            </p:nvSpPr>
            <p:spPr>
              <a:xfrm>
                <a:off x="6039900" y="4436875"/>
                <a:ext cx="168725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6749" h="3175" extrusionOk="0">
                    <a:moveTo>
                      <a:pt x="1964" y="0"/>
                    </a:moveTo>
                    <a:cubicBezTo>
                      <a:pt x="870" y="0"/>
                      <a:pt x="215" y="472"/>
                      <a:pt x="0" y="1202"/>
                    </a:cubicBezTo>
                    <a:cubicBezTo>
                      <a:pt x="0" y="1202"/>
                      <a:pt x="2435" y="3175"/>
                      <a:pt x="5213" y="3175"/>
                    </a:cubicBezTo>
                    <a:cubicBezTo>
                      <a:pt x="5539" y="3175"/>
                      <a:pt x="5869" y="3147"/>
                      <a:pt x="6201" y="3087"/>
                    </a:cubicBezTo>
                    <a:cubicBezTo>
                      <a:pt x="6201" y="3087"/>
                      <a:pt x="6748" y="1233"/>
                      <a:pt x="3556" y="260"/>
                    </a:cubicBezTo>
                    <a:cubicBezTo>
                      <a:pt x="2950" y="82"/>
                      <a:pt x="2419" y="0"/>
                      <a:pt x="196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10" name="Google Shape;1610;p10"/>
              <p:cNvSpPr/>
              <p:nvPr/>
            </p:nvSpPr>
            <p:spPr>
              <a:xfrm>
                <a:off x="6072575" y="4425725"/>
                <a:ext cx="43325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1497" extrusionOk="0">
                    <a:moveTo>
                      <a:pt x="920" y="7"/>
                    </a:moveTo>
                    <a:cubicBezTo>
                      <a:pt x="937" y="8"/>
                      <a:pt x="952" y="11"/>
                      <a:pt x="967" y="15"/>
                    </a:cubicBezTo>
                    <a:lnTo>
                      <a:pt x="967" y="15"/>
                    </a:lnTo>
                    <a:cubicBezTo>
                      <a:pt x="951" y="12"/>
                      <a:pt x="936" y="9"/>
                      <a:pt x="920" y="7"/>
                    </a:cubicBezTo>
                    <a:close/>
                    <a:moveTo>
                      <a:pt x="1032" y="32"/>
                    </a:moveTo>
                    <a:cubicBezTo>
                      <a:pt x="1050" y="35"/>
                      <a:pt x="1070" y="37"/>
                      <a:pt x="1094" y="37"/>
                    </a:cubicBezTo>
                    <a:lnTo>
                      <a:pt x="1064" y="37"/>
                    </a:lnTo>
                    <a:cubicBezTo>
                      <a:pt x="1067" y="41"/>
                      <a:pt x="1070" y="44"/>
                      <a:pt x="1074" y="47"/>
                    </a:cubicBezTo>
                    <a:lnTo>
                      <a:pt x="1074" y="47"/>
                    </a:lnTo>
                    <a:cubicBezTo>
                      <a:pt x="1060" y="41"/>
                      <a:pt x="1046" y="36"/>
                      <a:pt x="1032" y="32"/>
                    </a:cubicBezTo>
                    <a:close/>
                    <a:moveTo>
                      <a:pt x="851" y="7"/>
                    </a:moveTo>
                    <a:cubicBezTo>
                      <a:pt x="793" y="26"/>
                      <a:pt x="710" y="58"/>
                      <a:pt x="634" y="102"/>
                    </a:cubicBezTo>
                    <a:lnTo>
                      <a:pt x="634" y="102"/>
                    </a:lnTo>
                    <a:cubicBezTo>
                      <a:pt x="636" y="101"/>
                      <a:pt x="637" y="100"/>
                      <a:pt x="639" y="98"/>
                    </a:cubicBezTo>
                    <a:lnTo>
                      <a:pt x="608" y="98"/>
                    </a:lnTo>
                    <a:cubicBezTo>
                      <a:pt x="669" y="37"/>
                      <a:pt x="699" y="37"/>
                      <a:pt x="791" y="7"/>
                    </a:cubicBezTo>
                    <a:close/>
                    <a:moveTo>
                      <a:pt x="1194" y="112"/>
                    </a:moveTo>
                    <a:cubicBezTo>
                      <a:pt x="1209" y="117"/>
                      <a:pt x="1226" y="122"/>
                      <a:pt x="1246" y="129"/>
                    </a:cubicBezTo>
                    <a:lnTo>
                      <a:pt x="1216" y="129"/>
                    </a:lnTo>
                    <a:cubicBezTo>
                      <a:pt x="1209" y="123"/>
                      <a:pt x="1202" y="117"/>
                      <a:pt x="1194" y="112"/>
                    </a:cubicBezTo>
                    <a:close/>
                    <a:moveTo>
                      <a:pt x="591" y="129"/>
                    </a:moveTo>
                    <a:lnTo>
                      <a:pt x="591" y="129"/>
                    </a:lnTo>
                    <a:cubicBezTo>
                      <a:pt x="564" y="148"/>
                      <a:pt x="539" y="168"/>
                      <a:pt x="517" y="189"/>
                    </a:cubicBezTo>
                    <a:lnTo>
                      <a:pt x="487" y="189"/>
                    </a:lnTo>
                    <a:cubicBezTo>
                      <a:pt x="507" y="169"/>
                      <a:pt x="553" y="149"/>
                      <a:pt x="591" y="129"/>
                    </a:cubicBezTo>
                    <a:close/>
                    <a:moveTo>
                      <a:pt x="821" y="1"/>
                    </a:moveTo>
                    <a:cubicBezTo>
                      <a:pt x="565" y="1"/>
                      <a:pt x="299" y="127"/>
                      <a:pt x="183" y="341"/>
                    </a:cubicBezTo>
                    <a:cubicBezTo>
                      <a:pt x="0" y="706"/>
                      <a:pt x="91" y="1101"/>
                      <a:pt x="456" y="1344"/>
                    </a:cubicBezTo>
                    <a:cubicBezTo>
                      <a:pt x="547" y="1405"/>
                      <a:pt x="730" y="1496"/>
                      <a:pt x="912" y="1496"/>
                    </a:cubicBezTo>
                    <a:cubicBezTo>
                      <a:pt x="1064" y="1496"/>
                      <a:pt x="1216" y="1436"/>
                      <a:pt x="1307" y="1405"/>
                    </a:cubicBezTo>
                    <a:cubicBezTo>
                      <a:pt x="1398" y="1375"/>
                      <a:pt x="1459" y="1344"/>
                      <a:pt x="1520" y="1253"/>
                    </a:cubicBezTo>
                    <a:cubicBezTo>
                      <a:pt x="1672" y="1162"/>
                      <a:pt x="1733" y="919"/>
                      <a:pt x="1733" y="767"/>
                    </a:cubicBezTo>
                    <a:cubicBezTo>
                      <a:pt x="1733" y="584"/>
                      <a:pt x="1672" y="341"/>
                      <a:pt x="1550" y="250"/>
                    </a:cubicBezTo>
                    <a:cubicBezTo>
                      <a:pt x="1398" y="98"/>
                      <a:pt x="1246" y="7"/>
                      <a:pt x="1064" y="7"/>
                    </a:cubicBezTo>
                    <a:lnTo>
                      <a:pt x="919" y="7"/>
                    </a:lnTo>
                    <a:cubicBezTo>
                      <a:pt x="886" y="3"/>
                      <a:pt x="854" y="1"/>
                      <a:pt x="82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11" name="Google Shape;1611;p10"/>
              <p:cNvSpPr/>
              <p:nvPr/>
            </p:nvSpPr>
            <p:spPr>
              <a:xfrm>
                <a:off x="6138675" y="4442725"/>
                <a:ext cx="41825" cy="38075"/>
              </a:xfrm>
              <a:custGeom>
                <a:avLst/>
                <a:gdLst/>
                <a:ahLst/>
                <a:cxnLst/>
                <a:rect l="l" t="t" r="r" b="b"/>
                <a:pathLst>
                  <a:path w="1673" h="1523" extrusionOk="0">
                    <a:moveTo>
                      <a:pt x="852" y="1"/>
                    </a:moveTo>
                    <a:cubicBezTo>
                      <a:pt x="533" y="1"/>
                      <a:pt x="197" y="166"/>
                      <a:pt x="122" y="512"/>
                    </a:cubicBezTo>
                    <a:lnTo>
                      <a:pt x="122" y="543"/>
                    </a:lnTo>
                    <a:cubicBezTo>
                      <a:pt x="1" y="938"/>
                      <a:pt x="183" y="1394"/>
                      <a:pt x="609" y="1485"/>
                    </a:cubicBezTo>
                    <a:cubicBezTo>
                      <a:pt x="683" y="1510"/>
                      <a:pt x="763" y="1522"/>
                      <a:pt x="843" y="1522"/>
                    </a:cubicBezTo>
                    <a:cubicBezTo>
                      <a:pt x="1155" y="1522"/>
                      <a:pt x="1478" y="1337"/>
                      <a:pt x="1551" y="999"/>
                    </a:cubicBezTo>
                    <a:lnTo>
                      <a:pt x="1551" y="968"/>
                    </a:lnTo>
                    <a:cubicBezTo>
                      <a:pt x="1672" y="573"/>
                      <a:pt x="1490" y="117"/>
                      <a:pt x="1064" y="26"/>
                    </a:cubicBezTo>
                    <a:cubicBezTo>
                      <a:pt x="997" y="9"/>
                      <a:pt x="925" y="1"/>
                      <a:pt x="85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12" name="Google Shape;1612;p10"/>
              <p:cNvSpPr/>
              <p:nvPr/>
            </p:nvSpPr>
            <p:spPr>
              <a:xfrm>
                <a:off x="6112850" y="4383325"/>
                <a:ext cx="15225" cy="6257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2503" extrusionOk="0">
                    <a:moveTo>
                      <a:pt x="131" y="1"/>
                    </a:moveTo>
                    <a:cubicBezTo>
                      <a:pt x="68" y="1"/>
                      <a:pt x="0" y="41"/>
                      <a:pt x="0" y="122"/>
                    </a:cubicBezTo>
                    <a:cubicBezTo>
                      <a:pt x="122" y="882"/>
                      <a:pt x="274" y="1642"/>
                      <a:pt x="243" y="2432"/>
                    </a:cubicBezTo>
                    <a:cubicBezTo>
                      <a:pt x="243" y="2468"/>
                      <a:pt x="294" y="2503"/>
                      <a:pt x="343" y="2503"/>
                    </a:cubicBezTo>
                    <a:cubicBezTo>
                      <a:pt x="378" y="2503"/>
                      <a:pt x="413" y="2484"/>
                      <a:pt x="426" y="2432"/>
                    </a:cubicBezTo>
                    <a:cubicBezTo>
                      <a:pt x="578" y="1642"/>
                      <a:pt x="608" y="761"/>
                      <a:pt x="213" y="31"/>
                    </a:cubicBezTo>
                    <a:cubicBezTo>
                      <a:pt x="193" y="11"/>
                      <a:pt x="162" y="1"/>
                      <a:pt x="1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13" name="Google Shape;1613;p10"/>
              <p:cNvSpPr/>
              <p:nvPr/>
            </p:nvSpPr>
            <p:spPr>
              <a:xfrm>
                <a:off x="6132300" y="4398875"/>
                <a:ext cx="44125" cy="59475"/>
              </a:xfrm>
              <a:custGeom>
                <a:avLst/>
                <a:gdLst/>
                <a:ahLst/>
                <a:cxnLst/>
                <a:rect l="l" t="t" r="r" b="b"/>
                <a:pathLst>
                  <a:path w="1765" h="2379" extrusionOk="0">
                    <a:moveTo>
                      <a:pt x="1570" y="1"/>
                    </a:moveTo>
                    <a:cubicBezTo>
                      <a:pt x="1548" y="1"/>
                      <a:pt x="1524" y="6"/>
                      <a:pt x="1502" y="17"/>
                    </a:cubicBezTo>
                    <a:cubicBezTo>
                      <a:pt x="1137" y="260"/>
                      <a:pt x="864" y="625"/>
                      <a:pt x="651" y="959"/>
                    </a:cubicBezTo>
                    <a:cubicBezTo>
                      <a:pt x="377" y="1355"/>
                      <a:pt x="134" y="1780"/>
                      <a:pt x="43" y="2236"/>
                    </a:cubicBezTo>
                    <a:cubicBezTo>
                      <a:pt x="0" y="2300"/>
                      <a:pt x="92" y="2378"/>
                      <a:pt x="171" y="2378"/>
                    </a:cubicBezTo>
                    <a:cubicBezTo>
                      <a:pt x="205" y="2378"/>
                      <a:pt x="237" y="2364"/>
                      <a:pt x="256" y="2327"/>
                    </a:cubicBezTo>
                    <a:cubicBezTo>
                      <a:pt x="438" y="1962"/>
                      <a:pt x="651" y="1567"/>
                      <a:pt x="864" y="1203"/>
                    </a:cubicBezTo>
                    <a:cubicBezTo>
                      <a:pt x="1107" y="868"/>
                      <a:pt x="1441" y="564"/>
                      <a:pt x="1715" y="200"/>
                    </a:cubicBezTo>
                    <a:cubicBezTo>
                      <a:pt x="1764" y="100"/>
                      <a:pt x="1672" y="1"/>
                      <a:pt x="1570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14" name="Google Shape;1614;p10"/>
              <p:cNvSpPr/>
              <p:nvPr/>
            </p:nvSpPr>
            <p:spPr>
              <a:xfrm>
                <a:off x="6039450" y="4503575"/>
                <a:ext cx="80625" cy="244450"/>
              </a:xfrm>
              <a:custGeom>
                <a:avLst/>
                <a:gdLst/>
                <a:ahLst/>
                <a:cxnLst/>
                <a:rect l="l" t="t" r="r" b="b"/>
                <a:pathLst>
                  <a:path w="3225" h="9778" extrusionOk="0">
                    <a:moveTo>
                      <a:pt x="3103" y="1"/>
                    </a:moveTo>
                    <a:cubicBezTo>
                      <a:pt x="3035" y="1"/>
                      <a:pt x="2951" y="39"/>
                      <a:pt x="2906" y="115"/>
                    </a:cubicBezTo>
                    <a:cubicBezTo>
                      <a:pt x="2237" y="1635"/>
                      <a:pt x="1842" y="3276"/>
                      <a:pt x="1356" y="4826"/>
                    </a:cubicBezTo>
                    <a:cubicBezTo>
                      <a:pt x="869" y="6437"/>
                      <a:pt x="383" y="8018"/>
                      <a:pt x="18" y="9629"/>
                    </a:cubicBezTo>
                    <a:cubicBezTo>
                      <a:pt x="0" y="9719"/>
                      <a:pt x="68" y="9778"/>
                      <a:pt x="139" y="9778"/>
                    </a:cubicBezTo>
                    <a:cubicBezTo>
                      <a:pt x="188" y="9778"/>
                      <a:pt x="237" y="9751"/>
                      <a:pt x="261" y="9690"/>
                    </a:cubicBezTo>
                    <a:cubicBezTo>
                      <a:pt x="869" y="8109"/>
                      <a:pt x="1386" y="6468"/>
                      <a:pt x="1872" y="4796"/>
                    </a:cubicBezTo>
                    <a:cubicBezTo>
                      <a:pt x="2359" y="3276"/>
                      <a:pt x="2936" y="1726"/>
                      <a:pt x="3210" y="115"/>
                    </a:cubicBezTo>
                    <a:cubicBezTo>
                      <a:pt x="3225" y="39"/>
                      <a:pt x="3172" y="1"/>
                      <a:pt x="3103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15" name="Google Shape;1615;p10"/>
              <p:cNvSpPr/>
              <p:nvPr/>
            </p:nvSpPr>
            <p:spPr>
              <a:xfrm>
                <a:off x="5995050" y="4564225"/>
                <a:ext cx="55500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2203" extrusionOk="0">
                    <a:moveTo>
                      <a:pt x="1073" y="0"/>
                    </a:moveTo>
                    <a:cubicBezTo>
                      <a:pt x="808" y="0"/>
                      <a:pt x="560" y="88"/>
                      <a:pt x="396" y="273"/>
                    </a:cubicBezTo>
                    <a:cubicBezTo>
                      <a:pt x="92" y="546"/>
                      <a:pt x="1" y="941"/>
                      <a:pt x="62" y="1306"/>
                    </a:cubicBezTo>
                    <a:lnTo>
                      <a:pt x="62" y="1336"/>
                    </a:lnTo>
                    <a:cubicBezTo>
                      <a:pt x="92" y="1732"/>
                      <a:pt x="426" y="2035"/>
                      <a:pt x="761" y="2157"/>
                    </a:cubicBezTo>
                    <a:cubicBezTo>
                      <a:pt x="875" y="2186"/>
                      <a:pt x="998" y="2202"/>
                      <a:pt x="1121" y="2202"/>
                    </a:cubicBezTo>
                    <a:cubicBezTo>
                      <a:pt x="1390" y="2202"/>
                      <a:pt x="1658" y="2123"/>
                      <a:pt x="1825" y="1914"/>
                    </a:cubicBezTo>
                    <a:cubicBezTo>
                      <a:pt x="1977" y="1762"/>
                      <a:pt x="2098" y="1610"/>
                      <a:pt x="2129" y="1428"/>
                    </a:cubicBezTo>
                    <a:cubicBezTo>
                      <a:pt x="2220" y="1245"/>
                      <a:pt x="2220" y="1032"/>
                      <a:pt x="2159" y="850"/>
                    </a:cubicBezTo>
                    <a:cubicBezTo>
                      <a:pt x="2098" y="485"/>
                      <a:pt x="1794" y="181"/>
                      <a:pt x="1460" y="60"/>
                    </a:cubicBezTo>
                    <a:cubicBezTo>
                      <a:pt x="1332" y="20"/>
                      <a:pt x="1200" y="0"/>
                      <a:pt x="107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16" name="Google Shape;1616;p10"/>
              <p:cNvSpPr/>
              <p:nvPr/>
            </p:nvSpPr>
            <p:spPr>
              <a:xfrm>
                <a:off x="6080925" y="4508150"/>
                <a:ext cx="58550" cy="474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1898" extrusionOk="0">
                    <a:moveTo>
                      <a:pt x="958" y="0"/>
                    </a:moveTo>
                    <a:cubicBezTo>
                      <a:pt x="897" y="0"/>
                      <a:pt x="836" y="8"/>
                      <a:pt x="760" y="23"/>
                    </a:cubicBezTo>
                    <a:cubicBezTo>
                      <a:pt x="548" y="53"/>
                      <a:pt x="396" y="175"/>
                      <a:pt x="244" y="297"/>
                    </a:cubicBezTo>
                    <a:cubicBezTo>
                      <a:pt x="122" y="357"/>
                      <a:pt x="1" y="692"/>
                      <a:pt x="61" y="935"/>
                    </a:cubicBezTo>
                    <a:cubicBezTo>
                      <a:pt x="153" y="1117"/>
                      <a:pt x="183" y="1269"/>
                      <a:pt x="305" y="1421"/>
                    </a:cubicBezTo>
                    <a:cubicBezTo>
                      <a:pt x="457" y="1573"/>
                      <a:pt x="639" y="1664"/>
                      <a:pt x="821" y="1725"/>
                    </a:cubicBezTo>
                    <a:lnTo>
                      <a:pt x="1064" y="1847"/>
                    </a:lnTo>
                    <a:cubicBezTo>
                      <a:pt x="1153" y="1882"/>
                      <a:pt x="1253" y="1897"/>
                      <a:pt x="1357" y="1897"/>
                    </a:cubicBezTo>
                    <a:cubicBezTo>
                      <a:pt x="1430" y="1897"/>
                      <a:pt x="1506" y="1890"/>
                      <a:pt x="1581" y="1877"/>
                    </a:cubicBezTo>
                    <a:cubicBezTo>
                      <a:pt x="1764" y="1847"/>
                      <a:pt x="1885" y="1756"/>
                      <a:pt x="2037" y="1664"/>
                    </a:cubicBezTo>
                    <a:cubicBezTo>
                      <a:pt x="2098" y="1573"/>
                      <a:pt x="2159" y="1543"/>
                      <a:pt x="2189" y="1452"/>
                    </a:cubicBezTo>
                    <a:cubicBezTo>
                      <a:pt x="2280" y="1360"/>
                      <a:pt x="2311" y="1269"/>
                      <a:pt x="2311" y="1148"/>
                    </a:cubicBezTo>
                    <a:cubicBezTo>
                      <a:pt x="2341" y="935"/>
                      <a:pt x="2311" y="783"/>
                      <a:pt x="2219" y="601"/>
                    </a:cubicBezTo>
                    <a:cubicBezTo>
                      <a:pt x="2189" y="449"/>
                      <a:pt x="2037" y="297"/>
                      <a:pt x="1885" y="205"/>
                    </a:cubicBezTo>
                    <a:cubicBezTo>
                      <a:pt x="1733" y="145"/>
                      <a:pt x="1581" y="84"/>
                      <a:pt x="1429" y="53"/>
                    </a:cubicBezTo>
                    <a:cubicBezTo>
                      <a:pt x="1368" y="53"/>
                      <a:pt x="1277" y="23"/>
                      <a:pt x="1156" y="23"/>
                    </a:cubicBezTo>
                    <a:cubicBezTo>
                      <a:pt x="1080" y="8"/>
                      <a:pt x="1019" y="0"/>
                      <a:pt x="95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17" name="Google Shape;1617;p10"/>
              <p:cNvSpPr/>
              <p:nvPr/>
            </p:nvSpPr>
            <p:spPr>
              <a:xfrm>
                <a:off x="6101425" y="4599200"/>
                <a:ext cx="79825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2306" extrusionOk="0">
                    <a:moveTo>
                      <a:pt x="1603" y="0"/>
                    </a:moveTo>
                    <a:cubicBezTo>
                      <a:pt x="1519" y="0"/>
                      <a:pt x="1431" y="9"/>
                      <a:pt x="1339" y="29"/>
                    </a:cubicBezTo>
                    <a:cubicBezTo>
                      <a:pt x="0" y="313"/>
                      <a:pt x="343" y="2306"/>
                      <a:pt x="1566" y="2306"/>
                    </a:cubicBezTo>
                    <a:cubicBezTo>
                      <a:pt x="1649" y="2306"/>
                      <a:pt x="1735" y="2297"/>
                      <a:pt x="1825" y="2278"/>
                    </a:cubicBezTo>
                    <a:cubicBezTo>
                      <a:pt x="3192" y="1993"/>
                      <a:pt x="2851" y="0"/>
                      <a:pt x="160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18" name="Google Shape;1618;p10"/>
              <p:cNvSpPr/>
              <p:nvPr/>
            </p:nvSpPr>
            <p:spPr>
              <a:xfrm>
                <a:off x="5969975" y="4652025"/>
                <a:ext cx="51700" cy="53225"/>
              </a:xfrm>
              <a:custGeom>
                <a:avLst/>
                <a:gdLst/>
                <a:ahLst/>
                <a:cxnLst/>
                <a:rect l="l" t="t" r="r" b="b"/>
                <a:pathLst>
                  <a:path w="2068" h="2129" extrusionOk="0">
                    <a:moveTo>
                      <a:pt x="848" y="0"/>
                    </a:moveTo>
                    <a:cubicBezTo>
                      <a:pt x="682" y="0"/>
                      <a:pt x="531" y="62"/>
                      <a:pt x="366" y="165"/>
                    </a:cubicBezTo>
                    <a:cubicBezTo>
                      <a:pt x="274" y="195"/>
                      <a:pt x="214" y="256"/>
                      <a:pt x="122" y="378"/>
                    </a:cubicBezTo>
                    <a:cubicBezTo>
                      <a:pt x="62" y="499"/>
                      <a:pt x="31" y="621"/>
                      <a:pt x="31" y="773"/>
                    </a:cubicBezTo>
                    <a:cubicBezTo>
                      <a:pt x="1" y="986"/>
                      <a:pt x="92" y="1168"/>
                      <a:pt x="183" y="1381"/>
                    </a:cubicBezTo>
                    <a:cubicBezTo>
                      <a:pt x="214" y="1441"/>
                      <a:pt x="244" y="1563"/>
                      <a:pt x="274" y="1624"/>
                    </a:cubicBezTo>
                    <a:cubicBezTo>
                      <a:pt x="446" y="1948"/>
                      <a:pt x="748" y="2128"/>
                      <a:pt x="1063" y="2128"/>
                    </a:cubicBezTo>
                    <a:cubicBezTo>
                      <a:pt x="1250" y="2128"/>
                      <a:pt x="1441" y="2064"/>
                      <a:pt x="1612" y="1928"/>
                    </a:cubicBezTo>
                    <a:cubicBezTo>
                      <a:pt x="1794" y="1776"/>
                      <a:pt x="1916" y="1593"/>
                      <a:pt x="2007" y="1381"/>
                    </a:cubicBezTo>
                    <a:cubicBezTo>
                      <a:pt x="2068" y="1077"/>
                      <a:pt x="1946" y="834"/>
                      <a:pt x="1764" y="560"/>
                    </a:cubicBezTo>
                    <a:cubicBezTo>
                      <a:pt x="1612" y="347"/>
                      <a:pt x="1338" y="74"/>
                      <a:pt x="1095" y="43"/>
                    </a:cubicBezTo>
                    <a:cubicBezTo>
                      <a:pt x="1007" y="14"/>
                      <a:pt x="926" y="0"/>
                      <a:pt x="84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19" name="Google Shape;1619;p10"/>
              <p:cNvSpPr/>
              <p:nvPr/>
            </p:nvSpPr>
            <p:spPr>
              <a:xfrm>
                <a:off x="6097650" y="4691150"/>
                <a:ext cx="56250" cy="51050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042" extrusionOk="0">
                    <a:moveTo>
                      <a:pt x="1342" y="1"/>
                    </a:moveTo>
                    <a:cubicBezTo>
                      <a:pt x="1218" y="1"/>
                      <a:pt x="1093" y="23"/>
                      <a:pt x="973" y="59"/>
                    </a:cubicBezTo>
                    <a:cubicBezTo>
                      <a:pt x="699" y="180"/>
                      <a:pt x="426" y="515"/>
                      <a:pt x="274" y="728"/>
                    </a:cubicBezTo>
                    <a:lnTo>
                      <a:pt x="303" y="669"/>
                    </a:lnTo>
                    <a:lnTo>
                      <a:pt x="303" y="669"/>
                    </a:lnTo>
                    <a:cubicBezTo>
                      <a:pt x="273" y="729"/>
                      <a:pt x="243" y="789"/>
                      <a:pt x="213" y="819"/>
                    </a:cubicBezTo>
                    <a:cubicBezTo>
                      <a:pt x="122" y="940"/>
                      <a:pt x="61" y="1092"/>
                      <a:pt x="61" y="1244"/>
                    </a:cubicBezTo>
                    <a:cubicBezTo>
                      <a:pt x="0" y="1487"/>
                      <a:pt x="91" y="1731"/>
                      <a:pt x="304" y="1883"/>
                    </a:cubicBezTo>
                    <a:cubicBezTo>
                      <a:pt x="457" y="1970"/>
                      <a:pt x="609" y="2041"/>
                      <a:pt x="773" y="2041"/>
                    </a:cubicBezTo>
                    <a:cubicBezTo>
                      <a:pt x="838" y="2041"/>
                      <a:pt x="904" y="2030"/>
                      <a:pt x="973" y="2004"/>
                    </a:cubicBezTo>
                    <a:cubicBezTo>
                      <a:pt x="1125" y="1974"/>
                      <a:pt x="1277" y="1943"/>
                      <a:pt x="1368" y="1852"/>
                    </a:cubicBezTo>
                    <a:cubicBezTo>
                      <a:pt x="1672" y="1700"/>
                      <a:pt x="2037" y="1396"/>
                      <a:pt x="2128" y="1092"/>
                    </a:cubicBezTo>
                    <a:cubicBezTo>
                      <a:pt x="2250" y="758"/>
                      <a:pt x="2128" y="424"/>
                      <a:pt x="1885" y="180"/>
                    </a:cubicBezTo>
                    <a:cubicBezTo>
                      <a:pt x="1719" y="52"/>
                      <a:pt x="1532" y="1"/>
                      <a:pt x="134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20" name="Google Shape;1620;p10"/>
              <p:cNvSpPr/>
              <p:nvPr/>
            </p:nvSpPr>
            <p:spPr>
              <a:xfrm>
                <a:off x="5996575" y="4510225"/>
                <a:ext cx="40300" cy="40150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1606" extrusionOk="0">
                    <a:moveTo>
                      <a:pt x="882" y="1"/>
                    </a:moveTo>
                    <a:cubicBezTo>
                      <a:pt x="700" y="1"/>
                      <a:pt x="548" y="92"/>
                      <a:pt x="396" y="214"/>
                    </a:cubicBezTo>
                    <a:cubicBezTo>
                      <a:pt x="244" y="305"/>
                      <a:pt x="183" y="548"/>
                      <a:pt x="92" y="730"/>
                    </a:cubicBezTo>
                    <a:cubicBezTo>
                      <a:pt x="31" y="882"/>
                      <a:pt x="1" y="1034"/>
                      <a:pt x="31" y="1186"/>
                    </a:cubicBezTo>
                    <a:cubicBezTo>
                      <a:pt x="61" y="1308"/>
                      <a:pt x="122" y="1429"/>
                      <a:pt x="213" y="1521"/>
                    </a:cubicBezTo>
                    <a:cubicBezTo>
                      <a:pt x="323" y="1575"/>
                      <a:pt x="444" y="1605"/>
                      <a:pt x="567" y="1605"/>
                    </a:cubicBezTo>
                    <a:cubicBezTo>
                      <a:pt x="718" y="1605"/>
                      <a:pt x="870" y="1560"/>
                      <a:pt x="1004" y="1460"/>
                    </a:cubicBezTo>
                    <a:cubicBezTo>
                      <a:pt x="1095" y="1429"/>
                      <a:pt x="1125" y="1338"/>
                      <a:pt x="1216" y="1308"/>
                    </a:cubicBezTo>
                    <a:cubicBezTo>
                      <a:pt x="1338" y="1186"/>
                      <a:pt x="1429" y="1065"/>
                      <a:pt x="1490" y="882"/>
                    </a:cubicBezTo>
                    <a:cubicBezTo>
                      <a:pt x="1612" y="609"/>
                      <a:pt x="1460" y="244"/>
                      <a:pt x="1247" y="122"/>
                    </a:cubicBezTo>
                    <a:cubicBezTo>
                      <a:pt x="1125" y="62"/>
                      <a:pt x="1004" y="62"/>
                      <a:pt x="88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21" name="Google Shape;1621;p10"/>
              <p:cNvSpPr/>
              <p:nvPr/>
            </p:nvSpPr>
            <p:spPr>
              <a:xfrm>
                <a:off x="6168325" y="4551275"/>
                <a:ext cx="46375" cy="46150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846" extrusionOk="0">
                    <a:moveTo>
                      <a:pt x="202" y="1221"/>
                    </a:moveTo>
                    <a:cubicBezTo>
                      <a:pt x="208" y="1227"/>
                      <a:pt x="213" y="1234"/>
                      <a:pt x="213" y="1246"/>
                    </a:cubicBezTo>
                    <a:cubicBezTo>
                      <a:pt x="209" y="1238"/>
                      <a:pt x="205" y="1230"/>
                      <a:pt x="202" y="1221"/>
                    </a:cubicBezTo>
                    <a:close/>
                    <a:moveTo>
                      <a:pt x="942" y="0"/>
                    </a:moveTo>
                    <a:cubicBezTo>
                      <a:pt x="760" y="0"/>
                      <a:pt x="608" y="31"/>
                      <a:pt x="456" y="152"/>
                    </a:cubicBezTo>
                    <a:cubicBezTo>
                      <a:pt x="122" y="395"/>
                      <a:pt x="0" y="791"/>
                      <a:pt x="182" y="1186"/>
                    </a:cubicBezTo>
                    <a:cubicBezTo>
                      <a:pt x="182" y="1197"/>
                      <a:pt x="187" y="1204"/>
                      <a:pt x="192" y="1210"/>
                    </a:cubicBezTo>
                    <a:lnTo>
                      <a:pt x="192" y="1210"/>
                    </a:lnTo>
                    <a:lnTo>
                      <a:pt x="243" y="1398"/>
                    </a:lnTo>
                    <a:cubicBezTo>
                      <a:pt x="371" y="1654"/>
                      <a:pt x="692" y="1845"/>
                      <a:pt x="990" y="1845"/>
                    </a:cubicBezTo>
                    <a:cubicBezTo>
                      <a:pt x="1047" y="1845"/>
                      <a:pt x="1102" y="1838"/>
                      <a:pt x="1155" y="1824"/>
                    </a:cubicBezTo>
                    <a:cubicBezTo>
                      <a:pt x="1520" y="1763"/>
                      <a:pt x="1763" y="1459"/>
                      <a:pt x="1824" y="1064"/>
                    </a:cubicBezTo>
                    <a:cubicBezTo>
                      <a:pt x="1854" y="760"/>
                      <a:pt x="1702" y="487"/>
                      <a:pt x="1520" y="274"/>
                    </a:cubicBezTo>
                    <a:cubicBezTo>
                      <a:pt x="1398" y="122"/>
                      <a:pt x="1125" y="0"/>
                      <a:pt x="942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1622" name="Google Shape;1622;p10"/>
            <p:cNvGrpSpPr/>
            <p:nvPr/>
          </p:nvGrpSpPr>
          <p:grpSpPr>
            <a:xfrm>
              <a:off x="616636" y="3054714"/>
              <a:ext cx="590152" cy="2371267"/>
              <a:chOff x="5161950" y="1889450"/>
              <a:chExt cx="926600" cy="4128250"/>
            </a:xfrm>
          </p:grpSpPr>
          <p:sp>
            <p:nvSpPr>
              <p:cNvPr id="1623" name="Google Shape;1623;p10"/>
              <p:cNvSpPr/>
              <p:nvPr/>
            </p:nvSpPr>
            <p:spPr>
              <a:xfrm>
                <a:off x="5239725" y="2330950"/>
                <a:ext cx="848825" cy="3686750"/>
              </a:xfrm>
              <a:custGeom>
                <a:avLst/>
                <a:gdLst/>
                <a:ahLst/>
                <a:cxnLst/>
                <a:rect l="l" t="t" r="r" b="b"/>
                <a:pathLst>
                  <a:path w="33953" h="147470" extrusionOk="0">
                    <a:moveTo>
                      <a:pt x="13322" y="1"/>
                    </a:moveTo>
                    <a:cubicBezTo>
                      <a:pt x="12982" y="1"/>
                      <a:pt x="12650" y="261"/>
                      <a:pt x="12797" y="666"/>
                    </a:cubicBezTo>
                    <a:cubicBezTo>
                      <a:pt x="15381" y="8143"/>
                      <a:pt x="17204" y="16046"/>
                      <a:pt x="18208" y="24071"/>
                    </a:cubicBezTo>
                    <a:cubicBezTo>
                      <a:pt x="15077" y="19299"/>
                      <a:pt x="9454" y="16745"/>
                      <a:pt x="4165" y="14770"/>
                    </a:cubicBezTo>
                    <a:cubicBezTo>
                      <a:pt x="4032" y="14718"/>
                      <a:pt x="3907" y="14695"/>
                      <a:pt x="3791" y="14695"/>
                    </a:cubicBezTo>
                    <a:cubicBezTo>
                      <a:pt x="2955" y="14695"/>
                      <a:pt x="2597" y="15922"/>
                      <a:pt x="3131" y="16563"/>
                    </a:cubicBezTo>
                    <a:cubicBezTo>
                      <a:pt x="5565" y="19518"/>
                      <a:pt x="9104" y="21838"/>
                      <a:pt x="12957" y="21838"/>
                    </a:cubicBezTo>
                    <a:cubicBezTo>
                      <a:pt x="13146" y="21838"/>
                      <a:pt x="13336" y="21833"/>
                      <a:pt x="13527" y="21821"/>
                    </a:cubicBezTo>
                    <a:cubicBezTo>
                      <a:pt x="13679" y="21821"/>
                      <a:pt x="13800" y="21791"/>
                      <a:pt x="13922" y="21761"/>
                    </a:cubicBezTo>
                    <a:cubicBezTo>
                      <a:pt x="15776" y="23341"/>
                      <a:pt x="17053" y="25378"/>
                      <a:pt x="18481" y="27505"/>
                    </a:cubicBezTo>
                    <a:lnTo>
                      <a:pt x="18603" y="27597"/>
                    </a:lnTo>
                    <a:cubicBezTo>
                      <a:pt x="18937" y="31214"/>
                      <a:pt x="19119" y="34861"/>
                      <a:pt x="19119" y="38478"/>
                    </a:cubicBezTo>
                    <a:cubicBezTo>
                      <a:pt x="18451" y="37171"/>
                      <a:pt x="17569" y="35925"/>
                      <a:pt x="16627" y="34800"/>
                    </a:cubicBezTo>
                    <a:cubicBezTo>
                      <a:pt x="16566" y="34527"/>
                      <a:pt x="16414" y="34253"/>
                      <a:pt x="16110" y="34101"/>
                    </a:cubicBezTo>
                    <a:cubicBezTo>
                      <a:pt x="16080" y="34071"/>
                      <a:pt x="16049" y="34071"/>
                      <a:pt x="16019" y="34040"/>
                    </a:cubicBezTo>
                    <a:cubicBezTo>
                      <a:pt x="15624" y="33584"/>
                      <a:pt x="15198" y="33159"/>
                      <a:pt x="14834" y="32733"/>
                    </a:cubicBezTo>
                    <a:cubicBezTo>
                      <a:pt x="12567" y="30358"/>
                      <a:pt x="9932" y="28718"/>
                      <a:pt x="6687" y="28718"/>
                    </a:cubicBezTo>
                    <a:cubicBezTo>
                      <a:pt x="6320" y="28718"/>
                      <a:pt x="5946" y="28739"/>
                      <a:pt x="5563" y="28782"/>
                    </a:cubicBezTo>
                    <a:cubicBezTo>
                      <a:pt x="4560" y="28904"/>
                      <a:pt x="4226" y="30028"/>
                      <a:pt x="5077" y="30606"/>
                    </a:cubicBezTo>
                    <a:cubicBezTo>
                      <a:pt x="8055" y="32764"/>
                      <a:pt x="11824" y="34861"/>
                      <a:pt x="15411" y="35895"/>
                    </a:cubicBezTo>
                    <a:cubicBezTo>
                      <a:pt x="15533" y="35925"/>
                      <a:pt x="15594" y="35925"/>
                      <a:pt x="15685" y="35925"/>
                    </a:cubicBezTo>
                    <a:cubicBezTo>
                      <a:pt x="16961" y="37414"/>
                      <a:pt x="18116" y="39056"/>
                      <a:pt x="19028" y="40484"/>
                    </a:cubicBezTo>
                    <a:lnTo>
                      <a:pt x="19119" y="40606"/>
                    </a:lnTo>
                    <a:cubicBezTo>
                      <a:pt x="19028" y="45287"/>
                      <a:pt x="18633" y="49907"/>
                      <a:pt x="17904" y="54466"/>
                    </a:cubicBezTo>
                    <a:cubicBezTo>
                      <a:pt x="14894" y="49177"/>
                      <a:pt x="10305" y="44314"/>
                      <a:pt x="4074" y="43311"/>
                    </a:cubicBezTo>
                    <a:cubicBezTo>
                      <a:pt x="4010" y="43301"/>
                      <a:pt x="3948" y="43296"/>
                      <a:pt x="3887" y="43296"/>
                    </a:cubicBezTo>
                    <a:cubicBezTo>
                      <a:pt x="3012" y="43296"/>
                      <a:pt x="2419" y="44274"/>
                      <a:pt x="3101" y="45013"/>
                    </a:cubicBezTo>
                    <a:cubicBezTo>
                      <a:pt x="6019" y="48266"/>
                      <a:pt x="8906" y="50484"/>
                      <a:pt x="13314" y="51092"/>
                    </a:cubicBezTo>
                    <a:cubicBezTo>
                      <a:pt x="14834" y="52764"/>
                      <a:pt x="16201" y="54618"/>
                      <a:pt x="17569" y="56412"/>
                    </a:cubicBezTo>
                    <a:cubicBezTo>
                      <a:pt x="17448" y="57050"/>
                      <a:pt x="17326" y="57688"/>
                      <a:pt x="17174" y="58387"/>
                    </a:cubicBezTo>
                    <a:cubicBezTo>
                      <a:pt x="15290" y="67871"/>
                      <a:pt x="12402" y="77141"/>
                      <a:pt x="10001" y="86534"/>
                    </a:cubicBezTo>
                    <a:cubicBezTo>
                      <a:pt x="7660" y="95895"/>
                      <a:pt x="5593" y="105318"/>
                      <a:pt x="3982" y="114801"/>
                    </a:cubicBezTo>
                    <a:cubicBezTo>
                      <a:pt x="2159" y="125470"/>
                      <a:pt x="821" y="136200"/>
                      <a:pt x="31" y="146990"/>
                    </a:cubicBezTo>
                    <a:cubicBezTo>
                      <a:pt x="1" y="147310"/>
                      <a:pt x="236" y="147469"/>
                      <a:pt x="487" y="147469"/>
                    </a:cubicBezTo>
                    <a:cubicBezTo>
                      <a:pt x="738" y="147469"/>
                      <a:pt x="1004" y="147310"/>
                      <a:pt x="1034" y="146990"/>
                    </a:cubicBezTo>
                    <a:cubicBezTo>
                      <a:pt x="3162" y="127203"/>
                      <a:pt x="6475" y="107537"/>
                      <a:pt x="11338" y="88236"/>
                    </a:cubicBezTo>
                    <a:cubicBezTo>
                      <a:pt x="13162" y="80941"/>
                      <a:pt x="15320" y="73737"/>
                      <a:pt x="17113" y="66442"/>
                    </a:cubicBezTo>
                    <a:cubicBezTo>
                      <a:pt x="17296" y="66442"/>
                      <a:pt x="17508" y="66321"/>
                      <a:pt x="17600" y="66138"/>
                    </a:cubicBezTo>
                    <a:cubicBezTo>
                      <a:pt x="19059" y="64132"/>
                      <a:pt x="20609" y="62248"/>
                      <a:pt x="22372" y="60667"/>
                    </a:cubicBezTo>
                    <a:cubicBezTo>
                      <a:pt x="22436" y="60688"/>
                      <a:pt x="22531" y="60710"/>
                      <a:pt x="22635" y="60710"/>
                    </a:cubicBezTo>
                    <a:cubicBezTo>
                      <a:pt x="22678" y="60710"/>
                      <a:pt x="22722" y="60706"/>
                      <a:pt x="22767" y="60697"/>
                    </a:cubicBezTo>
                    <a:cubicBezTo>
                      <a:pt x="24986" y="60667"/>
                      <a:pt x="26962" y="59451"/>
                      <a:pt x="28694" y="58205"/>
                    </a:cubicBezTo>
                    <a:cubicBezTo>
                      <a:pt x="30001" y="57232"/>
                      <a:pt x="31399" y="56229"/>
                      <a:pt x="30883" y="54466"/>
                    </a:cubicBezTo>
                    <a:cubicBezTo>
                      <a:pt x="30761" y="54077"/>
                      <a:pt x="30367" y="53727"/>
                      <a:pt x="29965" y="53727"/>
                    </a:cubicBezTo>
                    <a:cubicBezTo>
                      <a:pt x="29865" y="53727"/>
                      <a:pt x="29764" y="53749"/>
                      <a:pt x="29667" y="53798"/>
                    </a:cubicBezTo>
                    <a:cubicBezTo>
                      <a:pt x="25107" y="55560"/>
                      <a:pt x="20730" y="58600"/>
                      <a:pt x="17995" y="62764"/>
                    </a:cubicBezTo>
                    <a:cubicBezTo>
                      <a:pt x="18208" y="61731"/>
                      <a:pt x="18451" y="60697"/>
                      <a:pt x="18633" y="59725"/>
                    </a:cubicBezTo>
                    <a:cubicBezTo>
                      <a:pt x="19697" y="55165"/>
                      <a:pt x="20305" y="50758"/>
                      <a:pt x="20609" y="46290"/>
                    </a:cubicBezTo>
                    <a:cubicBezTo>
                      <a:pt x="21885" y="44588"/>
                      <a:pt x="23223" y="42916"/>
                      <a:pt x="24682" y="41366"/>
                    </a:cubicBezTo>
                    <a:cubicBezTo>
                      <a:pt x="24788" y="41389"/>
                      <a:pt x="24903" y="41404"/>
                      <a:pt x="25024" y="41404"/>
                    </a:cubicBezTo>
                    <a:cubicBezTo>
                      <a:pt x="25214" y="41404"/>
                      <a:pt x="25419" y="41368"/>
                      <a:pt x="25624" y="41275"/>
                    </a:cubicBezTo>
                    <a:cubicBezTo>
                      <a:pt x="28451" y="39968"/>
                      <a:pt x="30943" y="37931"/>
                      <a:pt x="33375" y="36016"/>
                    </a:cubicBezTo>
                    <a:cubicBezTo>
                      <a:pt x="33953" y="35560"/>
                      <a:pt x="33618" y="34496"/>
                      <a:pt x="32919" y="34344"/>
                    </a:cubicBezTo>
                    <a:cubicBezTo>
                      <a:pt x="32517" y="34255"/>
                      <a:pt x="32133" y="34213"/>
                      <a:pt x="31766" y="34213"/>
                    </a:cubicBezTo>
                    <a:cubicBezTo>
                      <a:pt x="29273" y="34213"/>
                      <a:pt x="27528" y="36130"/>
                      <a:pt x="25806" y="37931"/>
                    </a:cubicBezTo>
                    <a:cubicBezTo>
                      <a:pt x="25503" y="38296"/>
                      <a:pt x="25168" y="38630"/>
                      <a:pt x="24864" y="38965"/>
                    </a:cubicBezTo>
                    <a:lnTo>
                      <a:pt x="24621" y="39086"/>
                    </a:lnTo>
                    <a:cubicBezTo>
                      <a:pt x="24074" y="39299"/>
                      <a:pt x="23831" y="39755"/>
                      <a:pt x="23800" y="40180"/>
                    </a:cubicBezTo>
                    <a:cubicBezTo>
                      <a:pt x="22706" y="41518"/>
                      <a:pt x="21642" y="42886"/>
                      <a:pt x="20639" y="44314"/>
                    </a:cubicBezTo>
                    <a:cubicBezTo>
                      <a:pt x="20822" y="40028"/>
                      <a:pt x="20761" y="35743"/>
                      <a:pt x="20305" y="31396"/>
                    </a:cubicBezTo>
                    <a:cubicBezTo>
                      <a:pt x="19970" y="28022"/>
                      <a:pt x="19545" y="24679"/>
                      <a:pt x="19059" y="21335"/>
                    </a:cubicBezTo>
                    <a:cubicBezTo>
                      <a:pt x="19089" y="21305"/>
                      <a:pt x="19119" y="21213"/>
                      <a:pt x="19150" y="21153"/>
                    </a:cubicBezTo>
                    <a:cubicBezTo>
                      <a:pt x="19819" y="18630"/>
                      <a:pt x="21278" y="15803"/>
                      <a:pt x="23344" y="13675"/>
                    </a:cubicBezTo>
                    <a:cubicBezTo>
                      <a:pt x="23375" y="13675"/>
                      <a:pt x="23375" y="13706"/>
                      <a:pt x="23405" y="13706"/>
                    </a:cubicBezTo>
                    <a:cubicBezTo>
                      <a:pt x="23708" y="13756"/>
                      <a:pt x="24012" y="13780"/>
                      <a:pt x="24314" y="13780"/>
                    </a:cubicBezTo>
                    <a:cubicBezTo>
                      <a:pt x="27104" y="13780"/>
                      <a:pt x="29823" y="11756"/>
                      <a:pt x="31825" y="10028"/>
                    </a:cubicBezTo>
                    <a:cubicBezTo>
                      <a:pt x="32494" y="9450"/>
                      <a:pt x="31886" y="8447"/>
                      <a:pt x="31126" y="8417"/>
                    </a:cubicBezTo>
                    <a:cubicBezTo>
                      <a:pt x="30947" y="8406"/>
                      <a:pt x="30769" y="8401"/>
                      <a:pt x="30592" y="8401"/>
                    </a:cubicBezTo>
                    <a:cubicBezTo>
                      <a:pt x="24908" y="8401"/>
                      <a:pt x="20284" y="13991"/>
                      <a:pt x="18633" y="19238"/>
                    </a:cubicBezTo>
                    <a:cubicBezTo>
                      <a:pt x="17539" y="12824"/>
                      <a:pt x="16019" y="6532"/>
                      <a:pt x="13861" y="362"/>
                    </a:cubicBezTo>
                    <a:cubicBezTo>
                      <a:pt x="13765" y="111"/>
                      <a:pt x="13542" y="1"/>
                      <a:pt x="133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24" name="Google Shape;1624;p10"/>
              <p:cNvSpPr/>
              <p:nvPr/>
            </p:nvSpPr>
            <p:spPr>
              <a:xfrm>
                <a:off x="5360800" y="2737125"/>
                <a:ext cx="174175" cy="100825"/>
              </a:xfrm>
              <a:custGeom>
                <a:avLst/>
                <a:gdLst/>
                <a:ahLst/>
                <a:cxnLst/>
                <a:rect l="l" t="t" r="r" b="b"/>
                <a:pathLst>
                  <a:path w="6967" h="4033" extrusionOk="0">
                    <a:moveTo>
                      <a:pt x="255" y="1"/>
                    </a:moveTo>
                    <a:cubicBezTo>
                      <a:pt x="87" y="1"/>
                      <a:pt x="1" y="223"/>
                      <a:pt x="173" y="346"/>
                    </a:cubicBezTo>
                    <a:cubicBezTo>
                      <a:pt x="1297" y="1076"/>
                      <a:pt x="2392" y="1745"/>
                      <a:pt x="3516" y="2444"/>
                    </a:cubicBezTo>
                    <a:cubicBezTo>
                      <a:pt x="4519" y="2991"/>
                      <a:pt x="5553" y="3720"/>
                      <a:pt x="6677" y="4024"/>
                    </a:cubicBezTo>
                    <a:cubicBezTo>
                      <a:pt x="6701" y="4030"/>
                      <a:pt x="6723" y="4033"/>
                      <a:pt x="6743" y="4033"/>
                    </a:cubicBezTo>
                    <a:cubicBezTo>
                      <a:pt x="6930" y="4033"/>
                      <a:pt x="6967" y="3797"/>
                      <a:pt x="6829" y="3659"/>
                    </a:cubicBezTo>
                    <a:cubicBezTo>
                      <a:pt x="5887" y="2930"/>
                      <a:pt x="4641" y="2474"/>
                      <a:pt x="3577" y="1897"/>
                    </a:cubicBezTo>
                    <a:cubicBezTo>
                      <a:pt x="2452" y="1289"/>
                      <a:pt x="1449" y="681"/>
                      <a:pt x="386" y="42"/>
                    </a:cubicBezTo>
                    <a:cubicBezTo>
                      <a:pt x="339" y="13"/>
                      <a:pt x="295" y="1"/>
                      <a:pt x="255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25" name="Google Shape;1625;p10"/>
              <p:cNvSpPr/>
              <p:nvPr/>
            </p:nvSpPr>
            <p:spPr>
              <a:xfrm>
                <a:off x="5855475" y="2593800"/>
                <a:ext cx="96300" cy="54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2195" extrusionOk="0">
                    <a:moveTo>
                      <a:pt x="3456" y="0"/>
                    </a:moveTo>
                    <a:cubicBezTo>
                      <a:pt x="2848" y="0"/>
                      <a:pt x="2240" y="335"/>
                      <a:pt x="1754" y="639"/>
                    </a:cubicBezTo>
                    <a:cubicBezTo>
                      <a:pt x="1176" y="943"/>
                      <a:pt x="660" y="1307"/>
                      <a:pt x="204" y="1763"/>
                    </a:cubicBezTo>
                    <a:cubicBezTo>
                      <a:pt x="1" y="1915"/>
                      <a:pt x="158" y="2194"/>
                      <a:pt x="374" y="2194"/>
                    </a:cubicBezTo>
                    <a:cubicBezTo>
                      <a:pt x="417" y="2194"/>
                      <a:pt x="462" y="2183"/>
                      <a:pt x="508" y="2158"/>
                    </a:cubicBezTo>
                    <a:cubicBezTo>
                      <a:pt x="994" y="1824"/>
                      <a:pt x="1480" y="1520"/>
                      <a:pt x="2028" y="1246"/>
                    </a:cubicBezTo>
                    <a:cubicBezTo>
                      <a:pt x="2544" y="1034"/>
                      <a:pt x="3152" y="912"/>
                      <a:pt x="3608" y="547"/>
                    </a:cubicBezTo>
                    <a:cubicBezTo>
                      <a:pt x="3851" y="365"/>
                      <a:pt x="3760" y="0"/>
                      <a:pt x="34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26" name="Google Shape;1626;p10"/>
              <p:cNvSpPr/>
              <p:nvPr/>
            </p:nvSpPr>
            <p:spPr>
              <a:xfrm>
                <a:off x="5429575" y="3078325"/>
                <a:ext cx="156450" cy="102400"/>
              </a:xfrm>
              <a:custGeom>
                <a:avLst/>
                <a:gdLst/>
                <a:ahLst/>
                <a:cxnLst/>
                <a:rect l="l" t="t" r="r" b="b"/>
                <a:pathLst>
                  <a:path w="6258" h="4096" extrusionOk="0">
                    <a:moveTo>
                      <a:pt x="351" y="0"/>
                    </a:moveTo>
                    <a:cubicBezTo>
                      <a:pt x="79" y="0"/>
                      <a:pt x="1" y="417"/>
                      <a:pt x="279" y="528"/>
                    </a:cubicBezTo>
                    <a:cubicBezTo>
                      <a:pt x="1343" y="954"/>
                      <a:pt x="2346" y="1471"/>
                      <a:pt x="3288" y="2109"/>
                    </a:cubicBezTo>
                    <a:cubicBezTo>
                      <a:pt x="4170" y="2686"/>
                      <a:pt x="4899" y="3446"/>
                      <a:pt x="5720" y="4054"/>
                    </a:cubicBezTo>
                    <a:cubicBezTo>
                      <a:pt x="5760" y="4083"/>
                      <a:pt x="5805" y="4095"/>
                      <a:pt x="5851" y="4095"/>
                    </a:cubicBezTo>
                    <a:cubicBezTo>
                      <a:pt x="6049" y="4095"/>
                      <a:pt x="6257" y="3862"/>
                      <a:pt x="6085" y="3689"/>
                    </a:cubicBezTo>
                    <a:cubicBezTo>
                      <a:pt x="4778" y="1927"/>
                      <a:pt x="2437" y="772"/>
                      <a:pt x="431" y="12"/>
                    </a:cubicBezTo>
                    <a:cubicBezTo>
                      <a:pt x="403" y="4"/>
                      <a:pt x="376" y="0"/>
                      <a:pt x="351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27" name="Google Shape;1627;p10"/>
              <p:cNvSpPr/>
              <p:nvPr/>
            </p:nvSpPr>
            <p:spPr>
              <a:xfrm>
                <a:off x="5891700" y="3229625"/>
                <a:ext cx="118250" cy="84725"/>
              </a:xfrm>
              <a:custGeom>
                <a:avLst/>
                <a:gdLst/>
                <a:ahLst/>
                <a:cxnLst/>
                <a:rect l="l" t="t" r="r" b="b"/>
                <a:pathLst>
                  <a:path w="4730" h="3389" extrusionOk="0">
                    <a:moveTo>
                      <a:pt x="4433" y="0"/>
                    </a:moveTo>
                    <a:cubicBezTo>
                      <a:pt x="4415" y="0"/>
                      <a:pt x="4397" y="3"/>
                      <a:pt x="4378" y="8"/>
                    </a:cubicBezTo>
                    <a:cubicBezTo>
                      <a:pt x="3588" y="252"/>
                      <a:pt x="2858" y="890"/>
                      <a:pt x="2220" y="1376"/>
                    </a:cubicBezTo>
                    <a:cubicBezTo>
                      <a:pt x="1521" y="1893"/>
                      <a:pt x="852" y="2410"/>
                      <a:pt x="153" y="2957"/>
                    </a:cubicBezTo>
                    <a:cubicBezTo>
                      <a:pt x="1" y="3109"/>
                      <a:pt x="187" y="3388"/>
                      <a:pt x="377" y="3388"/>
                    </a:cubicBezTo>
                    <a:cubicBezTo>
                      <a:pt x="414" y="3388"/>
                      <a:pt x="452" y="3377"/>
                      <a:pt x="487" y="3352"/>
                    </a:cubicBezTo>
                    <a:cubicBezTo>
                      <a:pt x="1217" y="2835"/>
                      <a:pt x="1946" y="2349"/>
                      <a:pt x="2676" y="1832"/>
                    </a:cubicBezTo>
                    <a:cubicBezTo>
                      <a:pt x="3314" y="1437"/>
                      <a:pt x="4135" y="1042"/>
                      <a:pt x="4591" y="403"/>
                    </a:cubicBezTo>
                    <a:cubicBezTo>
                      <a:pt x="4729" y="265"/>
                      <a:pt x="4615" y="0"/>
                      <a:pt x="443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28" name="Google Shape;1628;p10"/>
              <p:cNvSpPr/>
              <p:nvPr/>
            </p:nvSpPr>
            <p:spPr>
              <a:xfrm>
                <a:off x="5383825" y="3457650"/>
                <a:ext cx="156300" cy="91950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3678" extrusionOk="0">
                    <a:moveTo>
                      <a:pt x="503" y="0"/>
                    </a:moveTo>
                    <a:cubicBezTo>
                      <a:pt x="223" y="0"/>
                      <a:pt x="0" y="409"/>
                      <a:pt x="285" y="523"/>
                    </a:cubicBezTo>
                    <a:cubicBezTo>
                      <a:pt x="1288" y="918"/>
                      <a:pt x="2261" y="1435"/>
                      <a:pt x="3173" y="1951"/>
                    </a:cubicBezTo>
                    <a:cubicBezTo>
                      <a:pt x="4085" y="2498"/>
                      <a:pt x="4966" y="3258"/>
                      <a:pt x="5908" y="3653"/>
                    </a:cubicBezTo>
                    <a:cubicBezTo>
                      <a:pt x="5947" y="3670"/>
                      <a:pt x="5984" y="3678"/>
                      <a:pt x="6017" y="3678"/>
                    </a:cubicBezTo>
                    <a:cubicBezTo>
                      <a:pt x="6167" y="3678"/>
                      <a:pt x="6251" y="3524"/>
                      <a:pt x="6152" y="3350"/>
                    </a:cubicBezTo>
                    <a:cubicBezTo>
                      <a:pt x="4845" y="1799"/>
                      <a:pt x="2383" y="766"/>
                      <a:pt x="559" y="6"/>
                    </a:cubicBezTo>
                    <a:cubicBezTo>
                      <a:pt x="540" y="2"/>
                      <a:pt x="521" y="0"/>
                      <a:pt x="5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29" name="Google Shape;1629;p10"/>
              <p:cNvSpPr/>
              <p:nvPr/>
            </p:nvSpPr>
            <p:spPr>
              <a:xfrm>
                <a:off x="5835350" y="3724575"/>
                <a:ext cx="141175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5647" h="3453" extrusionOk="0">
                    <a:moveTo>
                      <a:pt x="5203" y="0"/>
                    </a:moveTo>
                    <a:cubicBezTo>
                      <a:pt x="5162" y="0"/>
                      <a:pt x="5120" y="9"/>
                      <a:pt x="5082" y="28"/>
                    </a:cubicBezTo>
                    <a:cubicBezTo>
                      <a:pt x="3410" y="788"/>
                      <a:pt x="1829" y="1943"/>
                      <a:pt x="279" y="2916"/>
                    </a:cubicBezTo>
                    <a:cubicBezTo>
                      <a:pt x="0" y="3068"/>
                      <a:pt x="166" y="3453"/>
                      <a:pt x="422" y="3453"/>
                    </a:cubicBezTo>
                    <a:cubicBezTo>
                      <a:pt x="473" y="3453"/>
                      <a:pt x="528" y="3437"/>
                      <a:pt x="583" y="3402"/>
                    </a:cubicBezTo>
                    <a:cubicBezTo>
                      <a:pt x="2194" y="2460"/>
                      <a:pt x="3957" y="1578"/>
                      <a:pt x="5416" y="423"/>
                    </a:cubicBezTo>
                    <a:cubicBezTo>
                      <a:pt x="5647" y="244"/>
                      <a:pt x="5424" y="0"/>
                      <a:pt x="52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30" name="Google Shape;1630;p10"/>
              <p:cNvSpPr/>
              <p:nvPr/>
            </p:nvSpPr>
            <p:spPr>
              <a:xfrm>
                <a:off x="5161950" y="1889450"/>
                <a:ext cx="737375" cy="737825"/>
              </a:xfrm>
              <a:custGeom>
                <a:avLst/>
                <a:gdLst/>
                <a:ahLst/>
                <a:cxnLst/>
                <a:rect l="l" t="t" r="r" b="b"/>
                <a:pathLst>
                  <a:path w="29495" h="29513" extrusionOk="0">
                    <a:moveTo>
                      <a:pt x="10765" y="0"/>
                    </a:moveTo>
                    <a:cubicBezTo>
                      <a:pt x="10438" y="0"/>
                      <a:pt x="10095" y="66"/>
                      <a:pt x="9738" y="210"/>
                    </a:cubicBezTo>
                    <a:cubicBezTo>
                      <a:pt x="7580" y="2034"/>
                      <a:pt x="8947" y="3767"/>
                      <a:pt x="9707" y="6107"/>
                    </a:cubicBezTo>
                    <a:cubicBezTo>
                      <a:pt x="10467" y="8417"/>
                      <a:pt x="11805" y="10545"/>
                      <a:pt x="13112" y="12581"/>
                    </a:cubicBezTo>
                    <a:cubicBezTo>
                      <a:pt x="11833" y="12316"/>
                      <a:pt x="9471" y="12021"/>
                      <a:pt x="7199" y="12021"/>
                    </a:cubicBezTo>
                    <a:cubicBezTo>
                      <a:pt x="3478" y="12021"/>
                      <a:pt x="1" y="12814"/>
                      <a:pt x="1926" y="15834"/>
                    </a:cubicBezTo>
                    <a:cubicBezTo>
                      <a:pt x="2541" y="16795"/>
                      <a:pt x="5454" y="17306"/>
                      <a:pt x="8312" y="17306"/>
                    </a:cubicBezTo>
                    <a:cubicBezTo>
                      <a:pt x="9973" y="17306"/>
                      <a:pt x="11615" y="17133"/>
                      <a:pt x="12777" y="16776"/>
                    </a:cubicBezTo>
                    <a:lnTo>
                      <a:pt x="12777" y="16776"/>
                    </a:lnTo>
                    <a:cubicBezTo>
                      <a:pt x="11926" y="19481"/>
                      <a:pt x="10680" y="23767"/>
                      <a:pt x="10650" y="26563"/>
                    </a:cubicBezTo>
                    <a:cubicBezTo>
                      <a:pt x="10619" y="27840"/>
                      <a:pt x="11075" y="29451"/>
                      <a:pt x="12321" y="29512"/>
                    </a:cubicBezTo>
                    <a:cubicBezTo>
                      <a:pt x="12336" y="29512"/>
                      <a:pt x="12351" y="29512"/>
                      <a:pt x="12366" y="29512"/>
                    </a:cubicBezTo>
                    <a:cubicBezTo>
                      <a:pt x="13254" y="29512"/>
                      <a:pt x="13878" y="28617"/>
                      <a:pt x="14267" y="27840"/>
                    </a:cubicBezTo>
                    <a:cubicBezTo>
                      <a:pt x="15513" y="25195"/>
                      <a:pt x="17154" y="20332"/>
                      <a:pt x="16881" y="17445"/>
                    </a:cubicBezTo>
                    <a:lnTo>
                      <a:pt x="16881" y="17445"/>
                    </a:lnTo>
                    <a:cubicBezTo>
                      <a:pt x="19282" y="19724"/>
                      <a:pt x="21866" y="21943"/>
                      <a:pt x="24966" y="23007"/>
                    </a:cubicBezTo>
                    <a:cubicBezTo>
                      <a:pt x="25623" y="23242"/>
                      <a:pt x="26317" y="23422"/>
                      <a:pt x="26990" y="23422"/>
                    </a:cubicBezTo>
                    <a:cubicBezTo>
                      <a:pt x="27189" y="23422"/>
                      <a:pt x="27386" y="23406"/>
                      <a:pt x="27580" y="23372"/>
                    </a:cubicBezTo>
                    <a:cubicBezTo>
                      <a:pt x="28462" y="23220"/>
                      <a:pt x="29343" y="22581"/>
                      <a:pt x="29404" y="21670"/>
                    </a:cubicBezTo>
                    <a:cubicBezTo>
                      <a:pt x="29495" y="20940"/>
                      <a:pt x="29069" y="20271"/>
                      <a:pt x="28614" y="19663"/>
                    </a:cubicBezTo>
                    <a:cubicBezTo>
                      <a:pt x="26577" y="16958"/>
                      <a:pt x="23568" y="14983"/>
                      <a:pt x="20255" y="14131"/>
                    </a:cubicBezTo>
                    <a:cubicBezTo>
                      <a:pt x="24449" y="10910"/>
                      <a:pt x="28036" y="6046"/>
                      <a:pt x="26273" y="4618"/>
                    </a:cubicBezTo>
                    <a:cubicBezTo>
                      <a:pt x="25824" y="4250"/>
                      <a:pt x="25368" y="4088"/>
                      <a:pt x="24907" y="4088"/>
                    </a:cubicBezTo>
                    <a:cubicBezTo>
                      <a:pt x="22623" y="4088"/>
                      <a:pt x="20195" y="8056"/>
                      <a:pt x="17641" y="10636"/>
                    </a:cubicBezTo>
                    <a:cubicBezTo>
                      <a:pt x="16881" y="8539"/>
                      <a:pt x="15635" y="6654"/>
                      <a:pt x="14966" y="4618"/>
                    </a:cubicBezTo>
                    <a:cubicBezTo>
                      <a:pt x="14386" y="2824"/>
                      <a:pt x="12912" y="0"/>
                      <a:pt x="107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31" name="Google Shape;1631;p10"/>
              <p:cNvSpPr/>
              <p:nvPr/>
            </p:nvSpPr>
            <p:spPr>
              <a:xfrm>
                <a:off x="5507200" y="2177950"/>
                <a:ext cx="117825" cy="111425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4457" extrusionOk="0">
                    <a:moveTo>
                      <a:pt x="3677" y="2079"/>
                    </a:moveTo>
                    <a:cubicBezTo>
                      <a:pt x="3678" y="2088"/>
                      <a:pt x="3679" y="2097"/>
                      <a:pt x="3679" y="2105"/>
                    </a:cubicBezTo>
                    <a:lnTo>
                      <a:pt x="3679" y="2136"/>
                    </a:lnTo>
                    <a:cubicBezTo>
                      <a:pt x="3679" y="2124"/>
                      <a:pt x="3679" y="2105"/>
                      <a:pt x="3677" y="2079"/>
                    </a:cubicBezTo>
                    <a:close/>
                    <a:moveTo>
                      <a:pt x="2526" y="1"/>
                    </a:moveTo>
                    <a:cubicBezTo>
                      <a:pt x="2190" y="1"/>
                      <a:pt x="1847" y="82"/>
                      <a:pt x="1521" y="251"/>
                    </a:cubicBezTo>
                    <a:cubicBezTo>
                      <a:pt x="1429" y="281"/>
                      <a:pt x="1308" y="373"/>
                      <a:pt x="1247" y="433"/>
                    </a:cubicBezTo>
                    <a:cubicBezTo>
                      <a:pt x="1217" y="433"/>
                      <a:pt x="1156" y="494"/>
                      <a:pt x="1125" y="494"/>
                    </a:cubicBezTo>
                    <a:cubicBezTo>
                      <a:pt x="92" y="1102"/>
                      <a:pt x="1" y="2409"/>
                      <a:pt x="548" y="3412"/>
                    </a:cubicBezTo>
                    <a:cubicBezTo>
                      <a:pt x="965" y="4093"/>
                      <a:pt x="1684" y="4457"/>
                      <a:pt x="2441" y="4457"/>
                    </a:cubicBezTo>
                    <a:cubicBezTo>
                      <a:pt x="2732" y="4457"/>
                      <a:pt x="3027" y="4403"/>
                      <a:pt x="3314" y="4294"/>
                    </a:cubicBezTo>
                    <a:cubicBezTo>
                      <a:pt x="4104" y="3929"/>
                      <a:pt x="4712" y="3169"/>
                      <a:pt x="4682" y="2257"/>
                    </a:cubicBezTo>
                    <a:cubicBezTo>
                      <a:pt x="4712" y="1740"/>
                      <a:pt x="4530" y="1041"/>
                      <a:pt x="4074" y="677"/>
                    </a:cubicBezTo>
                    <a:cubicBezTo>
                      <a:pt x="3653" y="236"/>
                      <a:pt x="3099" y="1"/>
                      <a:pt x="25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32" name="Google Shape;1632;p10"/>
              <p:cNvSpPr/>
              <p:nvPr/>
            </p:nvSpPr>
            <p:spPr>
              <a:xfrm>
                <a:off x="5638925" y="2279150"/>
                <a:ext cx="161975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479" h="3908" extrusionOk="0">
                    <a:moveTo>
                      <a:pt x="359" y="1"/>
                    </a:moveTo>
                    <a:cubicBezTo>
                      <a:pt x="142" y="1"/>
                      <a:pt x="0" y="329"/>
                      <a:pt x="233" y="458"/>
                    </a:cubicBezTo>
                    <a:cubicBezTo>
                      <a:pt x="1297" y="1006"/>
                      <a:pt x="2331" y="1553"/>
                      <a:pt x="3364" y="2221"/>
                    </a:cubicBezTo>
                    <a:cubicBezTo>
                      <a:pt x="4276" y="2768"/>
                      <a:pt x="5097" y="3528"/>
                      <a:pt x="6100" y="3893"/>
                    </a:cubicBezTo>
                    <a:cubicBezTo>
                      <a:pt x="6126" y="3903"/>
                      <a:pt x="6152" y="3908"/>
                      <a:pt x="6176" y="3908"/>
                    </a:cubicBezTo>
                    <a:cubicBezTo>
                      <a:pt x="6372" y="3908"/>
                      <a:pt x="6478" y="3603"/>
                      <a:pt x="6343" y="3468"/>
                    </a:cubicBezTo>
                    <a:cubicBezTo>
                      <a:pt x="5674" y="2677"/>
                      <a:pt x="4580" y="2161"/>
                      <a:pt x="3668" y="1674"/>
                    </a:cubicBezTo>
                    <a:cubicBezTo>
                      <a:pt x="2635" y="1066"/>
                      <a:pt x="1571" y="550"/>
                      <a:pt x="477" y="33"/>
                    </a:cubicBezTo>
                    <a:cubicBezTo>
                      <a:pt x="436" y="10"/>
                      <a:pt x="396" y="1"/>
                      <a:pt x="3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33" name="Google Shape;1633;p10"/>
              <p:cNvSpPr/>
              <p:nvPr/>
            </p:nvSpPr>
            <p:spPr>
              <a:xfrm>
                <a:off x="5642475" y="2086325"/>
                <a:ext cx="104700" cy="103625"/>
              </a:xfrm>
              <a:custGeom>
                <a:avLst/>
                <a:gdLst/>
                <a:ahLst/>
                <a:cxnLst/>
                <a:rect l="l" t="t" r="r" b="b"/>
                <a:pathLst>
                  <a:path w="4188" h="4145" extrusionOk="0">
                    <a:moveTo>
                      <a:pt x="3864" y="1"/>
                    </a:moveTo>
                    <a:cubicBezTo>
                      <a:pt x="3809" y="1"/>
                      <a:pt x="3754" y="18"/>
                      <a:pt x="3709" y="56"/>
                    </a:cubicBezTo>
                    <a:cubicBezTo>
                      <a:pt x="3070" y="573"/>
                      <a:pt x="2553" y="1302"/>
                      <a:pt x="2006" y="1910"/>
                    </a:cubicBezTo>
                    <a:cubicBezTo>
                      <a:pt x="1429" y="2518"/>
                      <a:pt x="821" y="3126"/>
                      <a:pt x="213" y="3703"/>
                    </a:cubicBezTo>
                    <a:cubicBezTo>
                      <a:pt x="0" y="3869"/>
                      <a:pt x="174" y="4145"/>
                      <a:pt x="390" y="4145"/>
                    </a:cubicBezTo>
                    <a:cubicBezTo>
                      <a:pt x="452" y="4145"/>
                      <a:pt x="517" y="4122"/>
                      <a:pt x="578" y="4068"/>
                    </a:cubicBezTo>
                    <a:cubicBezTo>
                      <a:pt x="1246" y="3460"/>
                      <a:pt x="1885" y="2852"/>
                      <a:pt x="2493" y="2214"/>
                    </a:cubicBezTo>
                    <a:cubicBezTo>
                      <a:pt x="3070" y="1636"/>
                      <a:pt x="3709" y="1028"/>
                      <a:pt x="4073" y="360"/>
                    </a:cubicBezTo>
                    <a:cubicBezTo>
                      <a:pt x="4187" y="155"/>
                      <a:pt x="4028" y="1"/>
                      <a:pt x="38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34" name="Google Shape;1634;p10"/>
              <p:cNvSpPr/>
              <p:nvPr/>
            </p:nvSpPr>
            <p:spPr>
              <a:xfrm>
                <a:off x="5449875" y="2023550"/>
                <a:ext cx="91450" cy="133925"/>
              </a:xfrm>
              <a:custGeom>
                <a:avLst/>
                <a:gdLst/>
                <a:ahLst/>
                <a:cxnLst/>
                <a:rect l="l" t="t" r="r" b="b"/>
                <a:pathLst>
                  <a:path w="3658" h="5357" extrusionOk="0">
                    <a:moveTo>
                      <a:pt x="324" y="1"/>
                    </a:moveTo>
                    <a:cubicBezTo>
                      <a:pt x="162" y="1"/>
                      <a:pt x="1" y="151"/>
                      <a:pt x="45" y="348"/>
                    </a:cubicBezTo>
                    <a:cubicBezTo>
                      <a:pt x="622" y="2111"/>
                      <a:pt x="1929" y="3691"/>
                      <a:pt x="2932" y="5211"/>
                    </a:cubicBezTo>
                    <a:cubicBezTo>
                      <a:pt x="3016" y="5314"/>
                      <a:pt x="3123" y="5356"/>
                      <a:pt x="3224" y="5356"/>
                    </a:cubicBezTo>
                    <a:cubicBezTo>
                      <a:pt x="3454" y="5356"/>
                      <a:pt x="3657" y="5139"/>
                      <a:pt x="3510" y="4907"/>
                    </a:cubicBezTo>
                    <a:cubicBezTo>
                      <a:pt x="2507" y="3357"/>
                      <a:pt x="1716" y="1503"/>
                      <a:pt x="500" y="74"/>
                    </a:cubicBezTo>
                    <a:cubicBezTo>
                      <a:pt x="450" y="23"/>
                      <a:pt x="387" y="1"/>
                      <a:pt x="3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35" name="Google Shape;1635;p10"/>
              <p:cNvSpPr/>
              <p:nvPr/>
            </p:nvSpPr>
            <p:spPr>
              <a:xfrm>
                <a:off x="5286850" y="2237300"/>
                <a:ext cx="160350" cy="28050"/>
              </a:xfrm>
              <a:custGeom>
                <a:avLst/>
                <a:gdLst/>
                <a:ahLst/>
                <a:cxnLst/>
                <a:rect l="l" t="t" r="r" b="b"/>
                <a:pathLst>
                  <a:path w="6414" h="1122" extrusionOk="0">
                    <a:moveTo>
                      <a:pt x="370" y="1"/>
                    </a:moveTo>
                    <a:cubicBezTo>
                      <a:pt x="1" y="1"/>
                      <a:pt x="19" y="584"/>
                      <a:pt x="426" y="613"/>
                    </a:cubicBezTo>
                    <a:cubicBezTo>
                      <a:pt x="1763" y="797"/>
                      <a:pt x="3345" y="1121"/>
                      <a:pt x="4800" y="1121"/>
                    </a:cubicBezTo>
                    <a:cubicBezTo>
                      <a:pt x="5264" y="1121"/>
                      <a:pt x="5714" y="1089"/>
                      <a:pt x="6140" y="1008"/>
                    </a:cubicBezTo>
                    <a:cubicBezTo>
                      <a:pt x="6414" y="947"/>
                      <a:pt x="6383" y="582"/>
                      <a:pt x="6140" y="491"/>
                    </a:cubicBezTo>
                    <a:cubicBezTo>
                      <a:pt x="5319" y="248"/>
                      <a:pt x="4377" y="309"/>
                      <a:pt x="3465" y="278"/>
                    </a:cubicBezTo>
                    <a:cubicBezTo>
                      <a:pt x="2432" y="187"/>
                      <a:pt x="1429" y="126"/>
                      <a:pt x="426" y="5"/>
                    </a:cubicBezTo>
                    <a:cubicBezTo>
                      <a:pt x="406" y="2"/>
                      <a:pt x="388" y="1"/>
                      <a:pt x="3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36" name="Google Shape;1636;p10"/>
              <p:cNvSpPr/>
              <p:nvPr/>
            </p:nvSpPr>
            <p:spPr>
              <a:xfrm>
                <a:off x="5485500" y="2373875"/>
                <a:ext cx="45525" cy="129325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5173" extrusionOk="0">
                    <a:moveTo>
                      <a:pt x="1486" y="0"/>
                    </a:moveTo>
                    <a:cubicBezTo>
                      <a:pt x="1400" y="0"/>
                      <a:pt x="1316" y="41"/>
                      <a:pt x="1264" y="135"/>
                    </a:cubicBezTo>
                    <a:cubicBezTo>
                      <a:pt x="474" y="1502"/>
                      <a:pt x="230" y="3326"/>
                      <a:pt x="18" y="4907"/>
                    </a:cubicBezTo>
                    <a:cubicBezTo>
                      <a:pt x="1" y="5078"/>
                      <a:pt x="148" y="5172"/>
                      <a:pt x="286" y="5172"/>
                    </a:cubicBezTo>
                    <a:cubicBezTo>
                      <a:pt x="391" y="5172"/>
                      <a:pt x="491" y="5117"/>
                      <a:pt x="504" y="4998"/>
                    </a:cubicBezTo>
                    <a:cubicBezTo>
                      <a:pt x="808" y="3387"/>
                      <a:pt x="1477" y="1928"/>
                      <a:pt x="1781" y="347"/>
                    </a:cubicBezTo>
                    <a:cubicBezTo>
                      <a:pt x="1821" y="148"/>
                      <a:pt x="1651" y="0"/>
                      <a:pt x="14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37" name="Google Shape;1637;p10"/>
              <p:cNvSpPr/>
              <p:nvPr/>
            </p:nvSpPr>
            <p:spPr>
              <a:xfrm>
                <a:off x="5539125" y="2196375"/>
                <a:ext cx="3042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74" extrusionOk="0">
                    <a:moveTo>
                      <a:pt x="608" y="0"/>
                    </a:moveTo>
                    <a:cubicBezTo>
                      <a:pt x="0" y="0"/>
                      <a:pt x="0" y="973"/>
                      <a:pt x="608" y="973"/>
                    </a:cubicBezTo>
                    <a:cubicBezTo>
                      <a:pt x="1216" y="973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38" name="Google Shape;1638;p10"/>
              <p:cNvSpPr/>
              <p:nvPr/>
            </p:nvSpPr>
            <p:spPr>
              <a:xfrm>
                <a:off x="5525450" y="2221450"/>
                <a:ext cx="31925" cy="25850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1034" extrusionOk="0">
                    <a:moveTo>
                      <a:pt x="639" y="0"/>
                    </a:moveTo>
                    <a:cubicBezTo>
                      <a:pt x="0" y="0"/>
                      <a:pt x="0" y="1034"/>
                      <a:pt x="639" y="1034"/>
                    </a:cubicBezTo>
                    <a:cubicBezTo>
                      <a:pt x="1277" y="1034"/>
                      <a:pt x="1277" y="0"/>
                      <a:pt x="639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39" name="Google Shape;1639;p10"/>
              <p:cNvSpPr/>
              <p:nvPr/>
            </p:nvSpPr>
            <p:spPr>
              <a:xfrm>
                <a:off x="5547475" y="2251225"/>
                <a:ext cx="29575" cy="218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872" extrusionOk="0">
                    <a:moveTo>
                      <a:pt x="554" y="0"/>
                    </a:moveTo>
                    <a:cubicBezTo>
                      <a:pt x="493" y="0"/>
                      <a:pt x="430" y="17"/>
                      <a:pt x="366" y="56"/>
                    </a:cubicBezTo>
                    <a:cubicBezTo>
                      <a:pt x="305" y="56"/>
                      <a:pt x="305" y="86"/>
                      <a:pt x="274" y="86"/>
                    </a:cubicBezTo>
                    <a:cubicBezTo>
                      <a:pt x="92" y="208"/>
                      <a:pt x="1" y="481"/>
                      <a:pt x="122" y="664"/>
                    </a:cubicBezTo>
                    <a:cubicBezTo>
                      <a:pt x="198" y="814"/>
                      <a:pt x="320" y="872"/>
                      <a:pt x="453" y="872"/>
                    </a:cubicBezTo>
                    <a:cubicBezTo>
                      <a:pt x="534" y="872"/>
                      <a:pt x="619" y="850"/>
                      <a:pt x="700" y="816"/>
                    </a:cubicBezTo>
                    <a:cubicBezTo>
                      <a:pt x="730" y="816"/>
                      <a:pt x="730" y="785"/>
                      <a:pt x="791" y="785"/>
                    </a:cubicBezTo>
                    <a:cubicBezTo>
                      <a:pt x="1183" y="628"/>
                      <a:pt x="924" y="0"/>
                      <a:pt x="554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40" name="Google Shape;1640;p10"/>
              <p:cNvSpPr/>
              <p:nvPr/>
            </p:nvSpPr>
            <p:spPr>
              <a:xfrm>
                <a:off x="5572550" y="2216900"/>
                <a:ext cx="24350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760" extrusionOk="0">
                    <a:moveTo>
                      <a:pt x="487" y="0"/>
                    </a:moveTo>
                    <a:cubicBezTo>
                      <a:pt x="1" y="30"/>
                      <a:pt x="1" y="760"/>
                      <a:pt x="487" y="760"/>
                    </a:cubicBezTo>
                    <a:cubicBezTo>
                      <a:pt x="974" y="760"/>
                      <a:pt x="974" y="0"/>
                      <a:pt x="487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41" name="Google Shape;1641;p10"/>
              <p:cNvSpPr/>
              <p:nvPr/>
            </p:nvSpPr>
            <p:spPr>
              <a:xfrm>
                <a:off x="5574075" y="2184975"/>
                <a:ext cx="18275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578" extrusionOk="0">
                    <a:moveTo>
                      <a:pt x="365" y="0"/>
                    </a:moveTo>
                    <a:cubicBezTo>
                      <a:pt x="1" y="0"/>
                      <a:pt x="1" y="578"/>
                      <a:pt x="365" y="578"/>
                    </a:cubicBezTo>
                    <a:cubicBezTo>
                      <a:pt x="730" y="578"/>
                      <a:pt x="73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42" name="Google Shape;1642;p10"/>
              <p:cNvSpPr/>
              <p:nvPr/>
            </p:nvSpPr>
            <p:spPr>
              <a:xfrm>
                <a:off x="5583200" y="2245775"/>
                <a:ext cx="19025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608" extrusionOk="0">
                    <a:moveTo>
                      <a:pt x="365" y="0"/>
                    </a:moveTo>
                    <a:cubicBezTo>
                      <a:pt x="0" y="0"/>
                      <a:pt x="0" y="608"/>
                      <a:pt x="365" y="608"/>
                    </a:cubicBezTo>
                    <a:cubicBezTo>
                      <a:pt x="760" y="608"/>
                      <a:pt x="76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1643" name="Google Shape;1643;p10"/>
            <p:cNvGrpSpPr/>
            <p:nvPr/>
          </p:nvGrpSpPr>
          <p:grpSpPr>
            <a:xfrm flipH="1">
              <a:off x="8212691" y="4414341"/>
              <a:ext cx="988324" cy="895098"/>
              <a:chOff x="4048900" y="1919750"/>
              <a:chExt cx="1060775" cy="960715"/>
            </a:xfrm>
          </p:grpSpPr>
          <p:sp>
            <p:nvSpPr>
              <p:cNvPr id="1644" name="Google Shape;1644;p10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45" name="Google Shape;1645;p10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46" name="Google Shape;1646;p10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47" name="Google Shape;1647;p10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48" name="Google Shape;1648;p10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49" name="Google Shape;1649;p10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50" name="Google Shape;1650;p10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51" name="Google Shape;1651;p10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52" name="Google Shape;1652;p10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53" name="Google Shape;1653;p10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54" name="Google Shape;1654;p10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55" name="Google Shape;1655;p10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56" name="Google Shape;1656;p10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57" name="Google Shape;1657;p10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58" name="Google Shape;1658;p10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59" name="Google Shape;1659;p10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60" name="Google Shape;1660;p10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61" name="Google Shape;1661;p10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62" name="Google Shape;1662;p10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63" name="Google Shape;1663;p10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64" name="Google Shape;1664;p10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65" name="Google Shape;1665;p10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66" name="Google Shape;1666;p10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1667" name="Google Shape;1667;p10"/>
            <p:cNvGrpSpPr/>
            <p:nvPr/>
          </p:nvGrpSpPr>
          <p:grpSpPr>
            <a:xfrm flipH="1">
              <a:off x="571678" y="4494159"/>
              <a:ext cx="954154" cy="975956"/>
              <a:chOff x="1356975" y="1865675"/>
              <a:chExt cx="1024100" cy="1047500"/>
            </a:xfrm>
          </p:grpSpPr>
          <p:sp>
            <p:nvSpPr>
              <p:cNvPr id="1668" name="Google Shape;1668;p10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69" name="Google Shape;1669;p10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70" name="Google Shape;1670;p10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71" name="Google Shape;1671;p10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72" name="Google Shape;1672;p10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73" name="Google Shape;1673;p10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74" name="Google Shape;1674;p10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75" name="Google Shape;1675;p10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76" name="Google Shape;1676;p10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77" name="Google Shape;1677;p10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78" name="Google Shape;1678;p10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79" name="Google Shape;1679;p10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80" name="Google Shape;1680;p10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81" name="Google Shape;1681;p10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82" name="Google Shape;1682;p10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83" name="Google Shape;1683;p10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84" name="Google Shape;1684;p10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85" name="Google Shape;1685;p10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86" name="Google Shape;1686;p10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87" name="Google Shape;1687;p10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88" name="Google Shape;1688;p10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89" name="Google Shape;1689;p10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90" name="Google Shape;1690;p10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91" name="Google Shape;1691;p10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92" name="Google Shape;1692;p10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93" name="Google Shape;1693;p10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94" name="Google Shape;1694;p10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95" name="Google Shape;1695;p10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446090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93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920118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5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09" name="Google Shape;5209;p32"/>
          <p:cNvGrpSpPr/>
          <p:nvPr/>
        </p:nvGrpSpPr>
        <p:grpSpPr>
          <a:xfrm>
            <a:off x="-230462" y="3823544"/>
            <a:ext cx="12458077" cy="3315575"/>
            <a:chOff x="-172847" y="2867657"/>
            <a:chExt cx="9343558" cy="2486681"/>
          </a:xfrm>
        </p:grpSpPr>
        <p:grpSp>
          <p:nvGrpSpPr>
            <p:cNvPr id="5210" name="Google Shape;5210;p32"/>
            <p:cNvGrpSpPr/>
            <p:nvPr/>
          </p:nvGrpSpPr>
          <p:grpSpPr>
            <a:xfrm>
              <a:off x="-65450" y="4357527"/>
              <a:ext cx="9236161" cy="824931"/>
              <a:chOff x="-65450" y="4357527"/>
              <a:chExt cx="9236161" cy="824931"/>
            </a:xfrm>
          </p:grpSpPr>
          <p:sp>
            <p:nvSpPr>
              <p:cNvPr id="5211" name="Google Shape;5211;p32"/>
              <p:cNvSpPr/>
              <p:nvPr/>
            </p:nvSpPr>
            <p:spPr>
              <a:xfrm>
                <a:off x="-38725" y="4357527"/>
                <a:ext cx="9209436" cy="82493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212" name="Google Shape;5212;p32"/>
              <p:cNvSpPr/>
              <p:nvPr/>
            </p:nvSpPr>
            <p:spPr>
              <a:xfrm>
                <a:off x="-65450" y="4573370"/>
                <a:ext cx="9209483" cy="608745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5213" name="Google Shape;5213;p32"/>
            <p:cNvGrpSpPr/>
            <p:nvPr/>
          </p:nvGrpSpPr>
          <p:grpSpPr>
            <a:xfrm>
              <a:off x="6175625" y="3705875"/>
              <a:ext cx="2926525" cy="1549975"/>
              <a:chOff x="6175625" y="3705875"/>
              <a:chExt cx="2926525" cy="1549975"/>
            </a:xfrm>
          </p:grpSpPr>
          <p:grpSp>
            <p:nvGrpSpPr>
              <p:cNvPr id="5214" name="Google Shape;5214;p32"/>
              <p:cNvGrpSpPr/>
              <p:nvPr/>
            </p:nvGrpSpPr>
            <p:grpSpPr>
              <a:xfrm flipH="1">
                <a:off x="7642150" y="3705875"/>
                <a:ext cx="1460000" cy="1549975"/>
                <a:chOff x="5402750" y="3100275"/>
                <a:chExt cx="1460000" cy="1549975"/>
              </a:xfrm>
            </p:grpSpPr>
            <p:sp>
              <p:nvSpPr>
                <p:cNvPr id="5215" name="Google Shape;5215;p32"/>
                <p:cNvSpPr/>
                <p:nvPr/>
              </p:nvSpPr>
              <p:spPr>
                <a:xfrm>
                  <a:off x="6526400" y="4117600"/>
                  <a:ext cx="336350" cy="40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54" h="16265" extrusionOk="0">
                      <a:moveTo>
                        <a:pt x="12419" y="1"/>
                      </a:moveTo>
                      <a:cubicBezTo>
                        <a:pt x="12418" y="1"/>
                        <a:pt x="0" y="1394"/>
                        <a:pt x="274" y="16264"/>
                      </a:cubicBezTo>
                      <a:lnTo>
                        <a:pt x="274" y="16264"/>
                      </a:lnTo>
                      <a:cubicBezTo>
                        <a:pt x="282" y="16258"/>
                        <a:pt x="13454" y="12183"/>
                        <a:pt x="12419" y="1"/>
                      </a:cubicBezTo>
                      <a:close/>
                      <a:moveTo>
                        <a:pt x="274" y="16264"/>
                      </a:moveTo>
                      <a:cubicBezTo>
                        <a:pt x="274" y="16264"/>
                        <a:pt x="274" y="16264"/>
                        <a:pt x="274" y="16264"/>
                      </a:cubicBezTo>
                      <a:cubicBezTo>
                        <a:pt x="274" y="16264"/>
                        <a:pt x="274" y="16264"/>
                        <a:pt x="274" y="1626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216" name="Google Shape;5216;p32"/>
                <p:cNvSpPr/>
                <p:nvPr/>
              </p:nvSpPr>
              <p:spPr>
                <a:xfrm>
                  <a:off x="6526700" y="4192275"/>
                  <a:ext cx="243500" cy="33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0" h="13493" extrusionOk="0">
                      <a:moveTo>
                        <a:pt x="9491" y="0"/>
                      </a:moveTo>
                      <a:cubicBezTo>
                        <a:pt x="9429" y="0"/>
                        <a:pt x="9370" y="25"/>
                        <a:pt x="9335" y="73"/>
                      </a:cubicBezTo>
                      <a:lnTo>
                        <a:pt x="84" y="13170"/>
                      </a:lnTo>
                      <a:cubicBezTo>
                        <a:pt x="0" y="13266"/>
                        <a:pt x="36" y="13396"/>
                        <a:pt x="119" y="13456"/>
                      </a:cubicBezTo>
                      <a:cubicBezTo>
                        <a:pt x="158" y="13480"/>
                        <a:pt x="202" y="13492"/>
                        <a:pt x="245" y="13492"/>
                      </a:cubicBezTo>
                      <a:cubicBezTo>
                        <a:pt x="309" y="13492"/>
                        <a:pt x="370" y="13465"/>
                        <a:pt x="405" y="13408"/>
                      </a:cubicBezTo>
                      <a:lnTo>
                        <a:pt x="9668" y="300"/>
                      </a:lnTo>
                      <a:cubicBezTo>
                        <a:pt x="9740" y="216"/>
                        <a:pt x="9716" y="73"/>
                        <a:pt x="9621" y="38"/>
                      </a:cubicBezTo>
                      <a:cubicBezTo>
                        <a:pt x="9581" y="13"/>
                        <a:pt x="9535" y="0"/>
                        <a:pt x="9491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217" name="Google Shape;5217;p32"/>
                <p:cNvSpPr/>
                <p:nvPr/>
              </p:nvSpPr>
              <p:spPr>
                <a:xfrm>
                  <a:off x="6608550" y="4290800"/>
                  <a:ext cx="17300" cy="11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2" h="4576" extrusionOk="0">
                      <a:moveTo>
                        <a:pt x="208" y="1"/>
                      </a:moveTo>
                      <a:cubicBezTo>
                        <a:pt x="202" y="1"/>
                        <a:pt x="197" y="1"/>
                        <a:pt x="191" y="2"/>
                      </a:cubicBezTo>
                      <a:cubicBezTo>
                        <a:pt x="84" y="2"/>
                        <a:pt x="1" y="109"/>
                        <a:pt x="1" y="216"/>
                      </a:cubicBezTo>
                      <a:lnTo>
                        <a:pt x="298" y="4395"/>
                      </a:lnTo>
                      <a:cubicBezTo>
                        <a:pt x="298" y="4496"/>
                        <a:pt x="392" y="4575"/>
                        <a:pt x="492" y="4575"/>
                      </a:cubicBezTo>
                      <a:cubicBezTo>
                        <a:pt x="499" y="4575"/>
                        <a:pt x="506" y="4575"/>
                        <a:pt x="513" y="4574"/>
                      </a:cubicBezTo>
                      <a:cubicBezTo>
                        <a:pt x="572" y="4574"/>
                        <a:pt x="632" y="4526"/>
                        <a:pt x="667" y="4491"/>
                      </a:cubicBezTo>
                      <a:cubicBezTo>
                        <a:pt x="679" y="4443"/>
                        <a:pt x="691" y="4395"/>
                        <a:pt x="691" y="4372"/>
                      </a:cubicBezTo>
                      <a:lnTo>
                        <a:pt x="393" y="181"/>
                      </a:lnTo>
                      <a:cubicBezTo>
                        <a:pt x="393" y="91"/>
                        <a:pt x="298" y="1"/>
                        <a:pt x="208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218" name="Google Shape;5218;p32"/>
                <p:cNvSpPr/>
                <p:nvPr/>
              </p:nvSpPr>
              <p:spPr>
                <a:xfrm>
                  <a:off x="6702025" y="4256500"/>
                  <a:ext cx="78000" cy="25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20" h="1027" extrusionOk="0">
                      <a:moveTo>
                        <a:pt x="2899" y="0"/>
                      </a:moveTo>
                      <a:cubicBezTo>
                        <a:pt x="2886" y="0"/>
                        <a:pt x="2872" y="2"/>
                        <a:pt x="2858" y="5"/>
                      </a:cubicBezTo>
                      <a:lnTo>
                        <a:pt x="179" y="636"/>
                      </a:lnTo>
                      <a:cubicBezTo>
                        <a:pt x="83" y="660"/>
                        <a:pt x="0" y="767"/>
                        <a:pt x="36" y="874"/>
                      </a:cubicBezTo>
                      <a:cubicBezTo>
                        <a:pt x="55" y="962"/>
                        <a:pt x="131" y="1026"/>
                        <a:pt x="218" y="1026"/>
                      </a:cubicBezTo>
                      <a:cubicBezTo>
                        <a:pt x="236" y="1026"/>
                        <a:pt x="255" y="1023"/>
                        <a:pt x="274" y="1017"/>
                      </a:cubicBezTo>
                      <a:lnTo>
                        <a:pt x="2953" y="398"/>
                      </a:lnTo>
                      <a:cubicBezTo>
                        <a:pt x="3001" y="398"/>
                        <a:pt x="3036" y="362"/>
                        <a:pt x="3072" y="326"/>
                      </a:cubicBezTo>
                      <a:cubicBezTo>
                        <a:pt x="3096" y="279"/>
                        <a:pt x="3120" y="231"/>
                        <a:pt x="3096" y="159"/>
                      </a:cubicBezTo>
                      <a:cubicBezTo>
                        <a:pt x="3075" y="66"/>
                        <a:pt x="2991" y="0"/>
                        <a:pt x="2899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219" name="Google Shape;5219;p32"/>
                <p:cNvSpPr/>
                <p:nvPr/>
              </p:nvSpPr>
              <p:spPr>
                <a:xfrm>
                  <a:off x="6535925" y="4406125"/>
                  <a:ext cx="321500" cy="13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60" h="5528" extrusionOk="0">
                      <a:moveTo>
                        <a:pt x="8353" y="1"/>
                      </a:moveTo>
                      <a:cubicBezTo>
                        <a:pt x="5898" y="1"/>
                        <a:pt x="2799" y="989"/>
                        <a:pt x="0" y="4819"/>
                      </a:cubicBezTo>
                      <a:cubicBezTo>
                        <a:pt x="0" y="4819"/>
                        <a:pt x="1950" y="5527"/>
                        <a:pt x="4457" y="5527"/>
                      </a:cubicBezTo>
                      <a:cubicBezTo>
                        <a:pt x="7199" y="5527"/>
                        <a:pt x="10608" y="4679"/>
                        <a:pt x="12859" y="1128"/>
                      </a:cubicBezTo>
                      <a:cubicBezTo>
                        <a:pt x="12859" y="1128"/>
                        <a:pt x="10974" y="1"/>
                        <a:pt x="835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220" name="Google Shape;5220;p32"/>
                <p:cNvSpPr/>
                <p:nvPr/>
              </p:nvSpPr>
              <p:spPr>
                <a:xfrm>
                  <a:off x="6530275" y="4441775"/>
                  <a:ext cx="262550" cy="89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2" h="3589" extrusionOk="0">
                      <a:moveTo>
                        <a:pt x="10304" y="1"/>
                      </a:moveTo>
                      <a:cubicBezTo>
                        <a:pt x="10282" y="1"/>
                        <a:pt x="10261" y="4"/>
                        <a:pt x="10240" y="11"/>
                      </a:cubicBezTo>
                      <a:lnTo>
                        <a:pt x="167" y="3190"/>
                      </a:lnTo>
                      <a:cubicBezTo>
                        <a:pt x="60" y="3226"/>
                        <a:pt x="0" y="3345"/>
                        <a:pt x="24" y="3452"/>
                      </a:cubicBezTo>
                      <a:cubicBezTo>
                        <a:pt x="54" y="3533"/>
                        <a:pt x="145" y="3588"/>
                        <a:pt x="238" y="3588"/>
                      </a:cubicBezTo>
                      <a:cubicBezTo>
                        <a:pt x="254" y="3588"/>
                        <a:pt x="270" y="3587"/>
                        <a:pt x="286" y="3583"/>
                      </a:cubicBezTo>
                      <a:lnTo>
                        <a:pt x="10359" y="392"/>
                      </a:lnTo>
                      <a:cubicBezTo>
                        <a:pt x="10406" y="380"/>
                        <a:pt x="10430" y="357"/>
                        <a:pt x="10466" y="321"/>
                      </a:cubicBezTo>
                      <a:cubicBezTo>
                        <a:pt x="10502" y="261"/>
                        <a:pt x="10502" y="202"/>
                        <a:pt x="10490" y="142"/>
                      </a:cubicBezTo>
                      <a:cubicBezTo>
                        <a:pt x="10471" y="56"/>
                        <a:pt x="10390" y="1"/>
                        <a:pt x="10304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221" name="Google Shape;5221;p32"/>
                <p:cNvSpPr/>
                <p:nvPr/>
              </p:nvSpPr>
              <p:spPr>
                <a:xfrm>
                  <a:off x="6625825" y="4433500"/>
                  <a:ext cx="49425" cy="67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2709" extrusionOk="0">
                      <a:moveTo>
                        <a:pt x="1747" y="0"/>
                      </a:moveTo>
                      <a:cubicBezTo>
                        <a:pt x="1683" y="0"/>
                        <a:pt x="1621" y="32"/>
                        <a:pt x="1584" y="92"/>
                      </a:cubicBezTo>
                      <a:lnTo>
                        <a:pt x="60" y="2390"/>
                      </a:lnTo>
                      <a:cubicBezTo>
                        <a:pt x="0" y="2497"/>
                        <a:pt x="36" y="2616"/>
                        <a:pt x="119" y="2676"/>
                      </a:cubicBezTo>
                      <a:cubicBezTo>
                        <a:pt x="154" y="2698"/>
                        <a:pt x="192" y="2708"/>
                        <a:pt x="229" y="2708"/>
                      </a:cubicBezTo>
                      <a:cubicBezTo>
                        <a:pt x="294" y="2708"/>
                        <a:pt x="355" y="2677"/>
                        <a:pt x="393" y="2616"/>
                      </a:cubicBezTo>
                      <a:lnTo>
                        <a:pt x="1917" y="307"/>
                      </a:lnTo>
                      <a:cubicBezTo>
                        <a:pt x="1977" y="211"/>
                        <a:pt x="1953" y="92"/>
                        <a:pt x="1858" y="33"/>
                      </a:cubicBezTo>
                      <a:cubicBezTo>
                        <a:pt x="1823" y="11"/>
                        <a:pt x="1784" y="0"/>
                        <a:pt x="1747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222" name="Google Shape;5222;p32"/>
                <p:cNvSpPr/>
                <p:nvPr/>
              </p:nvSpPr>
              <p:spPr>
                <a:xfrm>
                  <a:off x="6719875" y="4461225"/>
                  <a:ext cx="53000" cy="28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0" h="1148" extrusionOk="0">
                      <a:moveTo>
                        <a:pt x="236" y="1"/>
                      </a:moveTo>
                      <a:cubicBezTo>
                        <a:pt x="157" y="1"/>
                        <a:pt x="83" y="47"/>
                        <a:pt x="48" y="126"/>
                      </a:cubicBezTo>
                      <a:cubicBezTo>
                        <a:pt x="1" y="233"/>
                        <a:pt x="48" y="352"/>
                        <a:pt x="155" y="388"/>
                      </a:cubicBezTo>
                      <a:lnTo>
                        <a:pt x="1810" y="1138"/>
                      </a:lnTo>
                      <a:cubicBezTo>
                        <a:pt x="1831" y="1144"/>
                        <a:pt x="1853" y="1147"/>
                        <a:pt x="1876" y="1147"/>
                      </a:cubicBezTo>
                      <a:cubicBezTo>
                        <a:pt x="1944" y="1147"/>
                        <a:pt x="2016" y="1120"/>
                        <a:pt x="2060" y="1067"/>
                      </a:cubicBezTo>
                      <a:cubicBezTo>
                        <a:pt x="2072" y="1067"/>
                        <a:pt x="2072" y="1043"/>
                        <a:pt x="2072" y="1031"/>
                      </a:cubicBezTo>
                      <a:cubicBezTo>
                        <a:pt x="2120" y="924"/>
                        <a:pt x="2072" y="805"/>
                        <a:pt x="1965" y="769"/>
                      </a:cubicBezTo>
                      <a:lnTo>
                        <a:pt x="322" y="19"/>
                      </a:lnTo>
                      <a:cubicBezTo>
                        <a:pt x="294" y="7"/>
                        <a:pt x="265" y="1"/>
                        <a:pt x="236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223" name="Google Shape;5223;p32"/>
                <p:cNvSpPr/>
                <p:nvPr/>
              </p:nvSpPr>
              <p:spPr>
                <a:xfrm>
                  <a:off x="6218925" y="4083675"/>
                  <a:ext cx="366125" cy="43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45" h="17598" extrusionOk="0">
                      <a:moveTo>
                        <a:pt x="2477" y="0"/>
                      </a:moveTo>
                      <a:lnTo>
                        <a:pt x="2477" y="0"/>
                      </a:lnTo>
                      <a:cubicBezTo>
                        <a:pt x="0" y="11978"/>
                        <a:pt x="12621" y="17598"/>
                        <a:pt x="12633" y="17598"/>
                      </a:cubicBezTo>
                      <a:cubicBezTo>
                        <a:pt x="14645" y="2846"/>
                        <a:pt x="2477" y="0"/>
                        <a:pt x="247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224" name="Google Shape;5224;p32"/>
                <p:cNvSpPr/>
                <p:nvPr/>
              </p:nvSpPr>
              <p:spPr>
                <a:xfrm>
                  <a:off x="6337375" y="4166050"/>
                  <a:ext cx="202450" cy="36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98" h="14508" extrusionOk="0">
                      <a:moveTo>
                        <a:pt x="231" y="0"/>
                      </a:moveTo>
                      <a:cubicBezTo>
                        <a:pt x="200" y="0"/>
                        <a:pt x="170" y="9"/>
                        <a:pt x="144" y="27"/>
                      </a:cubicBezTo>
                      <a:cubicBezTo>
                        <a:pt x="49" y="75"/>
                        <a:pt x="1" y="194"/>
                        <a:pt x="61" y="289"/>
                      </a:cubicBezTo>
                      <a:lnTo>
                        <a:pt x="7716" y="14398"/>
                      </a:lnTo>
                      <a:cubicBezTo>
                        <a:pt x="7749" y="14464"/>
                        <a:pt x="7823" y="14507"/>
                        <a:pt x="7893" y="14507"/>
                      </a:cubicBezTo>
                      <a:cubicBezTo>
                        <a:pt x="7923" y="14507"/>
                        <a:pt x="7953" y="14499"/>
                        <a:pt x="7978" y="14481"/>
                      </a:cubicBezTo>
                      <a:cubicBezTo>
                        <a:pt x="8014" y="14457"/>
                        <a:pt x="8038" y="14445"/>
                        <a:pt x="8062" y="14422"/>
                      </a:cubicBezTo>
                      <a:cubicBezTo>
                        <a:pt x="8085" y="14362"/>
                        <a:pt x="8097" y="14267"/>
                        <a:pt x="8062" y="14207"/>
                      </a:cubicBezTo>
                      <a:lnTo>
                        <a:pt x="406" y="98"/>
                      </a:lnTo>
                      <a:cubicBezTo>
                        <a:pt x="373" y="41"/>
                        <a:pt x="300" y="0"/>
                        <a:pt x="231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225" name="Google Shape;5225;p32"/>
                <p:cNvSpPr/>
                <p:nvPr/>
              </p:nvSpPr>
              <p:spPr>
                <a:xfrm>
                  <a:off x="6456450" y="4281575"/>
                  <a:ext cx="30675" cy="11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" h="4529" extrusionOk="0">
                      <a:moveTo>
                        <a:pt x="1022" y="1"/>
                      </a:moveTo>
                      <a:cubicBezTo>
                        <a:pt x="914" y="1"/>
                        <a:pt x="821" y="69"/>
                        <a:pt x="810" y="169"/>
                      </a:cubicBezTo>
                      <a:lnTo>
                        <a:pt x="24" y="4288"/>
                      </a:lnTo>
                      <a:cubicBezTo>
                        <a:pt x="0" y="4407"/>
                        <a:pt x="84" y="4514"/>
                        <a:pt x="179" y="4526"/>
                      </a:cubicBezTo>
                      <a:cubicBezTo>
                        <a:pt x="191" y="4528"/>
                        <a:pt x="203" y="4528"/>
                        <a:pt x="215" y="4528"/>
                      </a:cubicBezTo>
                      <a:cubicBezTo>
                        <a:pt x="292" y="4528"/>
                        <a:pt x="352" y="4495"/>
                        <a:pt x="393" y="4443"/>
                      </a:cubicBezTo>
                      <a:cubicBezTo>
                        <a:pt x="405" y="4407"/>
                        <a:pt x="405" y="4395"/>
                        <a:pt x="417" y="4360"/>
                      </a:cubicBezTo>
                      <a:lnTo>
                        <a:pt x="1215" y="240"/>
                      </a:lnTo>
                      <a:cubicBezTo>
                        <a:pt x="1227" y="121"/>
                        <a:pt x="1155" y="14"/>
                        <a:pt x="1048" y="2"/>
                      </a:cubicBezTo>
                      <a:cubicBezTo>
                        <a:pt x="1040" y="1"/>
                        <a:pt x="1031" y="1"/>
                        <a:pt x="1022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226" name="Google Shape;5226;p32"/>
                <p:cNvSpPr/>
                <p:nvPr/>
              </p:nvSpPr>
              <p:spPr>
                <a:xfrm>
                  <a:off x="6319525" y="4229100"/>
                  <a:ext cx="76525" cy="3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1" h="1341" extrusionOk="0">
                      <a:moveTo>
                        <a:pt x="228" y="1"/>
                      </a:moveTo>
                      <a:cubicBezTo>
                        <a:pt x="151" y="1"/>
                        <a:pt x="75" y="55"/>
                        <a:pt x="48" y="136"/>
                      </a:cubicBezTo>
                      <a:cubicBezTo>
                        <a:pt x="1" y="243"/>
                        <a:pt x="60" y="363"/>
                        <a:pt x="167" y="386"/>
                      </a:cubicBezTo>
                      <a:lnTo>
                        <a:pt x="2763" y="1327"/>
                      </a:lnTo>
                      <a:cubicBezTo>
                        <a:pt x="2785" y="1337"/>
                        <a:pt x="2809" y="1341"/>
                        <a:pt x="2833" y="1341"/>
                      </a:cubicBezTo>
                      <a:cubicBezTo>
                        <a:pt x="2899" y="1341"/>
                        <a:pt x="2966" y="1308"/>
                        <a:pt x="3001" y="1255"/>
                      </a:cubicBezTo>
                      <a:cubicBezTo>
                        <a:pt x="3013" y="1244"/>
                        <a:pt x="3013" y="1220"/>
                        <a:pt x="3013" y="1208"/>
                      </a:cubicBezTo>
                      <a:cubicBezTo>
                        <a:pt x="3061" y="1101"/>
                        <a:pt x="3001" y="1005"/>
                        <a:pt x="2894" y="958"/>
                      </a:cubicBezTo>
                      <a:lnTo>
                        <a:pt x="298" y="17"/>
                      </a:lnTo>
                      <a:cubicBezTo>
                        <a:pt x="276" y="6"/>
                        <a:pt x="252" y="1"/>
                        <a:pt x="228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227" name="Google Shape;5227;p32"/>
                <p:cNvSpPr/>
                <p:nvPr/>
              </p:nvSpPr>
              <p:spPr>
                <a:xfrm>
                  <a:off x="6223375" y="4379225"/>
                  <a:ext cx="308100" cy="15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24" h="6110" extrusionOk="0">
                      <a:moveTo>
                        <a:pt x="3510" y="0"/>
                      </a:moveTo>
                      <a:cubicBezTo>
                        <a:pt x="1463" y="0"/>
                        <a:pt x="1" y="656"/>
                        <a:pt x="1" y="656"/>
                      </a:cubicBezTo>
                      <a:cubicBezTo>
                        <a:pt x="2198" y="5263"/>
                        <a:pt x="6566" y="6109"/>
                        <a:pt x="9466" y="6109"/>
                      </a:cubicBezTo>
                      <a:cubicBezTo>
                        <a:pt x="11139" y="6109"/>
                        <a:pt x="12324" y="5828"/>
                        <a:pt x="12324" y="5823"/>
                      </a:cubicBezTo>
                      <a:cubicBezTo>
                        <a:pt x="9636" y="1052"/>
                        <a:pt x="6104" y="0"/>
                        <a:pt x="351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228" name="Google Shape;5228;p32"/>
                <p:cNvSpPr/>
                <p:nvPr/>
              </p:nvSpPr>
              <p:spPr>
                <a:xfrm>
                  <a:off x="6284700" y="4411525"/>
                  <a:ext cx="252150" cy="11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6" h="4743" extrusionOk="0">
                      <a:moveTo>
                        <a:pt x="223" y="0"/>
                      </a:moveTo>
                      <a:cubicBezTo>
                        <a:pt x="145" y="0"/>
                        <a:pt x="74" y="44"/>
                        <a:pt x="48" y="114"/>
                      </a:cubicBezTo>
                      <a:cubicBezTo>
                        <a:pt x="1" y="221"/>
                        <a:pt x="48" y="340"/>
                        <a:pt x="143" y="388"/>
                      </a:cubicBezTo>
                      <a:lnTo>
                        <a:pt x="9776" y="4734"/>
                      </a:lnTo>
                      <a:cubicBezTo>
                        <a:pt x="9799" y="4740"/>
                        <a:pt x="9823" y="4743"/>
                        <a:pt x="9846" y="4743"/>
                      </a:cubicBezTo>
                      <a:cubicBezTo>
                        <a:pt x="9916" y="4743"/>
                        <a:pt x="9981" y="4716"/>
                        <a:pt x="10026" y="4662"/>
                      </a:cubicBezTo>
                      <a:cubicBezTo>
                        <a:pt x="10026" y="4638"/>
                        <a:pt x="10049" y="4626"/>
                        <a:pt x="10049" y="4626"/>
                      </a:cubicBezTo>
                      <a:cubicBezTo>
                        <a:pt x="10085" y="4519"/>
                        <a:pt x="10049" y="4400"/>
                        <a:pt x="9942" y="4365"/>
                      </a:cubicBezTo>
                      <a:lnTo>
                        <a:pt x="310" y="19"/>
                      </a:lnTo>
                      <a:cubicBezTo>
                        <a:pt x="281" y="6"/>
                        <a:pt x="252" y="0"/>
                        <a:pt x="223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229" name="Google Shape;5229;p32"/>
                <p:cNvSpPr/>
                <p:nvPr/>
              </p:nvSpPr>
              <p:spPr>
                <a:xfrm>
                  <a:off x="6403475" y="4416950"/>
                  <a:ext cx="41975" cy="7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9" h="2866" extrusionOk="0">
                      <a:moveTo>
                        <a:pt x="223" y="1"/>
                      </a:moveTo>
                      <a:cubicBezTo>
                        <a:pt x="193" y="1"/>
                        <a:pt x="162" y="6"/>
                        <a:pt x="131" y="16"/>
                      </a:cubicBezTo>
                      <a:cubicBezTo>
                        <a:pt x="24" y="64"/>
                        <a:pt x="0" y="183"/>
                        <a:pt x="36" y="290"/>
                      </a:cubicBezTo>
                      <a:lnTo>
                        <a:pt x="1274" y="2755"/>
                      </a:lnTo>
                      <a:cubicBezTo>
                        <a:pt x="1308" y="2831"/>
                        <a:pt x="1379" y="2865"/>
                        <a:pt x="1456" y="2865"/>
                      </a:cubicBezTo>
                      <a:cubicBezTo>
                        <a:pt x="1486" y="2865"/>
                        <a:pt x="1518" y="2860"/>
                        <a:pt x="1548" y="2850"/>
                      </a:cubicBezTo>
                      <a:cubicBezTo>
                        <a:pt x="1572" y="2826"/>
                        <a:pt x="1608" y="2814"/>
                        <a:pt x="1619" y="2790"/>
                      </a:cubicBezTo>
                      <a:cubicBezTo>
                        <a:pt x="1667" y="2731"/>
                        <a:pt x="1679" y="2659"/>
                        <a:pt x="1631" y="2576"/>
                      </a:cubicBezTo>
                      <a:lnTo>
                        <a:pt x="393" y="111"/>
                      </a:lnTo>
                      <a:cubicBezTo>
                        <a:pt x="367" y="35"/>
                        <a:pt x="299" y="1"/>
                        <a:pt x="223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230" name="Google Shape;5230;p32"/>
                <p:cNvSpPr/>
                <p:nvPr/>
              </p:nvSpPr>
              <p:spPr>
                <a:xfrm>
                  <a:off x="6301075" y="4437650"/>
                  <a:ext cx="53900" cy="2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6" h="956" extrusionOk="0">
                      <a:moveTo>
                        <a:pt x="1946" y="0"/>
                      </a:moveTo>
                      <a:cubicBezTo>
                        <a:pt x="1928" y="0"/>
                        <a:pt x="1911" y="3"/>
                        <a:pt x="1894" y="10"/>
                      </a:cubicBezTo>
                      <a:lnTo>
                        <a:pt x="167" y="557"/>
                      </a:lnTo>
                      <a:cubicBezTo>
                        <a:pt x="60" y="593"/>
                        <a:pt x="0" y="712"/>
                        <a:pt x="24" y="819"/>
                      </a:cubicBezTo>
                      <a:cubicBezTo>
                        <a:pt x="55" y="900"/>
                        <a:pt x="145" y="955"/>
                        <a:pt x="238" y="955"/>
                      </a:cubicBezTo>
                      <a:cubicBezTo>
                        <a:pt x="254" y="955"/>
                        <a:pt x="270" y="954"/>
                        <a:pt x="286" y="950"/>
                      </a:cubicBezTo>
                      <a:lnTo>
                        <a:pt x="2013" y="403"/>
                      </a:lnTo>
                      <a:cubicBezTo>
                        <a:pt x="2048" y="379"/>
                        <a:pt x="2084" y="355"/>
                        <a:pt x="2108" y="319"/>
                      </a:cubicBezTo>
                      <a:cubicBezTo>
                        <a:pt x="2144" y="283"/>
                        <a:pt x="2155" y="224"/>
                        <a:pt x="2144" y="141"/>
                      </a:cubicBezTo>
                      <a:cubicBezTo>
                        <a:pt x="2114" y="62"/>
                        <a:pt x="2029" y="0"/>
                        <a:pt x="1946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231" name="Google Shape;5231;p32"/>
                <p:cNvSpPr/>
                <p:nvPr/>
              </p:nvSpPr>
              <p:spPr>
                <a:xfrm>
                  <a:off x="5464350" y="3709750"/>
                  <a:ext cx="445925" cy="63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25257" extrusionOk="0">
                      <a:moveTo>
                        <a:pt x="3184" y="0"/>
                      </a:moveTo>
                      <a:cubicBezTo>
                        <a:pt x="2810" y="0"/>
                        <a:pt x="2470" y="97"/>
                        <a:pt x="2180" y="313"/>
                      </a:cubicBezTo>
                      <a:cubicBezTo>
                        <a:pt x="1" y="1932"/>
                        <a:pt x="2811" y="8742"/>
                        <a:pt x="4263" y="11076"/>
                      </a:cubicBezTo>
                      <a:cubicBezTo>
                        <a:pt x="8240" y="17458"/>
                        <a:pt x="17837" y="25256"/>
                        <a:pt x="17837" y="25256"/>
                      </a:cubicBezTo>
                      <a:cubicBezTo>
                        <a:pt x="17837" y="25256"/>
                        <a:pt x="14527" y="11362"/>
                        <a:pt x="11038" y="6218"/>
                      </a:cubicBezTo>
                      <a:cubicBezTo>
                        <a:pt x="9744" y="4302"/>
                        <a:pt x="5685" y="0"/>
                        <a:pt x="318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232" name="Google Shape;5232;p32"/>
                <p:cNvSpPr/>
                <p:nvPr/>
              </p:nvSpPr>
              <p:spPr>
                <a:xfrm>
                  <a:off x="5576275" y="3393250"/>
                  <a:ext cx="348275" cy="52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1" h="20831" extrusionOk="0">
                      <a:moveTo>
                        <a:pt x="2568" y="1"/>
                      </a:moveTo>
                      <a:cubicBezTo>
                        <a:pt x="2284" y="1"/>
                        <a:pt x="2025" y="73"/>
                        <a:pt x="1799" y="233"/>
                      </a:cubicBezTo>
                      <a:cubicBezTo>
                        <a:pt x="1" y="1495"/>
                        <a:pt x="2132" y="7091"/>
                        <a:pt x="3239" y="9020"/>
                      </a:cubicBezTo>
                      <a:cubicBezTo>
                        <a:pt x="6323" y="14282"/>
                        <a:pt x="13931" y="20831"/>
                        <a:pt x="13931" y="20831"/>
                      </a:cubicBezTo>
                      <a:cubicBezTo>
                        <a:pt x="13931" y="20831"/>
                        <a:pt x="11562" y="9496"/>
                        <a:pt x="8859" y="5233"/>
                      </a:cubicBezTo>
                      <a:cubicBezTo>
                        <a:pt x="7836" y="3647"/>
                        <a:pt x="4589" y="1"/>
                        <a:pt x="256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233" name="Google Shape;5233;p32"/>
                <p:cNvSpPr/>
                <p:nvPr/>
              </p:nvSpPr>
              <p:spPr>
                <a:xfrm>
                  <a:off x="5944475" y="3566125"/>
                  <a:ext cx="242025" cy="383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81" h="15321" extrusionOk="0">
                      <a:moveTo>
                        <a:pt x="7793" y="1"/>
                      </a:moveTo>
                      <a:cubicBezTo>
                        <a:pt x="6281" y="1"/>
                        <a:pt x="4008" y="2963"/>
                        <a:pt x="3311" y="4260"/>
                      </a:cubicBezTo>
                      <a:cubicBezTo>
                        <a:pt x="1191" y="8153"/>
                        <a:pt x="1" y="15321"/>
                        <a:pt x="1" y="15321"/>
                      </a:cubicBezTo>
                      <a:cubicBezTo>
                        <a:pt x="1" y="15321"/>
                        <a:pt x="6121" y="9582"/>
                        <a:pt x="7740" y="6308"/>
                      </a:cubicBezTo>
                      <a:cubicBezTo>
                        <a:pt x="8430" y="4915"/>
                        <a:pt x="9681" y="735"/>
                        <a:pt x="8192" y="81"/>
                      </a:cubicBezTo>
                      <a:cubicBezTo>
                        <a:pt x="8067" y="26"/>
                        <a:pt x="7934" y="1"/>
                        <a:pt x="779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234" name="Google Shape;5234;p32"/>
                <p:cNvSpPr/>
                <p:nvPr/>
              </p:nvSpPr>
              <p:spPr>
                <a:xfrm>
                  <a:off x="5402750" y="4103300"/>
                  <a:ext cx="500675" cy="29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27" h="11824" extrusionOk="0">
                      <a:moveTo>
                        <a:pt x="2845" y="1"/>
                      </a:moveTo>
                      <a:cubicBezTo>
                        <a:pt x="1903" y="1"/>
                        <a:pt x="1155" y="229"/>
                        <a:pt x="870" y="834"/>
                      </a:cubicBezTo>
                      <a:cubicBezTo>
                        <a:pt x="0" y="2680"/>
                        <a:pt x="4275" y="6192"/>
                        <a:pt x="6049" y="7228"/>
                      </a:cubicBezTo>
                      <a:cubicBezTo>
                        <a:pt x="10930" y="10050"/>
                        <a:pt x="20027" y="11824"/>
                        <a:pt x="20027" y="11824"/>
                      </a:cubicBezTo>
                      <a:cubicBezTo>
                        <a:pt x="20027" y="11824"/>
                        <a:pt x="12919" y="3799"/>
                        <a:pt x="8811" y="1632"/>
                      </a:cubicBezTo>
                      <a:cubicBezTo>
                        <a:pt x="7619" y="996"/>
                        <a:pt x="4811" y="1"/>
                        <a:pt x="284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235" name="Google Shape;5235;p32"/>
                <p:cNvSpPr/>
                <p:nvPr/>
              </p:nvSpPr>
              <p:spPr>
                <a:xfrm>
                  <a:off x="5582525" y="3593250"/>
                  <a:ext cx="370025" cy="33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01" h="13534" extrusionOk="0">
                      <a:moveTo>
                        <a:pt x="2107" y="1"/>
                      </a:moveTo>
                      <a:cubicBezTo>
                        <a:pt x="1683" y="1"/>
                        <a:pt x="1334" y="119"/>
                        <a:pt x="1108" y="401"/>
                      </a:cubicBezTo>
                      <a:cubicBezTo>
                        <a:pt x="1" y="1758"/>
                        <a:pt x="2834" y="5568"/>
                        <a:pt x="4096" y="6806"/>
                      </a:cubicBezTo>
                      <a:cubicBezTo>
                        <a:pt x="7573" y="10164"/>
                        <a:pt x="14800" y="13533"/>
                        <a:pt x="14800" y="13533"/>
                      </a:cubicBezTo>
                      <a:cubicBezTo>
                        <a:pt x="14800" y="13533"/>
                        <a:pt x="10538" y="5377"/>
                        <a:pt x="7561" y="2710"/>
                      </a:cubicBezTo>
                      <a:cubicBezTo>
                        <a:pt x="6547" y="1801"/>
                        <a:pt x="3760" y="1"/>
                        <a:pt x="210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236" name="Google Shape;5236;p32"/>
                <p:cNvSpPr/>
                <p:nvPr/>
              </p:nvSpPr>
              <p:spPr>
                <a:xfrm>
                  <a:off x="5930200" y="3922050"/>
                  <a:ext cx="244700" cy="38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88" h="15372" extrusionOk="0">
                      <a:moveTo>
                        <a:pt x="7899" y="1"/>
                      </a:moveTo>
                      <a:cubicBezTo>
                        <a:pt x="6396" y="1"/>
                        <a:pt x="4076" y="2967"/>
                        <a:pt x="3358" y="4263"/>
                      </a:cubicBezTo>
                      <a:cubicBezTo>
                        <a:pt x="1215" y="8168"/>
                        <a:pt x="0" y="15371"/>
                        <a:pt x="0" y="15371"/>
                      </a:cubicBezTo>
                      <a:cubicBezTo>
                        <a:pt x="0" y="15371"/>
                        <a:pt x="6191" y="9632"/>
                        <a:pt x="7823" y="6346"/>
                      </a:cubicBezTo>
                      <a:cubicBezTo>
                        <a:pt x="8525" y="4953"/>
                        <a:pt x="9787" y="738"/>
                        <a:pt x="8299" y="83"/>
                      </a:cubicBezTo>
                      <a:cubicBezTo>
                        <a:pt x="8174" y="27"/>
                        <a:pt x="8040" y="1"/>
                        <a:pt x="789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237" name="Google Shape;5237;p32"/>
                <p:cNvSpPr/>
                <p:nvPr/>
              </p:nvSpPr>
              <p:spPr>
                <a:xfrm>
                  <a:off x="5884650" y="4097100"/>
                  <a:ext cx="386675" cy="400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67" h="16025" extrusionOk="0">
                      <a:moveTo>
                        <a:pt x="13078" y="1"/>
                      </a:moveTo>
                      <a:cubicBezTo>
                        <a:pt x="11223" y="1"/>
                        <a:pt x="8066" y="2602"/>
                        <a:pt x="6954" y="3857"/>
                      </a:cubicBezTo>
                      <a:cubicBezTo>
                        <a:pt x="3382" y="7869"/>
                        <a:pt x="1" y="16025"/>
                        <a:pt x="1" y="16025"/>
                      </a:cubicBezTo>
                      <a:cubicBezTo>
                        <a:pt x="1" y="16025"/>
                        <a:pt x="8823" y="10929"/>
                        <a:pt x="11645" y="7500"/>
                      </a:cubicBezTo>
                      <a:cubicBezTo>
                        <a:pt x="12847" y="6024"/>
                        <a:pt x="15467" y="1416"/>
                        <a:pt x="13883" y="237"/>
                      </a:cubicBezTo>
                      <a:cubicBezTo>
                        <a:pt x="13662" y="73"/>
                        <a:pt x="13388" y="1"/>
                        <a:pt x="1307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238" name="Google Shape;5238;p32"/>
                <p:cNvSpPr/>
                <p:nvPr/>
              </p:nvSpPr>
              <p:spPr>
                <a:xfrm>
                  <a:off x="5744450" y="3100275"/>
                  <a:ext cx="275650" cy="8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6" h="33372" extrusionOk="0">
                      <a:moveTo>
                        <a:pt x="3619" y="1"/>
                      </a:moveTo>
                      <a:cubicBezTo>
                        <a:pt x="3489" y="1"/>
                        <a:pt x="3358" y="15"/>
                        <a:pt x="3227" y="46"/>
                      </a:cubicBezTo>
                      <a:cubicBezTo>
                        <a:pt x="203" y="748"/>
                        <a:pt x="1" y="9166"/>
                        <a:pt x="441" y="12261"/>
                      </a:cubicBezTo>
                      <a:cubicBezTo>
                        <a:pt x="1656" y="20798"/>
                        <a:pt x="8109" y="33371"/>
                        <a:pt x="8109" y="33371"/>
                      </a:cubicBezTo>
                      <a:cubicBezTo>
                        <a:pt x="8109" y="33371"/>
                        <a:pt x="11026" y="17298"/>
                        <a:pt x="9764" y="10321"/>
                      </a:cubicBezTo>
                      <a:cubicBezTo>
                        <a:pt x="9251" y="7448"/>
                        <a:pt x="6554" y="1"/>
                        <a:pt x="361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239" name="Google Shape;5239;p32"/>
                <p:cNvSpPr/>
                <p:nvPr/>
              </p:nvSpPr>
              <p:spPr>
                <a:xfrm>
                  <a:off x="5885550" y="4392775"/>
                  <a:ext cx="291125" cy="107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45" h="4306" extrusionOk="0">
                      <a:moveTo>
                        <a:pt x="9457" y="1"/>
                      </a:moveTo>
                      <a:cubicBezTo>
                        <a:pt x="8490" y="1"/>
                        <a:pt x="7386" y="214"/>
                        <a:pt x="6823" y="400"/>
                      </a:cubicBezTo>
                      <a:cubicBezTo>
                        <a:pt x="3953" y="1328"/>
                        <a:pt x="0" y="4305"/>
                        <a:pt x="0" y="4305"/>
                      </a:cubicBezTo>
                      <a:cubicBezTo>
                        <a:pt x="0" y="4305"/>
                        <a:pt x="58" y="4305"/>
                        <a:pt x="163" y="4305"/>
                      </a:cubicBezTo>
                      <a:cubicBezTo>
                        <a:pt x="1112" y="4305"/>
                        <a:pt x="5961" y="4267"/>
                        <a:pt x="8061" y="3495"/>
                      </a:cubicBezTo>
                      <a:cubicBezTo>
                        <a:pt x="9061" y="3126"/>
                        <a:pt x="11645" y="1662"/>
                        <a:pt x="11216" y="626"/>
                      </a:cubicBezTo>
                      <a:cubicBezTo>
                        <a:pt x="11018" y="158"/>
                        <a:pt x="10288" y="1"/>
                        <a:pt x="94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240" name="Google Shape;5240;p32"/>
                <p:cNvSpPr/>
                <p:nvPr/>
              </p:nvSpPr>
              <p:spPr>
                <a:xfrm>
                  <a:off x="5859350" y="3241825"/>
                  <a:ext cx="93500" cy="140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40" h="56337" extrusionOk="0">
                      <a:moveTo>
                        <a:pt x="673" y="1"/>
                      </a:moveTo>
                      <a:cubicBezTo>
                        <a:pt x="639" y="1"/>
                        <a:pt x="605" y="5"/>
                        <a:pt x="572" y="15"/>
                      </a:cubicBezTo>
                      <a:cubicBezTo>
                        <a:pt x="358" y="75"/>
                        <a:pt x="227" y="289"/>
                        <a:pt x="286" y="503"/>
                      </a:cubicBezTo>
                      <a:lnTo>
                        <a:pt x="286" y="515"/>
                      </a:lnTo>
                      <a:cubicBezTo>
                        <a:pt x="917" y="2718"/>
                        <a:pt x="1358" y="5028"/>
                        <a:pt x="1727" y="7314"/>
                      </a:cubicBezTo>
                      <a:cubicBezTo>
                        <a:pt x="2096" y="9612"/>
                        <a:pt x="2358" y="11933"/>
                        <a:pt x="2572" y="14255"/>
                      </a:cubicBezTo>
                      <a:cubicBezTo>
                        <a:pt x="2977" y="18899"/>
                        <a:pt x="3084" y="23566"/>
                        <a:pt x="2989" y="28233"/>
                      </a:cubicBezTo>
                      <a:lnTo>
                        <a:pt x="2870" y="31722"/>
                      </a:lnTo>
                      <a:cubicBezTo>
                        <a:pt x="2846" y="32888"/>
                        <a:pt x="2727" y="34043"/>
                        <a:pt x="2668" y="35222"/>
                      </a:cubicBezTo>
                      <a:cubicBezTo>
                        <a:pt x="2548" y="37556"/>
                        <a:pt x="2275" y="39877"/>
                        <a:pt x="2060" y="42199"/>
                      </a:cubicBezTo>
                      <a:cubicBezTo>
                        <a:pt x="1953" y="43366"/>
                        <a:pt x="1786" y="44521"/>
                        <a:pt x="1644" y="45688"/>
                      </a:cubicBezTo>
                      <a:lnTo>
                        <a:pt x="1179" y="49152"/>
                      </a:lnTo>
                      <a:cubicBezTo>
                        <a:pt x="822" y="51462"/>
                        <a:pt x="405" y="53748"/>
                        <a:pt x="12" y="56058"/>
                      </a:cubicBezTo>
                      <a:lnTo>
                        <a:pt x="12" y="56070"/>
                      </a:lnTo>
                      <a:cubicBezTo>
                        <a:pt x="1" y="56189"/>
                        <a:pt x="72" y="56296"/>
                        <a:pt x="191" y="56332"/>
                      </a:cubicBezTo>
                      <a:cubicBezTo>
                        <a:pt x="206" y="56335"/>
                        <a:pt x="222" y="56336"/>
                        <a:pt x="237" y="56336"/>
                      </a:cubicBezTo>
                      <a:cubicBezTo>
                        <a:pt x="339" y="56336"/>
                        <a:pt x="432" y="56269"/>
                        <a:pt x="453" y="56165"/>
                      </a:cubicBezTo>
                      <a:cubicBezTo>
                        <a:pt x="846" y="53855"/>
                        <a:pt x="1286" y="51545"/>
                        <a:pt x="1656" y="49248"/>
                      </a:cubicBezTo>
                      <a:lnTo>
                        <a:pt x="2144" y="45759"/>
                      </a:lnTo>
                      <a:cubicBezTo>
                        <a:pt x="2310" y="44604"/>
                        <a:pt x="2489" y="43437"/>
                        <a:pt x="2584" y="42282"/>
                      </a:cubicBezTo>
                      <a:cubicBezTo>
                        <a:pt x="2822" y="39961"/>
                        <a:pt x="3108" y="37615"/>
                        <a:pt x="3251" y="35282"/>
                      </a:cubicBezTo>
                      <a:cubicBezTo>
                        <a:pt x="3322" y="34103"/>
                        <a:pt x="3441" y="32948"/>
                        <a:pt x="3477" y="31769"/>
                      </a:cubicBezTo>
                      <a:lnTo>
                        <a:pt x="3620" y="28257"/>
                      </a:lnTo>
                      <a:cubicBezTo>
                        <a:pt x="3739" y="23566"/>
                        <a:pt x="3668" y="18887"/>
                        <a:pt x="3287" y="14208"/>
                      </a:cubicBezTo>
                      <a:cubicBezTo>
                        <a:pt x="3096" y="11874"/>
                        <a:pt x="2858" y="9540"/>
                        <a:pt x="2489" y="7219"/>
                      </a:cubicBezTo>
                      <a:cubicBezTo>
                        <a:pt x="2132" y="4897"/>
                        <a:pt x="1715" y="2587"/>
                        <a:pt x="1060" y="289"/>
                      </a:cubicBezTo>
                      <a:cubicBezTo>
                        <a:pt x="1010" y="120"/>
                        <a:pt x="844" y="1"/>
                        <a:pt x="67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241" name="Google Shape;5241;p32"/>
                <p:cNvSpPr/>
                <p:nvPr/>
              </p:nvSpPr>
              <p:spPr>
                <a:xfrm>
                  <a:off x="5675100" y="3663825"/>
                  <a:ext cx="275050" cy="26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02" h="10693" extrusionOk="0">
                      <a:moveTo>
                        <a:pt x="234" y="0"/>
                      </a:moveTo>
                      <a:cubicBezTo>
                        <a:pt x="182" y="0"/>
                        <a:pt x="132" y="18"/>
                        <a:pt x="96" y="54"/>
                      </a:cubicBezTo>
                      <a:cubicBezTo>
                        <a:pt x="1" y="114"/>
                        <a:pt x="24" y="256"/>
                        <a:pt x="96" y="340"/>
                      </a:cubicBezTo>
                      <a:lnTo>
                        <a:pt x="10645" y="10639"/>
                      </a:lnTo>
                      <a:cubicBezTo>
                        <a:pt x="10680" y="10674"/>
                        <a:pt x="10734" y="10692"/>
                        <a:pt x="10788" y="10692"/>
                      </a:cubicBezTo>
                      <a:cubicBezTo>
                        <a:pt x="10841" y="10692"/>
                        <a:pt x="10895" y="10674"/>
                        <a:pt x="10931" y="10639"/>
                      </a:cubicBezTo>
                      <a:cubicBezTo>
                        <a:pt x="11002" y="10555"/>
                        <a:pt x="11002" y="10424"/>
                        <a:pt x="10931" y="10353"/>
                      </a:cubicBezTo>
                      <a:lnTo>
                        <a:pt x="382" y="54"/>
                      </a:lnTo>
                      <a:cubicBezTo>
                        <a:pt x="340" y="18"/>
                        <a:pt x="286" y="0"/>
                        <a:pt x="2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242" name="Google Shape;5242;p32"/>
                <p:cNvSpPr/>
                <p:nvPr/>
              </p:nvSpPr>
              <p:spPr>
                <a:xfrm>
                  <a:off x="5575975" y="3810875"/>
                  <a:ext cx="339650" cy="53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86" h="21423" extrusionOk="0">
                      <a:moveTo>
                        <a:pt x="223" y="0"/>
                      </a:moveTo>
                      <a:cubicBezTo>
                        <a:pt x="188" y="0"/>
                        <a:pt x="152" y="10"/>
                        <a:pt x="120" y="30"/>
                      </a:cubicBezTo>
                      <a:cubicBezTo>
                        <a:pt x="25" y="89"/>
                        <a:pt x="1" y="209"/>
                        <a:pt x="60" y="316"/>
                      </a:cubicBezTo>
                      <a:lnTo>
                        <a:pt x="13193" y="21330"/>
                      </a:lnTo>
                      <a:cubicBezTo>
                        <a:pt x="13231" y="21390"/>
                        <a:pt x="13292" y="21422"/>
                        <a:pt x="13359" y="21422"/>
                      </a:cubicBezTo>
                      <a:cubicBezTo>
                        <a:pt x="13398" y="21422"/>
                        <a:pt x="13439" y="21412"/>
                        <a:pt x="13479" y="21390"/>
                      </a:cubicBezTo>
                      <a:cubicBezTo>
                        <a:pt x="13479" y="21378"/>
                        <a:pt x="13491" y="21366"/>
                        <a:pt x="13514" y="21342"/>
                      </a:cubicBezTo>
                      <a:cubicBezTo>
                        <a:pt x="13574" y="21283"/>
                        <a:pt x="13586" y="21187"/>
                        <a:pt x="13538" y="21104"/>
                      </a:cubicBezTo>
                      <a:lnTo>
                        <a:pt x="394" y="89"/>
                      </a:lnTo>
                      <a:cubicBezTo>
                        <a:pt x="355" y="35"/>
                        <a:pt x="290" y="0"/>
                        <a:pt x="22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243" name="Google Shape;5243;p32"/>
                <p:cNvSpPr/>
                <p:nvPr/>
              </p:nvSpPr>
              <p:spPr>
                <a:xfrm>
                  <a:off x="5908750" y="3955850"/>
                  <a:ext cx="212850" cy="37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14" h="15052" extrusionOk="0">
                      <a:moveTo>
                        <a:pt x="8286" y="0"/>
                      </a:moveTo>
                      <a:cubicBezTo>
                        <a:pt x="8216" y="0"/>
                        <a:pt x="8145" y="37"/>
                        <a:pt x="8121" y="101"/>
                      </a:cubicBezTo>
                      <a:lnTo>
                        <a:pt x="61" y="14757"/>
                      </a:lnTo>
                      <a:cubicBezTo>
                        <a:pt x="1" y="14852"/>
                        <a:pt x="49" y="14983"/>
                        <a:pt x="144" y="15031"/>
                      </a:cubicBezTo>
                      <a:cubicBezTo>
                        <a:pt x="175" y="15044"/>
                        <a:pt x="208" y="15051"/>
                        <a:pt x="240" y="15051"/>
                      </a:cubicBezTo>
                      <a:cubicBezTo>
                        <a:pt x="294" y="15051"/>
                        <a:pt x="345" y="15033"/>
                        <a:pt x="382" y="14995"/>
                      </a:cubicBezTo>
                      <a:cubicBezTo>
                        <a:pt x="394" y="14983"/>
                        <a:pt x="394" y="14972"/>
                        <a:pt x="406" y="14948"/>
                      </a:cubicBezTo>
                      <a:lnTo>
                        <a:pt x="8454" y="291"/>
                      </a:lnTo>
                      <a:cubicBezTo>
                        <a:pt x="8514" y="208"/>
                        <a:pt x="8466" y="65"/>
                        <a:pt x="8383" y="29"/>
                      </a:cubicBezTo>
                      <a:cubicBezTo>
                        <a:pt x="8355" y="9"/>
                        <a:pt x="8321" y="0"/>
                        <a:pt x="828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244" name="Google Shape;5244;p32"/>
                <p:cNvSpPr/>
                <p:nvPr/>
              </p:nvSpPr>
              <p:spPr>
                <a:xfrm>
                  <a:off x="5896550" y="4160900"/>
                  <a:ext cx="304525" cy="3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81" h="12843" extrusionOk="0">
                      <a:moveTo>
                        <a:pt x="11959" y="1"/>
                      </a:moveTo>
                      <a:cubicBezTo>
                        <a:pt x="11907" y="1"/>
                        <a:pt x="11853" y="19"/>
                        <a:pt x="11812" y="54"/>
                      </a:cubicBezTo>
                      <a:lnTo>
                        <a:pt x="144" y="12163"/>
                      </a:lnTo>
                      <a:cubicBezTo>
                        <a:pt x="25" y="12306"/>
                        <a:pt x="1" y="12461"/>
                        <a:pt x="72" y="12616"/>
                      </a:cubicBezTo>
                      <a:cubicBezTo>
                        <a:pt x="140" y="12750"/>
                        <a:pt x="281" y="12843"/>
                        <a:pt x="437" y="12843"/>
                      </a:cubicBezTo>
                      <a:cubicBezTo>
                        <a:pt x="446" y="12843"/>
                        <a:pt x="456" y="12842"/>
                        <a:pt x="465" y="12842"/>
                      </a:cubicBezTo>
                      <a:cubicBezTo>
                        <a:pt x="2442" y="12675"/>
                        <a:pt x="7168" y="12187"/>
                        <a:pt x="8514" y="11199"/>
                      </a:cubicBezTo>
                      <a:lnTo>
                        <a:pt x="8550" y="11175"/>
                      </a:lnTo>
                      <a:cubicBezTo>
                        <a:pt x="8609" y="11092"/>
                        <a:pt x="8621" y="10984"/>
                        <a:pt x="8561" y="10913"/>
                      </a:cubicBezTo>
                      <a:cubicBezTo>
                        <a:pt x="8526" y="10863"/>
                        <a:pt x="8465" y="10835"/>
                        <a:pt x="8402" y="10835"/>
                      </a:cubicBezTo>
                      <a:cubicBezTo>
                        <a:pt x="8359" y="10835"/>
                        <a:pt x="8314" y="10848"/>
                        <a:pt x="8276" y="10877"/>
                      </a:cubicBezTo>
                      <a:cubicBezTo>
                        <a:pt x="6978" y="11830"/>
                        <a:pt x="1953" y="12306"/>
                        <a:pt x="429" y="12437"/>
                      </a:cubicBezTo>
                      <a:lnTo>
                        <a:pt x="12098" y="340"/>
                      </a:lnTo>
                      <a:cubicBezTo>
                        <a:pt x="12181" y="257"/>
                        <a:pt x="12181" y="126"/>
                        <a:pt x="12098" y="54"/>
                      </a:cubicBezTo>
                      <a:cubicBezTo>
                        <a:pt x="12062" y="19"/>
                        <a:pt x="12011" y="1"/>
                        <a:pt x="119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245" name="Google Shape;5245;p32"/>
                <p:cNvSpPr/>
                <p:nvPr/>
              </p:nvSpPr>
              <p:spPr>
                <a:xfrm>
                  <a:off x="6295725" y="3903575"/>
                  <a:ext cx="163425" cy="745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37" h="29811" extrusionOk="0">
                      <a:moveTo>
                        <a:pt x="443" y="0"/>
                      </a:moveTo>
                      <a:cubicBezTo>
                        <a:pt x="238" y="0"/>
                        <a:pt x="72" y="163"/>
                        <a:pt x="72" y="358"/>
                      </a:cubicBezTo>
                      <a:cubicBezTo>
                        <a:pt x="0" y="2847"/>
                        <a:pt x="60" y="5311"/>
                        <a:pt x="214" y="7788"/>
                      </a:cubicBezTo>
                      <a:cubicBezTo>
                        <a:pt x="381" y="10252"/>
                        <a:pt x="631" y="12717"/>
                        <a:pt x="988" y="15169"/>
                      </a:cubicBezTo>
                      <a:cubicBezTo>
                        <a:pt x="1369" y="17622"/>
                        <a:pt x="1881" y="20063"/>
                        <a:pt x="2536" y="22456"/>
                      </a:cubicBezTo>
                      <a:cubicBezTo>
                        <a:pt x="3239" y="24861"/>
                        <a:pt x="4096" y="27207"/>
                        <a:pt x="5239" y="29457"/>
                      </a:cubicBezTo>
                      <a:lnTo>
                        <a:pt x="5239" y="29469"/>
                      </a:lnTo>
                      <a:cubicBezTo>
                        <a:pt x="5356" y="29687"/>
                        <a:pt x="5586" y="29810"/>
                        <a:pt x="5819" y="29810"/>
                      </a:cubicBezTo>
                      <a:cubicBezTo>
                        <a:pt x="5917" y="29810"/>
                        <a:pt x="6016" y="29788"/>
                        <a:pt x="6108" y="29743"/>
                      </a:cubicBezTo>
                      <a:cubicBezTo>
                        <a:pt x="6418" y="29576"/>
                        <a:pt x="6537" y="29183"/>
                        <a:pt x="6370" y="28874"/>
                      </a:cubicBezTo>
                      <a:lnTo>
                        <a:pt x="6358" y="28862"/>
                      </a:lnTo>
                      <a:cubicBezTo>
                        <a:pt x="5239" y="26730"/>
                        <a:pt x="4346" y="24468"/>
                        <a:pt x="3620" y="22147"/>
                      </a:cubicBezTo>
                      <a:cubicBezTo>
                        <a:pt x="2941" y="19813"/>
                        <a:pt x="2405" y="17432"/>
                        <a:pt x="1965" y="15015"/>
                      </a:cubicBezTo>
                      <a:cubicBezTo>
                        <a:pt x="1572" y="12610"/>
                        <a:pt x="1274" y="10169"/>
                        <a:pt x="1072" y="7728"/>
                      </a:cubicBezTo>
                      <a:cubicBezTo>
                        <a:pt x="893" y="5287"/>
                        <a:pt x="774" y="2835"/>
                        <a:pt x="810" y="394"/>
                      </a:cubicBezTo>
                      <a:cubicBezTo>
                        <a:pt x="810" y="168"/>
                        <a:pt x="643" y="1"/>
                        <a:pt x="464" y="1"/>
                      </a:cubicBezTo>
                      <a:cubicBezTo>
                        <a:pt x="457" y="1"/>
                        <a:pt x="450" y="0"/>
                        <a:pt x="44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246" name="Google Shape;5246;p32"/>
                <p:cNvSpPr/>
                <p:nvPr/>
              </p:nvSpPr>
              <p:spPr>
                <a:xfrm>
                  <a:off x="6245125" y="3834000"/>
                  <a:ext cx="344400" cy="2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76" h="10685" extrusionOk="0">
                      <a:moveTo>
                        <a:pt x="5278" y="1"/>
                      </a:moveTo>
                      <a:cubicBezTo>
                        <a:pt x="4015" y="1"/>
                        <a:pt x="2762" y="72"/>
                        <a:pt x="1762" y="153"/>
                      </a:cubicBezTo>
                      <a:cubicBezTo>
                        <a:pt x="691" y="236"/>
                        <a:pt x="0" y="1343"/>
                        <a:pt x="405" y="2331"/>
                      </a:cubicBezTo>
                      <a:cubicBezTo>
                        <a:pt x="1393" y="4808"/>
                        <a:pt x="3203" y="8832"/>
                        <a:pt x="4905" y="9880"/>
                      </a:cubicBezTo>
                      <a:cubicBezTo>
                        <a:pt x="5784" y="10424"/>
                        <a:pt x="6759" y="10684"/>
                        <a:pt x="7720" y="10684"/>
                      </a:cubicBezTo>
                      <a:cubicBezTo>
                        <a:pt x="9494" y="10684"/>
                        <a:pt x="11224" y="9799"/>
                        <a:pt x="12228" y="8177"/>
                      </a:cubicBezTo>
                      <a:cubicBezTo>
                        <a:pt x="13776" y="5689"/>
                        <a:pt x="13014" y="2391"/>
                        <a:pt x="10513" y="843"/>
                      </a:cubicBezTo>
                      <a:cubicBezTo>
                        <a:pt x="9455" y="192"/>
                        <a:pt x="7352" y="1"/>
                        <a:pt x="527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247" name="Google Shape;5247;p32"/>
                <p:cNvSpPr/>
                <p:nvPr/>
              </p:nvSpPr>
              <p:spPr>
                <a:xfrm>
                  <a:off x="6020075" y="3669550"/>
                  <a:ext cx="344125" cy="26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65" h="10687" extrusionOk="0">
                      <a:moveTo>
                        <a:pt x="6067" y="1"/>
                      </a:moveTo>
                      <a:cubicBezTo>
                        <a:pt x="4289" y="1"/>
                        <a:pt x="2554" y="891"/>
                        <a:pt x="1549" y="2516"/>
                      </a:cubicBezTo>
                      <a:cubicBezTo>
                        <a:pt x="1" y="5004"/>
                        <a:pt x="763" y="8290"/>
                        <a:pt x="3263" y="9838"/>
                      </a:cubicBezTo>
                      <a:cubicBezTo>
                        <a:pt x="4315" y="10498"/>
                        <a:pt x="6419" y="10687"/>
                        <a:pt x="8498" y="10687"/>
                      </a:cubicBezTo>
                      <a:cubicBezTo>
                        <a:pt x="9759" y="10687"/>
                        <a:pt x="11012" y="10617"/>
                        <a:pt x="12014" y="10541"/>
                      </a:cubicBezTo>
                      <a:cubicBezTo>
                        <a:pt x="13086" y="10445"/>
                        <a:pt x="13765" y="9350"/>
                        <a:pt x="13372" y="8350"/>
                      </a:cubicBezTo>
                      <a:cubicBezTo>
                        <a:pt x="12383" y="5885"/>
                        <a:pt x="10574" y="1861"/>
                        <a:pt x="8871" y="801"/>
                      </a:cubicBezTo>
                      <a:cubicBezTo>
                        <a:pt x="7995" y="259"/>
                        <a:pt x="7025" y="1"/>
                        <a:pt x="60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248" name="Google Shape;5248;p32"/>
                <p:cNvSpPr/>
                <p:nvPr/>
              </p:nvSpPr>
              <p:spPr>
                <a:xfrm>
                  <a:off x="6070400" y="3833050"/>
                  <a:ext cx="290825" cy="318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33" h="12732" extrusionOk="0">
                      <a:moveTo>
                        <a:pt x="9693" y="1"/>
                      </a:moveTo>
                      <a:cubicBezTo>
                        <a:pt x="9495" y="1"/>
                        <a:pt x="9294" y="38"/>
                        <a:pt x="9096" y="119"/>
                      </a:cubicBezTo>
                      <a:cubicBezTo>
                        <a:pt x="6620" y="1096"/>
                        <a:pt x="2608" y="2917"/>
                        <a:pt x="1548" y="4608"/>
                      </a:cubicBezTo>
                      <a:cubicBezTo>
                        <a:pt x="0" y="7108"/>
                        <a:pt x="762" y="10382"/>
                        <a:pt x="3262" y="11930"/>
                      </a:cubicBezTo>
                      <a:cubicBezTo>
                        <a:pt x="4130" y="12472"/>
                        <a:pt x="5098" y="12731"/>
                        <a:pt x="6056" y="12731"/>
                      </a:cubicBezTo>
                      <a:cubicBezTo>
                        <a:pt x="7834" y="12731"/>
                        <a:pt x="9579" y="11840"/>
                        <a:pt x="10585" y="10216"/>
                      </a:cubicBezTo>
                      <a:cubicBezTo>
                        <a:pt x="11632" y="8525"/>
                        <a:pt x="11490" y="4120"/>
                        <a:pt x="11275" y="1465"/>
                      </a:cubicBezTo>
                      <a:cubicBezTo>
                        <a:pt x="11209" y="607"/>
                        <a:pt x="10486" y="1"/>
                        <a:pt x="969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249" name="Google Shape;5249;p32"/>
                <p:cNvSpPr/>
                <p:nvPr/>
              </p:nvSpPr>
              <p:spPr>
                <a:xfrm>
                  <a:off x="6248100" y="3619450"/>
                  <a:ext cx="291125" cy="31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45" h="12734" extrusionOk="0">
                      <a:moveTo>
                        <a:pt x="5572" y="1"/>
                      </a:moveTo>
                      <a:cubicBezTo>
                        <a:pt x="3798" y="1"/>
                        <a:pt x="2063" y="886"/>
                        <a:pt x="1060" y="2508"/>
                      </a:cubicBezTo>
                      <a:cubicBezTo>
                        <a:pt x="0" y="4210"/>
                        <a:pt x="155" y="8616"/>
                        <a:pt x="357" y="11259"/>
                      </a:cubicBezTo>
                      <a:cubicBezTo>
                        <a:pt x="434" y="12119"/>
                        <a:pt x="1154" y="12733"/>
                        <a:pt x="1953" y="12733"/>
                      </a:cubicBezTo>
                      <a:cubicBezTo>
                        <a:pt x="2149" y="12733"/>
                        <a:pt x="2351" y="12696"/>
                        <a:pt x="2548" y="12616"/>
                      </a:cubicBezTo>
                      <a:cubicBezTo>
                        <a:pt x="5025" y="11640"/>
                        <a:pt x="9037" y="9818"/>
                        <a:pt x="10097" y="8127"/>
                      </a:cubicBezTo>
                      <a:cubicBezTo>
                        <a:pt x="11644" y="5627"/>
                        <a:pt x="10882" y="2353"/>
                        <a:pt x="8382" y="805"/>
                      </a:cubicBezTo>
                      <a:cubicBezTo>
                        <a:pt x="7507" y="261"/>
                        <a:pt x="6534" y="1"/>
                        <a:pt x="557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250" name="Google Shape;5250;p32"/>
                <p:cNvSpPr/>
                <p:nvPr/>
              </p:nvSpPr>
              <p:spPr>
                <a:xfrm>
                  <a:off x="6230825" y="3817500"/>
                  <a:ext cx="148250" cy="13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30" h="5392" extrusionOk="0">
                      <a:moveTo>
                        <a:pt x="2971" y="0"/>
                      </a:moveTo>
                      <a:cubicBezTo>
                        <a:pt x="1757" y="0"/>
                        <a:pt x="651" y="832"/>
                        <a:pt x="346" y="2063"/>
                      </a:cubicBezTo>
                      <a:cubicBezTo>
                        <a:pt x="1" y="3515"/>
                        <a:pt x="882" y="4968"/>
                        <a:pt x="2334" y="5313"/>
                      </a:cubicBezTo>
                      <a:cubicBezTo>
                        <a:pt x="2549" y="5366"/>
                        <a:pt x="2764" y="5392"/>
                        <a:pt x="2976" y="5392"/>
                      </a:cubicBezTo>
                      <a:cubicBezTo>
                        <a:pt x="4187" y="5392"/>
                        <a:pt x="5291" y="4563"/>
                        <a:pt x="5585" y="3337"/>
                      </a:cubicBezTo>
                      <a:cubicBezTo>
                        <a:pt x="5930" y="1884"/>
                        <a:pt x="5049" y="432"/>
                        <a:pt x="3596" y="74"/>
                      </a:cubicBezTo>
                      <a:cubicBezTo>
                        <a:pt x="3387" y="24"/>
                        <a:pt x="3177" y="0"/>
                        <a:pt x="297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sp>
            <p:nvSpPr>
              <p:cNvPr id="5251" name="Google Shape;5251;p32"/>
              <p:cNvSpPr/>
              <p:nvPr/>
            </p:nvSpPr>
            <p:spPr>
              <a:xfrm>
                <a:off x="6175625" y="4516613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252" name="Google Shape;5252;p32"/>
              <p:cNvSpPr/>
              <p:nvPr/>
            </p:nvSpPr>
            <p:spPr>
              <a:xfrm>
                <a:off x="7110100" y="46663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5253" name="Google Shape;5253;p32"/>
            <p:cNvGrpSpPr/>
            <p:nvPr/>
          </p:nvGrpSpPr>
          <p:grpSpPr>
            <a:xfrm rot="502336">
              <a:off x="499228" y="3623514"/>
              <a:ext cx="299554" cy="1668248"/>
              <a:chOff x="6611150" y="1880250"/>
              <a:chExt cx="573900" cy="3195500"/>
            </a:xfrm>
          </p:grpSpPr>
          <p:sp>
            <p:nvSpPr>
              <p:cNvPr id="5254" name="Google Shape;5254;p32"/>
              <p:cNvSpPr/>
              <p:nvPr/>
            </p:nvSpPr>
            <p:spPr>
              <a:xfrm>
                <a:off x="6730125" y="2278575"/>
                <a:ext cx="240650" cy="2797175"/>
              </a:xfrm>
              <a:custGeom>
                <a:avLst/>
                <a:gdLst/>
                <a:ahLst/>
                <a:cxnLst/>
                <a:rect l="l" t="t" r="r" b="b"/>
                <a:pathLst>
                  <a:path w="9626" h="111887" extrusionOk="0">
                    <a:moveTo>
                      <a:pt x="6213" y="1"/>
                    </a:moveTo>
                    <a:cubicBezTo>
                      <a:pt x="6132" y="1"/>
                      <a:pt x="6070" y="156"/>
                      <a:pt x="6070" y="481"/>
                    </a:cubicBezTo>
                    <a:cubicBezTo>
                      <a:pt x="6130" y="7412"/>
                      <a:pt x="6860" y="15679"/>
                      <a:pt x="7437" y="24068"/>
                    </a:cubicBezTo>
                    <a:cubicBezTo>
                      <a:pt x="8045" y="32518"/>
                      <a:pt x="8501" y="41090"/>
                      <a:pt x="8349" y="48506"/>
                    </a:cubicBezTo>
                    <a:cubicBezTo>
                      <a:pt x="8137" y="58841"/>
                      <a:pt x="7285" y="69267"/>
                      <a:pt x="5857" y="79540"/>
                    </a:cubicBezTo>
                    <a:cubicBezTo>
                      <a:pt x="4459" y="89844"/>
                      <a:pt x="2513" y="100118"/>
                      <a:pt x="234" y="110179"/>
                    </a:cubicBezTo>
                    <a:cubicBezTo>
                      <a:pt x="0" y="111203"/>
                      <a:pt x="74" y="111887"/>
                      <a:pt x="293" y="111887"/>
                    </a:cubicBezTo>
                    <a:cubicBezTo>
                      <a:pt x="445" y="111887"/>
                      <a:pt x="666" y="111558"/>
                      <a:pt x="902" y="110787"/>
                    </a:cubicBezTo>
                    <a:cubicBezTo>
                      <a:pt x="3729" y="101851"/>
                      <a:pt x="5492" y="92367"/>
                      <a:pt x="6830" y="82884"/>
                    </a:cubicBezTo>
                    <a:cubicBezTo>
                      <a:pt x="8258" y="72549"/>
                      <a:pt x="9170" y="62124"/>
                      <a:pt x="9444" y="51728"/>
                    </a:cubicBezTo>
                    <a:cubicBezTo>
                      <a:pt x="9626" y="43066"/>
                      <a:pt x="9352" y="34676"/>
                      <a:pt x="8836" y="26287"/>
                    </a:cubicBezTo>
                    <a:cubicBezTo>
                      <a:pt x="8289" y="17898"/>
                      <a:pt x="7498" y="9539"/>
                      <a:pt x="6556" y="907"/>
                    </a:cubicBezTo>
                    <a:cubicBezTo>
                      <a:pt x="6484" y="317"/>
                      <a:pt x="6329" y="1"/>
                      <a:pt x="62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255" name="Google Shape;5255;p32"/>
              <p:cNvSpPr/>
              <p:nvPr/>
            </p:nvSpPr>
            <p:spPr>
              <a:xfrm>
                <a:off x="6748975" y="2826575"/>
                <a:ext cx="324400" cy="153775"/>
              </a:xfrm>
              <a:custGeom>
                <a:avLst/>
                <a:gdLst/>
                <a:ahLst/>
                <a:cxnLst/>
                <a:rect l="l" t="t" r="r" b="b"/>
                <a:pathLst>
                  <a:path w="12976" h="6151" extrusionOk="0">
                    <a:moveTo>
                      <a:pt x="8677" y="1"/>
                    </a:moveTo>
                    <a:cubicBezTo>
                      <a:pt x="8498" y="1"/>
                      <a:pt x="8309" y="26"/>
                      <a:pt x="8112" y="81"/>
                    </a:cubicBezTo>
                    <a:cubicBezTo>
                      <a:pt x="7170" y="325"/>
                      <a:pt x="6744" y="1085"/>
                      <a:pt x="6744" y="1844"/>
                    </a:cubicBezTo>
                    <a:cubicBezTo>
                      <a:pt x="6402" y="1502"/>
                      <a:pt x="5958" y="1280"/>
                      <a:pt x="5423" y="1280"/>
                    </a:cubicBezTo>
                    <a:cubicBezTo>
                      <a:pt x="5245" y="1280"/>
                      <a:pt x="5057" y="1305"/>
                      <a:pt x="4860" y="1358"/>
                    </a:cubicBezTo>
                    <a:cubicBezTo>
                      <a:pt x="4738" y="1388"/>
                      <a:pt x="4617" y="1449"/>
                      <a:pt x="4556" y="1480"/>
                    </a:cubicBezTo>
                    <a:cubicBezTo>
                      <a:pt x="4236" y="841"/>
                      <a:pt x="3659" y="361"/>
                      <a:pt x="2871" y="361"/>
                    </a:cubicBezTo>
                    <a:cubicBezTo>
                      <a:pt x="2684" y="361"/>
                      <a:pt x="2486" y="388"/>
                      <a:pt x="2276" y="446"/>
                    </a:cubicBezTo>
                    <a:cubicBezTo>
                      <a:pt x="0" y="1112"/>
                      <a:pt x="740" y="4338"/>
                      <a:pt x="2760" y="4338"/>
                    </a:cubicBezTo>
                    <a:cubicBezTo>
                      <a:pt x="2953" y="4338"/>
                      <a:pt x="3156" y="4309"/>
                      <a:pt x="3370" y="4246"/>
                    </a:cubicBezTo>
                    <a:cubicBezTo>
                      <a:pt x="3462" y="4215"/>
                      <a:pt x="3583" y="4185"/>
                      <a:pt x="3674" y="4124"/>
                    </a:cubicBezTo>
                    <a:cubicBezTo>
                      <a:pt x="3967" y="4783"/>
                      <a:pt x="4553" y="5246"/>
                      <a:pt x="5339" y="5246"/>
                    </a:cubicBezTo>
                    <a:cubicBezTo>
                      <a:pt x="5532" y="5246"/>
                      <a:pt x="5738" y="5218"/>
                      <a:pt x="5954" y="5158"/>
                    </a:cubicBezTo>
                    <a:cubicBezTo>
                      <a:pt x="6896" y="4884"/>
                      <a:pt x="7322" y="4124"/>
                      <a:pt x="7322" y="3364"/>
                    </a:cubicBezTo>
                    <a:cubicBezTo>
                      <a:pt x="7595" y="3668"/>
                      <a:pt x="7930" y="3881"/>
                      <a:pt x="8355" y="3942"/>
                    </a:cubicBezTo>
                    <a:cubicBezTo>
                      <a:pt x="8276" y="5000"/>
                      <a:pt x="9048" y="6150"/>
                      <a:pt x="10252" y="6150"/>
                    </a:cubicBezTo>
                    <a:cubicBezTo>
                      <a:pt x="10431" y="6150"/>
                      <a:pt x="10620" y="6125"/>
                      <a:pt x="10817" y="6069"/>
                    </a:cubicBezTo>
                    <a:cubicBezTo>
                      <a:pt x="12975" y="5461"/>
                      <a:pt x="12398" y="2452"/>
                      <a:pt x="10574" y="2209"/>
                    </a:cubicBezTo>
                    <a:cubicBezTo>
                      <a:pt x="10653" y="1151"/>
                      <a:pt x="9881" y="1"/>
                      <a:pt x="86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256" name="Google Shape;5256;p32"/>
              <p:cNvSpPr/>
              <p:nvPr/>
            </p:nvSpPr>
            <p:spPr>
              <a:xfrm>
                <a:off x="6990350" y="2757900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66" y="0"/>
                    </a:moveTo>
                    <a:cubicBezTo>
                      <a:pt x="2674" y="0"/>
                      <a:pt x="2470" y="30"/>
                      <a:pt x="2257" y="93"/>
                    </a:cubicBezTo>
                    <a:cubicBezTo>
                      <a:pt x="0" y="734"/>
                      <a:pt x="731" y="3978"/>
                      <a:pt x="2763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627" y="3226"/>
                      <a:pt x="4887" y="0"/>
                      <a:pt x="28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257" name="Google Shape;5257;p32"/>
              <p:cNvSpPr/>
              <p:nvPr/>
            </p:nvSpPr>
            <p:spPr>
              <a:xfrm>
                <a:off x="6732175" y="2235275"/>
                <a:ext cx="388325" cy="596925"/>
              </a:xfrm>
              <a:custGeom>
                <a:avLst/>
                <a:gdLst/>
                <a:ahLst/>
                <a:cxnLst/>
                <a:rect l="l" t="t" r="r" b="b"/>
                <a:pathLst>
                  <a:path w="15533" h="23877" extrusionOk="0">
                    <a:moveTo>
                      <a:pt x="8328" y="16074"/>
                    </a:moveTo>
                    <a:cubicBezTo>
                      <a:pt x="8615" y="16258"/>
                      <a:pt x="8943" y="16373"/>
                      <a:pt x="9312" y="16373"/>
                    </a:cubicBezTo>
                    <a:cubicBezTo>
                      <a:pt x="9491" y="16373"/>
                      <a:pt x="9680" y="16346"/>
                      <a:pt x="9878" y="16287"/>
                    </a:cubicBezTo>
                    <a:cubicBezTo>
                      <a:pt x="10030" y="16226"/>
                      <a:pt x="10152" y="16165"/>
                      <a:pt x="10304" y="16135"/>
                    </a:cubicBezTo>
                    <a:cubicBezTo>
                      <a:pt x="10588" y="16315"/>
                      <a:pt x="10937" y="16452"/>
                      <a:pt x="11334" y="16452"/>
                    </a:cubicBezTo>
                    <a:cubicBezTo>
                      <a:pt x="11405" y="16452"/>
                      <a:pt x="11477" y="16448"/>
                      <a:pt x="11550" y="16439"/>
                    </a:cubicBezTo>
                    <a:lnTo>
                      <a:pt x="11550" y="16439"/>
                    </a:lnTo>
                    <a:cubicBezTo>
                      <a:pt x="10699" y="17046"/>
                      <a:pt x="10608" y="18201"/>
                      <a:pt x="11094" y="19053"/>
                    </a:cubicBezTo>
                    <a:cubicBezTo>
                      <a:pt x="10805" y="18741"/>
                      <a:pt x="10369" y="18544"/>
                      <a:pt x="9858" y="18544"/>
                    </a:cubicBezTo>
                    <a:cubicBezTo>
                      <a:pt x="9671" y="18544"/>
                      <a:pt x="9474" y="18570"/>
                      <a:pt x="9270" y="18627"/>
                    </a:cubicBezTo>
                    <a:cubicBezTo>
                      <a:pt x="9240" y="18627"/>
                      <a:pt x="9210" y="18657"/>
                      <a:pt x="9179" y="18657"/>
                    </a:cubicBezTo>
                    <a:cubicBezTo>
                      <a:pt x="8814" y="18201"/>
                      <a:pt x="8328" y="17867"/>
                      <a:pt x="7690" y="17867"/>
                    </a:cubicBezTo>
                    <a:cubicBezTo>
                      <a:pt x="7659" y="17442"/>
                      <a:pt x="7447" y="17077"/>
                      <a:pt x="7203" y="16742"/>
                    </a:cubicBezTo>
                    <a:cubicBezTo>
                      <a:pt x="7264" y="16742"/>
                      <a:pt x="7295" y="16682"/>
                      <a:pt x="7386" y="16682"/>
                    </a:cubicBezTo>
                    <a:cubicBezTo>
                      <a:pt x="7811" y="16591"/>
                      <a:pt x="8146" y="16347"/>
                      <a:pt x="8328" y="16074"/>
                    </a:cubicBezTo>
                    <a:close/>
                    <a:moveTo>
                      <a:pt x="4084" y="0"/>
                    </a:moveTo>
                    <a:cubicBezTo>
                      <a:pt x="3898" y="0"/>
                      <a:pt x="3701" y="27"/>
                      <a:pt x="3495" y="86"/>
                    </a:cubicBezTo>
                    <a:cubicBezTo>
                      <a:pt x="1287" y="737"/>
                      <a:pt x="1979" y="3971"/>
                      <a:pt x="4024" y="3971"/>
                    </a:cubicBezTo>
                    <a:cubicBezTo>
                      <a:pt x="4175" y="3971"/>
                      <a:pt x="4333" y="3953"/>
                      <a:pt x="4498" y="3916"/>
                    </a:cubicBezTo>
                    <a:lnTo>
                      <a:pt x="4498" y="4159"/>
                    </a:lnTo>
                    <a:cubicBezTo>
                      <a:pt x="4377" y="4159"/>
                      <a:pt x="4225" y="4189"/>
                      <a:pt x="4073" y="4220"/>
                    </a:cubicBezTo>
                    <a:cubicBezTo>
                      <a:pt x="2279" y="4767"/>
                      <a:pt x="2401" y="6925"/>
                      <a:pt x="3556" y="7776"/>
                    </a:cubicBezTo>
                    <a:cubicBezTo>
                      <a:pt x="3161" y="8293"/>
                      <a:pt x="3130" y="8992"/>
                      <a:pt x="3313" y="9539"/>
                    </a:cubicBezTo>
                    <a:cubicBezTo>
                      <a:pt x="2675" y="10572"/>
                      <a:pt x="3191" y="12183"/>
                      <a:pt x="4377" y="12548"/>
                    </a:cubicBezTo>
                    <a:cubicBezTo>
                      <a:pt x="4346" y="12700"/>
                      <a:pt x="4346" y="12882"/>
                      <a:pt x="4377" y="13034"/>
                    </a:cubicBezTo>
                    <a:lnTo>
                      <a:pt x="4346" y="13034"/>
                    </a:lnTo>
                    <a:cubicBezTo>
                      <a:pt x="3343" y="13308"/>
                      <a:pt x="2918" y="14098"/>
                      <a:pt x="2978" y="14919"/>
                    </a:cubicBezTo>
                    <a:cubicBezTo>
                      <a:pt x="2735" y="14919"/>
                      <a:pt x="2523" y="14919"/>
                      <a:pt x="2249" y="14980"/>
                    </a:cubicBezTo>
                    <a:cubicBezTo>
                      <a:pt x="1" y="15646"/>
                      <a:pt x="718" y="18872"/>
                      <a:pt x="2734" y="18872"/>
                    </a:cubicBezTo>
                    <a:cubicBezTo>
                      <a:pt x="2926" y="18872"/>
                      <a:pt x="3129" y="18842"/>
                      <a:pt x="3343" y="18779"/>
                    </a:cubicBezTo>
                    <a:cubicBezTo>
                      <a:pt x="3586" y="18718"/>
                      <a:pt x="3769" y="18627"/>
                      <a:pt x="3921" y="18505"/>
                    </a:cubicBezTo>
                    <a:cubicBezTo>
                      <a:pt x="3951" y="18718"/>
                      <a:pt x="4073" y="18901"/>
                      <a:pt x="4134" y="19053"/>
                    </a:cubicBezTo>
                    <a:cubicBezTo>
                      <a:pt x="2196" y="19855"/>
                      <a:pt x="2956" y="22852"/>
                      <a:pt x="4875" y="22852"/>
                    </a:cubicBezTo>
                    <a:cubicBezTo>
                      <a:pt x="5063" y="22852"/>
                      <a:pt x="5262" y="22823"/>
                      <a:pt x="5471" y="22761"/>
                    </a:cubicBezTo>
                    <a:lnTo>
                      <a:pt x="5532" y="22761"/>
                    </a:lnTo>
                    <a:cubicBezTo>
                      <a:pt x="5829" y="23379"/>
                      <a:pt x="6407" y="23877"/>
                      <a:pt x="7186" y="23877"/>
                    </a:cubicBezTo>
                    <a:cubicBezTo>
                      <a:pt x="7364" y="23877"/>
                      <a:pt x="7553" y="23851"/>
                      <a:pt x="7751" y="23794"/>
                    </a:cubicBezTo>
                    <a:cubicBezTo>
                      <a:pt x="8571" y="23581"/>
                      <a:pt x="8966" y="23004"/>
                      <a:pt x="9088" y="22366"/>
                    </a:cubicBezTo>
                    <a:cubicBezTo>
                      <a:pt x="9264" y="22446"/>
                      <a:pt x="9466" y="22484"/>
                      <a:pt x="9685" y="22484"/>
                    </a:cubicBezTo>
                    <a:cubicBezTo>
                      <a:pt x="9880" y="22484"/>
                      <a:pt x="10089" y="22453"/>
                      <a:pt x="10304" y="22396"/>
                    </a:cubicBezTo>
                    <a:cubicBezTo>
                      <a:pt x="11732" y="21971"/>
                      <a:pt x="11976" y="20481"/>
                      <a:pt x="11398" y="19478"/>
                    </a:cubicBezTo>
                    <a:lnTo>
                      <a:pt x="11398" y="19478"/>
                    </a:lnTo>
                    <a:cubicBezTo>
                      <a:pt x="11706" y="19764"/>
                      <a:pt x="12126" y="19970"/>
                      <a:pt x="12622" y="19970"/>
                    </a:cubicBezTo>
                    <a:cubicBezTo>
                      <a:pt x="12811" y="19970"/>
                      <a:pt x="13012" y="19940"/>
                      <a:pt x="13222" y="19873"/>
                    </a:cubicBezTo>
                    <a:cubicBezTo>
                      <a:pt x="15532" y="19259"/>
                      <a:pt x="14804" y="16028"/>
                      <a:pt x="12796" y="16028"/>
                    </a:cubicBezTo>
                    <a:cubicBezTo>
                      <a:pt x="12717" y="16028"/>
                      <a:pt x="12636" y="16033"/>
                      <a:pt x="12553" y="16043"/>
                    </a:cubicBezTo>
                    <a:cubicBezTo>
                      <a:pt x="13985" y="15025"/>
                      <a:pt x="13197" y="12460"/>
                      <a:pt x="11387" y="12460"/>
                    </a:cubicBezTo>
                    <a:cubicBezTo>
                      <a:pt x="11199" y="12460"/>
                      <a:pt x="10999" y="12488"/>
                      <a:pt x="10790" y="12548"/>
                    </a:cubicBezTo>
                    <a:cubicBezTo>
                      <a:pt x="10638" y="12578"/>
                      <a:pt x="10547" y="12669"/>
                      <a:pt x="10395" y="12700"/>
                    </a:cubicBezTo>
                    <a:cubicBezTo>
                      <a:pt x="10116" y="12501"/>
                      <a:pt x="9773" y="12380"/>
                      <a:pt x="9398" y="12380"/>
                    </a:cubicBezTo>
                    <a:cubicBezTo>
                      <a:pt x="9200" y="12380"/>
                      <a:pt x="8994" y="12414"/>
                      <a:pt x="8784" y="12487"/>
                    </a:cubicBezTo>
                    <a:cubicBezTo>
                      <a:pt x="8571" y="12548"/>
                      <a:pt x="8359" y="12639"/>
                      <a:pt x="8176" y="12730"/>
                    </a:cubicBezTo>
                    <a:cubicBezTo>
                      <a:pt x="8055" y="11970"/>
                      <a:pt x="7599" y="11271"/>
                      <a:pt x="6839" y="11028"/>
                    </a:cubicBezTo>
                    <a:cubicBezTo>
                      <a:pt x="6839" y="10907"/>
                      <a:pt x="6900" y="10755"/>
                      <a:pt x="6839" y="10663"/>
                    </a:cubicBezTo>
                    <a:lnTo>
                      <a:pt x="6839" y="10663"/>
                    </a:lnTo>
                    <a:cubicBezTo>
                      <a:pt x="7080" y="10775"/>
                      <a:pt x="7355" y="10841"/>
                      <a:pt x="7657" y="10841"/>
                    </a:cubicBezTo>
                    <a:cubicBezTo>
                      <a:pt x="7850" y="10841"/>
                      <a:pt x="8054" y="10814"/>
                      <a:pt x="8267" y="10755"/>
                    </a:cubicBezTo>
                    <a:cubicBezTo>
                      <a:pt x="10524" y="10114"/>
                      <a:pt x="9793" y="6870"/>
                      <a:pt x="7737" y="6870"/>
                    </a:cubicBezTo>
                    <a:cubicBezTo>
                      <a:pt x="7550" y="6870"/>
                      <a:pt x="7351" y="6897"/>
                      <a:pt x="7143" y="6955"/>
                    </a:cubicBezTo>
                    <a:cubicBezTo>
                      <a:pt x="6808" y="7077"/>
                      <a:pt x="6504" y="7229"/>
                      <a:pt x="6322" y="7472"/>
                    </a:cubicBezTo>
                    <a:cubicBezTo>
                      <a:pt x="6292" y="7411"/>
                      <a:pt x="6231" y="7381"/>
                      <a:pt x="6170" y="7350"/>
                    </a:cubicBezTo>
                    <a:cubicBezTo>
                      <a:pt x="6383" y="7046"/>
                      <a:pt x="6504" y="6651"/>
                      <a:pt x="6504" y="6286"/>
                    </a:cubicBezTo>
                    <a:cubicBezTo>
                      <a:pt x="6626" y="6286"/>
                      <a:pt x="6778" y="6256"/>
                      <a:pt x="6930" y="6195"/>
                    </a:cubicBezTo>
                    <a:cubicBezTo>
                      <a:pt x="9174" y="5570"/>
                      <a:pt x="8445" y="2316"/>
                      <a:pt x="6428" y="2316"/>
                    </a:cubicBezTo>
                    <a:cubicBezTo>
                      <a:pt x="6287" y="2316"/>
                      <a:pt x="6140" y="2332"/>
                      <a:pt x="5988" y="2365"/>
                    </a:cubicBezTo>
                    <a:cubicBezTo>
                      <a:pt x="6120" y="1252"/>
                      <a:pt x="5351" y="0"/>
                      <a:pt x="408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258" name="Google Shape;5258;p32"/>
              <p:cNvSpPr/>
              <p:nvPr/>
            </p:nvSpPr>
            <p:spPr>
              <a:xfrm>
                <a:off x="6732750" y="212717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6" y="94"/>
                    </a:cubicBezTo>
                    <a:cubicBezTo>
                      <a:pt x="0" y="734"/>
                      <a:pt x="730" y="3978"/>
                      <a:pt x="2786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259" name="Google Shape;5259;p32"/>
              <p:cNvSpPr/>
              <p:nvPr/>
            </p:nvSpPr>
            <p:spPr>
              <a:xfrm>
                <a:off x="6704600" y="1982675"/>
                <a:ext cx="146950" cy="130100"/>
              </a:xfrm>
              <a:custGeom>
                <a:avLst/>
                <a:gdLst/>
                <a:ahLst/>
                <a:cxnLst/>
                <a:rect l="l" t="t" r="r" b="b"/>
                <a:pathLst>
                  <a:path w="5878" h="5204" extrusionOk="0">
                    <a:moveTo>
                      <a:pt x="3336" y="1"/>
                    </a:moveTo>
                    <a:cubicBezTo>
                      <a:pt x="3140" y="1"/>
                      <a:pt x="2932" y="32"/>
                      <a:pt x="2714" y="98"/>
                    </a:cubicBezTo>
                    <a:cubicBezTo>
                      <a:pt x="1863" y="342"/>
                      <a:pt x="1407" y="949"/>
                      <a:pt x="1346" y="1649"/>
                    </a:cubicBezTo>
                    <a:cubicBezTo>
                      <a:pt x="0" y="2719"/>
                      <a:pt x="813" y="5204"/>
                      <a:pt x="2573" y="5204"/>
                    </a:cubicBezTo>
                    <a:cubicBezTo>
                      <a:pt x="2762" y="5204"/>
                      <a:pt x="2961" y="5175"/>
                      <a:pt x="3170" y="5114"/>
                    </a:cubicBezTo>
                    <a:cubicBezTo>
                      <a:pt x="3990" y="4840"/>
                      <a:pt x="4446" y="4232"/>
                      <a:pt x="4537" y="3533"/>
                    </a:cubicBezTo>
                    <a:cubicBezTo>
                      <a:pt x="5878" y="2493"/>
                      <a:pt x="5101" y="1"/>
                      <a:pt x="33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260" name="Google Shape;5260;p32"/>
              <p:cNvSpPr/>
              <p:nvPr/>
            </p:nvSpPr>
            <p:spPr>
              <a:xfrm>
                <a:off x="6862125" y="205592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43" y="1"/>
                    </a:moveTo>
                    <a:cubicBezTo>
                      <a:pt x="2656" y="1"/>
                      <a:pt x="2457" y="28"/>
                      <a:pt x="2249" y="86"/>
                    </a:cubicBezTo>
                    <a:cubicBezTo>
                      <a:pt x="0" y="752"/>
                      <a:pt x="718" y="3978"/>
                      <a:pt x="2757" y="3978"/>
                    </a:cubicBezTo>
                    <a:cubicBezTo>
                      <a:pt x="2951" y="3978"/>
                      <a:pt x="3157" y="3949"/>
                      <a:pt x="3373" y="3886"/>
                    </a:cubicBezTo>
                    <a:cubicBezTo>
                      <a:pt x="5629" y="3245"/>
                      <a:pt x="4899" y="1"/>
                      <a:pt x="28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261" name="Google Shape;5261;p32"/>
              <p:cNvSpPr/>
              <p:nvPr/>
            </p:nvSpPr>
            <p:spPr>
              <a:xfrm>
                <a:off x="6893350" y="2163250"/>
                <a:ext cx="1401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2" extrusionOk="0">
                    <a:moveTo>
                      <a:pt x="2835" y="1"/>
                    </a:moveTo>
                    <a:cubicBezTo>
                      <a:pt x="2658" y="1"/>
                      <a:pt x="2472" y="25"/>
                      <a:pt x="2276" y="79"/>
                    </a:cubicBezTo>
                    <a:cubicBezTo>
                      <a:pt x="0" y="745"/>
                      <a:pt x="740" y="3971"/>
                      <a:pt x="2761" y="3971"/>
                    </a:cubicBezTo>
                    <a:cubicBezTo>
                      <a:pt x="2953" y="3971"/>
                      <a:pt x="3157" y="3942"/>
                      <a:pt x="3371" y="3879"/>
                    </a:cubicBezTo>
                    <a:cubicBezTo>
                      <a:pt x="5607" y="3264"/>
                      <a:pt x="4861" y="1"/>
                      <a:pt x="283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262" name="Google Shape;5262;p32"/>
              <p:cNvSpPr/>
              <p:nvPr/>
            </p:nvSpPr>
            <p:spPr>
              <a:xfrm>
                <a:off x="6930525" y="2293025"/>
                <a:ext cx="1407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1" h="3978" extrusionOk="0">
                    <a:moveTo>
                      <a:pt x="2839" y="1"/>
                    </a:moveTo>
                    <a:cubicBezTo>
                      <a:pt x="2653" y="1"/>
                      <a:pt x="2455" y="28"/>
                      <a:pt x="2248" y="86"/>
                    </a:cubicBezTo>
                    <a:cubicBezTo>
                      <a:pt x="0" y="752"/>
                      <a:pt x="717" y="3978"/>
                      <a:pt x="2756" y="3978"/>
                    </a:cubicBezTo>
                    <a:cubicBezTo>
                      <a:pt x="2950" y="3978"/>
                      <a:pt x="3156" y="3949"/>
                      <a:pt x="3373" y="3885"/>
                    </a:cubicBezTo>
                    <a:cubicBezTo>
                      <a:pt x="5631" y="3272"/>
                      <a:pt x="4898" y="1"/>
                      <a:pt x="28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263" name="Google Shape;5263;p32"/>
              <p:cNvSpPr/>
              <p:nvPr/>
            </p:nvSpPr>
            <p:spPr>
              <a:xfrm>
                <a:off x="6974525" y="2439500"/>
                <a:ext cx="138400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536" h="3986" extrusionOk="0">
                    <a:moveTo>
                      <a:pt x="2823" y="1"/>
                    </a:moveTo>
                    <a:cubicBezTo>
                      <a:pt x="2633" y="1"/>
                      <a:pt x="2432" y="30"/>
                      <a:pt x="2221" y="93"/>
                    </a:cubicBezTo>
                    <a:cubicBezTo>
                      <a:pt x="0" y="759"/>
                      <a:pt x="720" y="3985"/>
                      <a:pt x="2713" y="3985"/>
                    </a:cubicBezTo>
                    <a:cubicBezTo>
                      <a:pt x="2903" y="3985"/>
                      <a:pt x="3104" y="3956"/>
                      <a:pt x="3315" y="3893"/>
                    </a:cubicBezTo>
                    <a:cubicBezTo>
                      <a:pt x="5535" y="3226"/>
                      <a:pt x="4816" y="1"/>
                      <a:pt x="28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264" name="Google Shape;5264;p32"/>
              <p:cNvSpPr/>
              <p:nvPr/>
            </p:nvSpPr>
            <p:spPr>
              <a:xfrm>
                <a:off x="7000975" y="2564125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66" y="0"/>
                    </a:moveTo>
                    <a:cubicBezTo>
                      <a:pt x="2674" y="0"/>
                      <a:pt x="2471" y="30"/>
                      <a:pt x="2257" y="93"/>
                    </a:cubicBezTo>
                    <a:cubicBezTo>
                      <a:pt x="1" y="734"/>
                      <a:pt x="731" y="3978"/>
                      <a:pt x="2764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599" y="3226"/>
                      <a:pt x="4882" y="0"/>
                      <a:pt x="28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265" name="Google Shape;5265;p32"/>
              <p:cNvSpPr/>
              <p:nvPr/>
            </p:nvSpPr>
            <p:spPr>
              <a:xfrm>
                <a:off x="6919950" y="2428900"/>
                <a:ext cx="140550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4" extrusionOk="0">
                    <a:moveTo>
                      <a:pt x="2878" y="0"/>
                    </a:moveTo>
                    <a:cubicBezTo>
                      <a:pt x="2688" y="0"/>
                      <a:pt x="2487" y="29"/>
                      <a:pt x="2276" y="92"/>
                    </a:cubicBezTo>
                    <a:cubicBezTo>
                      <a:pt x="0" y="758"/>
                      <a:pt x="740" y="3984"/>
                      <a:pt x="2761" y="3984"/>
                    </a:cubicBezTo>
                    <a:cubicBezTo>
                      <a:pt x="2953" y="3984"/>
                      <a:pt x="3156" y="3954"/>
                      <a:pt x="3370" y="3891"/>
                    </a:cubicBezTo>
                    <a:cubicBezTo>
                      <a:pt x="5621" y="3280"/>
                      <a:pt x="4900" y="0"/>
                      <a:pt x="28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266" name="Google Shape;5266;p32"/>
              <p:cNvSpPr/>
              <p:nvPr/>
            </p:nvSpPr>
            <p:spPr>
              <a:xfrm>
                <a:off x="6906950" y="238330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51" y="1"/>
                    </a:moveTo>
                    <a:cubicBezTo>
                      <a:pt x="2661" y="1"/>
                      <a:pt x="2460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267" name="Google Shape;5267;p32"/>
              <p:cNvSpPr/>
              <p:nvPr/>
            </p:nvSpPr>
            <p:spPr>
              <a:xfrm>
                <a:off x="6868200" y="2220250"/>
                <a:ext cx="1402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1" extrusionOk="0">
                    <a:moveTo>
                      <a:pt x="2814" y="0"/>
                    </a:moveTo>
                    <a:cubicBezTo>
                      <a:pt x="2635" y="0"/>
                      <a:pt x="2447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268" name="Google Shape;5268;p32"/>
              <p:cNvSpPr/>
              <p:nvPr/>
            </p:nvSpPr>
            <p:spPr>
              <a:xfrm>
                <a:off x="6854525" y="217432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6" y="1"/>
                      <a:pt x="2462" y="30"/>
                      <a:pt x="2249" y="92"/>
                    </a:cubicBezTo>
                    <a:cubicBezTo>
                      <a:pt x="1" y="758"/>
                      <a:pt x="718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3" y="1"/>
                      <a:pt x="28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269" name="Google Shape;5269;p32"/>
              <p:cNvSpPr/>
              <p:nvPr/>
            </p:nvSpPr>
            <p:spPr>
              <a:xfrm>
                <a:off x="6818800" y="213555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270" name="Google Shape;5270;p32"/>
              <p:cNvSpPr/>
              <p:nvPr/>
            </p:nvSpPr>
            <p:spPr>
              <a:xfrm>
                <a:off x="6777775" y="2080275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33" y="0"/>
                    </a:moveTo>
                    <a:cubicBezTo>
                      <a:pt x="2648" y="0"/>
                      <a:pt x="2453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4"/>
                    </a:cubicBezTo>
                    <a:cubicBezTo>
                      <a:pt x="5628" y="3271"/>
                      <a:pt x="4873" y="0"/>
                      <a:pt x="283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271" name="Google Shape;5271;p32"/>
              <p:cNvSpPr/>
              <p:nvPr/>
            </p:nvSpPr>
            <p:spPr>
              <a:xfrm>
                <a:off x="6763950" y="20930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272" name="Google Shape;5272;p32"/>
              <p:cNvSpPr/>
              <p:nvPr/>
            </p:nvSpPr>
            <p:spPr>
              <a:xfrm>
                <a:off x="6744350" y="2023425"/>
                <a:ext cx="14095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8" h="3972" extrusionOk="0">
                    <a:moveTo>
                      <a:pt x="2821" y="1"/>
                    </a:moveTo>
                    <a:cubicBezTo>
                      <a:pt x="2640" y="1"/>
                      <a:pt x="2448" y="26"/>
                      <a:pt x="2248" y="79"/>
                    </a:cubicBezTo>
                    <a:cubicBezTo>
                      <a:pt x="0" y="745"/>
                      <a:pt x="717" y="3971"/>
                      <a:pt x="2756" y="3971"/>
                    </a:cubicBezTo>
                    <a:cubicBezTo>
                      <a:pt x="2950" y="3971"/>
                      <a:pt x="3156" y="3942"/>
                      <a:pt x="3373" y="3879"/>
                    </a:cubicBezTo>
                    <a:cubicBezTo>
                      <a:pt x="5637" y="3264"/>
                      <a:pt x="4894" y="1"/>
                      <a:pt x="28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273" name="Google Shape;5273;p32"/>
              <p:cNvSpPr/>
              <p:nvPr/>
            </p:nvSpPr>
            <p:spPr>
              <a:xfrm>
                <a:off x="6686600" y="1966275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36" y="0"/>
                    </a:moveTo>
                    <a:cubicBezTo>
                      <a:pt x="2651" y="0"/>
                      <a:pt x="2454" y="27"/>
                      <a:pt x="2248" y="86"/>
                    </a:cubicBezTo>
                    <a:cubicBezTo>
                      <a:pt x="0" y="752"/>
                      <a:pt x="717" y="3978"/>
                      <a:pt x="2733" y="3978"/>
                    </a:cubicBezTo>
                    <a:cubicBezTo>
                      <a:pt x="2925" y="3978"/>
                      <a:pt x="3129" y="3948"/>
                      <a:pt x="3342" y="3885"/>
                    </a:cubicBezTo>
                    <a:cubicBezTo>
                      <a:pt x="5627" y="3244"/>
                      <a:pt x="4873" y="0"/>
                      <a:pt x="28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274" name="Google Shape;5274;p32"/>
              <p:cNvSpPr/>
              <p:nvPr/>
            </p:nvSpPr>
            <p:spPr>
              <a:xfrm>
                <a:off x="6650175" y="1926600"/>
                <a:ext cx="1405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1" h="3985" extrusionOk="0">
                    <a:moveTo>
                      <a:pt x="2882" y="0"/>
                    </a:moveTo>
                    <a:cubicBezTo>
                      <a:pt x="2691" y="0"/>
                      <a:pt x="2489" y="29"/>
                      <a:pt x="2277" y="92"/>
                    </a:cubicBezTo>
                    <a:cubicBezTo>
                      <a:pt x="1" y="758"/>
                      <a:pt x="741" y="3984"/>
                      <a:pt x="2761" y="3984"/>
                    </a:cubicBezTo>
                    <a:cubicBezTo>
                      <a:pt x="2953" y="3984"/>
                      <a:pt x="3157" y="3955"/>
                      <a:pt x="3371" y="3892"/>
                    </a:cubicBezTo>
                    <a:cubicBezTo>
                      <a:pt x="5621" y="3253"/>
                      <a:pt x="4901" y="0"/>
                      <a:pt x="28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275" name="Google Shape;5275;p32"/>
              <p:cNvSpPr/>
              <p:nvPr/>
            </p:nvSpPr>
            <p:spPr>
              <a:xfrm>
                <a:off x="6611150" y="1880250"/>
                <a:ext cx="140800" cy="99425"/>
              </a:xfrm>
              <a:custGeom>
                <a:avLst/>
                <a:gdLst/>
                <a:ahLst/>
                <a:cxnLst/>
                <a:rect l="l" t="t" r="r" b="b"/>
                <a:pathLst>
                  <a:path w="5632" h="3977" extrusionOk="0">
                    <a:moveTo>
                      <a:pt x="2870" y="0"/>
                    </a:moveTo>
                    <a:cubicBezTo>
                      <a:pt x="2677" y="0"/>
                      <a:pt x="2472" y="29"/>
                      <a:pt x="2257" y="92"/>
                    </a:cubicBezTo>
                    <a:cubicBezTo>
                      <a:pt x="1" y="733"/>
                      <a:pt x="731" y="3977"/>
                      <a:pt x="2787" y="3977"/>
                    </a:cubicBezTo>
                    <a:cubicBezTo>
                      <a:pt x="2975" y="3977"/>
                      <a:pt x="3173" y="3950"/>
                      <a:pt x="3382" y="3891"/>
                    </a:cubicBezTo>
                    <a:cubicBezTo>
                      <a:pt x="5631" y="3253"/>
                      <a:pt x="4912" y="0"/>
                      <a:pt x="287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276" name="Google Shape;5276;p32"/>
              <p:cNvSpPr/>
              <p:nvPr/>
            </p:nvSpPr>
            <p:spPr>
              <a:xfrm>
                <a:off x="6716975" y="209835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45" y="0"/>
                    </a:moveTo>
                    <a:cubicBezTo>
                      <a:pt x="2656" y="0"/>
                      <a:pt x="2457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4"/>
                      <a:pt x="3343" y="3891"/>
                    </a:cubicBezTo>
                    <a:cubicBezTo>
                      <a:pt x="5622" y="3280"/>
                      <a:pt x="4852" y="0"/>
                      <a:pt x="28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277" name="Google Shape;5277;p32"/>
              <p:cNvSpPr/>
              <p:nvPr/>
            </p:nvSpPr>
            <p:spPr>
              <a:xfrm>
                <a:off x="6773975" y="2380425"/>
                <a:ext cx="1393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73" h="3978" extrusionOk="0">
                    <a:moveTo>
                      <a:pt x="2826" y="0"/>
                    </a:moveTo>
                    <a:cubicBezTo>
                      <a:pt x="2643" y="0"/>
                      <a:pt x="2451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5"/>
                    </a:cubicBezTo>
                    <a:cubicBezTo>
                      <a:pt x="5573" y="3272"/>
                      <a:pt x="4838" y="0"/>
                      <a:pt x="28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278" name="Google Shape;5278;p32"/>
              <p:cNvSpPr/>
              <p:nvPr/>
            </p:nvSpPr>
            <p:spPr>
              <a:xfrm>
                <a:off x="6873525" y="2467800"/>
                <a:ext cx="14075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8" extrusionOk="0">
                    <a:moveTo>
                      <a:pt x="2843" y="0"/>
                    </a:moveTo>
                    <a:cubicBezTo>
                      <a:pt x="2656" y="0"/>
                      <a:pt x="2457" y="27"/>
                      <a:pt x="2249" y="86"/>
                    </a:cubicBezTo>
                    <a:cubicBezTo>
                      <a:pt x="0" y="752"/>
                      <a:pt x="717" y="3978"/>
                      <a:pt x="2757" y="3978"/>
                    </a:cubicBezTo>
                    <a:cubicBezTo>
                      <a:pt x="2951" y="3978"/>
                      <a:pt x="3157" y="3949"/>
                      <a:pt x="3373" y="3885"/>
                    </a:cubicBezTo>
                    <a:cubicBezTo>
                      <a:pt x="5629" y="3245"/>
                      <a:pt x="4899" y="0"/>
                      <a:pt x="28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279" name="Google Shape;5279;p32"/>
              <p:cNvSpPr/>
              <p:nvPr/>
            </p:nvSpPr>
            <p:spPr>
              <a:xfrm>
                <a:off x="6910750" y="2539975"/>
                <a:ext cx="14070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9" extrusionOk="0">
                    <a:moveTo>
                      <a:pt x="2837" y="1"/>
                    </a:moveTo>
                    <a:cubicBezTo>
                      <a:pt x="2651" y="1"/>
                      <a:pt x="2455" y="28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6"/>
                    </a:cubicBezTo>
                    <a:cubicBezTo>
                      <a:pt x="5627" y="3245"/>
                      <a:pt x="4874" y="1"/>
                      <a:pt x="28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280" name="Google Shape;5280;p32"/>
              <p:cNvSpPr/>
              <p:nvPr/>
            </p:nvSpPr>
            <p:spPr>
              <a:xfrm>
                <a:off x="6911525" y="2656075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65" y="0"/>
                    </a:moveTo>
                    <a:cubicBezTo>
                      <a:pt x="2671" y="0"/>
                      <a:pt x="2465" y="29"/>
                      <a:pt x="2248" y="93"/>
                    </a:cubicBezTo>
                    <a:cubicBezTo>
                      <a:pt x="0" y="759"/>
                      <a:pt x="717" y="3985"/>
                      <a:pt x="2757" y="3985"/>
                    </a:cubicBezTo>
                    <a:cubicBezTo>
                      <a:pt x="2951" y="3985"/>
                      <a:pt x="3156" y="3956"/>
                      <a:pt x="3373" y="3892"/>
                    </a:cubicBezTo>
                    <a:cubicBezTo>
                      <a:pt x="5621" y="3226"/>
                      <a:pt x="4904" y="0"/>
                      <a:pt x="286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281" name="Google Shape;5281;p32"/>
              <p:cNvSpPr/>
              <p:nvPr/>
            </p:nvSpPr>
            <p:spPr>
              <a:xfrm>
                <a:off x="6748775" y="249575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82" y="0"/>
                    </a:moveTo>
                    <a:cubicBezTo>
                      <a:pt x="2694" y="0"/>
                      <a:pt x="2494" y="29"/>
                      <a:pt x="2284" y="92"/>
                    </a:cubicBezTo>
                    <a:cubicBezTo>
                      <a:pt x="0" y="733"/>
                      <a:pt x="753" y="3977"/>
                      <a:pt x="2790" y="3977"/>
                    </a:cubicBezTo>
                    <a:cubicBezTo>
                      <a:pt x="2976" y="3977"/>
                      <a:pt x="3172" y="3950"/>
                      <a:pt x="3378" y="3892"/>
                    </a:cubicBezTo>
                    <a:cubicBezTo>
                      <a:pt x="5600" y="3253"/>
                      <a:pt x="4878" y="0"/>
                      <a:pt x="28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282" name="Google Shape;5282;p32"/>
              <p:cNvSpPr/>
              <p:nvPr/>
            </p:nvSpPr>
            <p:spPr>
              <a:xfrm>
                <a:off x="6745175" y="2338625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1"/>
                    </a:moveTo>
                    <a:cubicBezTo>
                      <a:pt x="2671" y="1"/>
                      <a:pt x="2478" y="27"/>
                      <a:pt x="2276" y="86"/>
                    </a:cubicBezTo>
                    <a:cubicBezTo>
                      <a:pt x="0" y="752"/>
                      <a:pt x="740" y="3978"/>
                      <a:pt x="2760" y="3978"/>
                    </a:cubicBezTo>
                    <a:cubicBezTo>
                      <a:pt x="2953" y="3978"/>
                      <a:pt x="3156" y="3948"/>
                      <a:pt x="3370" y="3885"/>
                    </a:cubicBezTo>
                    <a:cubicBezTo>
                      <a:pt x="5600" y="3272"/>
                      <a:pt x="4865" y="1"/>
                      <a:pt x="285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283" name="Google Shape;5283;p32"/>
              <p:cNvSpPr/>
              <p:nvPr/>
            </p:nvSpPr>
            <p:spPr>
              <a:xfrm>
                <a:off x="6674425" y="21524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8"/>
                      <a:pt x="3343" y="3885"/>
                    </a:cubicBezTo>
                    <a:cubicBezTo>
                      <a:pt x="5599" y="3244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284" name="Google Shape;5284;p32"/>
              <p:cNvSpPr/>
              <p:nvPr/>
            </p:nvSpPr>
            <p:spPr>
              <a:xfrm>
                <a:off x="6710150" y="2249550"/>
                <a:ext cx="14057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5" extrusionOk="0">
                    <a:moveTo>
                      <a:pt x="2861" y="0"/>
                    </a:moveTo>
                    <a:cubicBezTo>
                      <a:pt x="2668" y="0"/>
                      <a:pt x="2464" y="29"/>
                      <a:pt x="2248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3" y="3253"/>
                      <a:pt x="4903" y="0"/>
                      <a:pt x="28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285" name="Google Shape;5285;p32"/>
              <p:cNvSpPr/>
              <p:nvPr/>
            </p:nvSpPr>
            <p:spPr>
              <a:xfrm>
                <a:off x="6702550" y="250867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5" y="1"/>
                      <a:pt x="2462" y="30"/>
                      <a:pt x="2249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2" y="1"/>
                      <a:pt x="28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286" name="Google Shape;5286;p32"/>
              <p:cNvSpPr/>
              <p:nvPr/>
            </p:nvSpPr>
            <p:spPr>
              <a:xfrm>
                <a:off x="6694200" y="27358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58" y="1"/>
                    </a:moveTo>
                    <a:cubicBezTo>
                      <a:pt x="2666" y="1"/>
                      <a:pt x="2462" y="30"/>
                      <a:pt x="2248" y="93"/>
                    </a:cubicBezTo>
                    <a:cubicBezTo>
                      <a:pt x="0" y="760"/>
                      <a:pt x="717" y="3985"/>
                      <a:pt x="2733" y="3985"/>
                    </a:cubicBezTo>
                    <a:cubicBezTo>
                      <a:pt x="2925" y="3985"/>
                      <a:pt x="3129" y="3956"/>
                      <a:pt x="3342" y="3893"/>
                    </a:cubicBezTo>
                    <a:cubicBezTo>
                      <a:pt x="5618" y="3227"/>
                      <a:pt x="4878" y="1"/>
                      <a:pt x="28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287" name="Google Shape;5287;p32"/>
              <p:cNvSpPr/>
              <p:nvPr/>
            </p:nvSpPr>
            <p:spPr>
              <a:xfrm>
                <a:off x="6940400" y="26389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288" name="Google Shape;5288;p32"/>
              <p:cNvSpPr/>
              <p:nvPr/>
            </p:nvSpPr>
            <p:spPr>
              <a:xfrm>
                <a:off x="6913800" y="2862350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0" y="745"/>
                      <a:pt x="717" y="3971"/>
                      <a:pt x="2734" y="3971"/>
                    </a:cubicBezTo>
                    <a:cubicBezTo>
                      <a:pt x="2925" y="3971"/>
                      <a:pt x="3129" y="3942"/>
                      <a:pt x="3343" y="3879"/>
                    </a:cubicBezTo>
                    <a:cubicBezTo>
                      <a:pt x="5607" y="3264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289" name="Google Shape;5289;p32"/>
              <p:cNvSpPr/>
              <p:nvPr/>
            </p:nvSpPr>
            <p:spPr>
              <a:xfrm>
                <a:off x="6786750" y="27997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290" name="Google Shape;5290;p32"/>
              <p:cNvSpPr/>
              <p:nvPr/>
            </p:nvSpPr>
            <p:spPr>
              <a:xfrm>
                <a:off x="6832550" y="292755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291" name="Google Shape;5291;p32"/>
              <p:cNvSpPr/>
              <p:nvPr/>
            </p:nvSpPr>
            <p:spPr>
              <a:xfrm>
                <a:off x="6993575" y="288100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292" name="Google Shape;5292;p32"/>
              <p:cNvSpPr/>
              <p:nvPr/>
            </p:nvSpPr>
            <p:spPr>
              <a:xfrm>
                <a:off x="7039175" y="28097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5"/>
                    </a:cubicBezTo>
                    <a:cubicBezTo>
                      <a:pt x="5599" y="3245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293" name="Google Shape;5293;p32"/>
              <p:cNvSpPr/>
              <p:nvPr/>
            </p:nvSpPr>
            <p:spPr>
              <a:xfrm>
                <a:off x="7044300" y="2659100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7" y="93"/>
                    </a:cubicBezTo>
                    <a:cubicBezTo>
                      <a:pt x="0" y="734"/>
                      <a:pt x="731" y="3978"/>
                      <a:pt x="2787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294" name="Google Shape;5294;p32"/>
              <p:cNvSpPr/>
              <p:nvPr/>
            </p:nvSpPr>
            <p:spPr>
              <a:xfrm>
                <a:off x="7022525" y="25818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295" name="Google Shape;5295;p32"/>
              <p:cNvSpPr/>
              <p:nvPr/>
            </p:nvSpPr>
            <p:spPr>
              <a:xfrm>
                <a:off x="6960900" y="2367500"/>
                <a:ext cx="1400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3" h="3978" extrusionOk="0">
                    <a:moveTo>
                      <a:pt x="2830" y="0"/>
                    </a:moveTo>
                    <a:cubicBezTo>
                      <a:pt x="2647" y="0"/>
                      <a:pt x="2452" y="27"/>
                      <a:pt x="2249" y="86"/>
                    </a:cubicBezTo>
                    <a:cubicBezTo>
                      <a:pt x="1" y="752"/>
                      <a:pt x="718" y="3978"/>
                      <a:pt x="2757" y="3978"/>
                    </a:cubicBezTo>
                    <a:cubicBezTo>
                      <a:pt x="2951" y="3978"/>
                      <a:pt x="3157" y="3948"/>
                      <a:pt x="3374" y="3885"/>
                    </a:cubicBezTo>
                    <a:cubicBezTo>
                      <a:pt x="5602" y="3244"/>
                      <a:pt x="4844" y="0"/>
                      <a:pt x="28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296" name="Google Shape;5296;p32"/>
              <p:cNvSpPr/>
              <p:nvPr/>
            </p:nvSpPr>
            <p:spPr>
              <a:xfrm>
                <a:off x="6883400" y="2357025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297" name="Google Shape;5297;p32"/>
              <p:cNvSpPr/>
              <p:nvPr/>
            </p:nvSpPr>
            <p:spPr>
              <a:xfrm>
                <a:off x="6773025" y="2206975"/>
                <a:ext cx="1399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99" h="3978" extrusionOk="0">
                    <a:moveTo>
                      <a:pt x="2866" y="1"/>
                    </a:moveTo>
                    <a:cubicBezTo>
                      <a:pt x="2674" y="1"/>
                      <a:pt x="2470" y="30"/>
                      <a:pt x="2256" y="93"/>
                    </a:cubicBezTo>
                    <a:cubicBezTo>
                      <a:pt x="0" y="734"/>
                      <a:pt x="730" y="3978"/>
                      <a:pt x="2763" y="3978"/>
                    </a:cubicBezTo>
                    <a:cubicBezTo>
                      <a:pt x="2948" y="3978"/>
                      <a:pt x="3145" y="3951"/>
                      <a:pt x="3351" y="3893"/>
                    </a:cubicBezTo>
                    <a:cubicBezTo>
                      <a:pt x="5599" y="3226"/>
                      <a:pt x="4882" y="1"/>
                      <a:pt x="28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298" name="Google Shape;5298;p32"/>
              <p:cNvSpPr/>
              <p:nvPr/>
            </p:nvSpPr>
            <p:spPr>
              <a:xfrm>
                <a:off x="6875800" y="2616150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08" y="0"/>
                    </a:moveTo>
                    <a:cubicBezTo>
                      <a:pt x="2631" y="0"/>
                      <a:pt x="2444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579" y="3263"/>
                      <a:pt x="4833" y="0"/>
                      <a:pt x="280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299" name="Google Shape;5299;p32"/>
              <p:cNvSpPr/>
              <p:nvPr/>
            </p:nvSpPr>
            <p:spPr>
              <a:xfrm>
                <a:off x="6915950" y="2845300"/>
                <a:ext cx="1407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8" extrusionOk="0">
                    <a:moveTo>
                      <a:pt x="2889" y="0"/>
                    </a:moveTo>
                    <a:cubicBezTo>
                      <a:pt x="2699" y="0"/>
                      <a:pt x="2497" y="29"/>
                      <a:pt x="2284" y="92"/>
                    </a:cubicBezTo>
                    <a:cubicBezTo>
                      <a:pt x="0" y="733"/>
                      <a:pt x="754" y="3977"/>
                      <a:pt x="2790" y="3977"/>
                    </a:cubicBezTo>
                    <a:cubicBezTo>
                      <a:pt x="2976" y="3977"/>
                      <a:pt x="3173" y="3950"/>
                      <a:pt x="3378" y="3892"/>
                    </a:cubicBezTo>
                    <a:cubicBezTo>
                      <a:pt x="5628" y="3253"/>
                      <a:pt x="4909" y="0"/>
                      <a:pt x="288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300" name="Google Shape;5300;p32"/>
              <p:cNvSpPr/>
              <p:nvPr/>
            </p:nvSpPr>
            <p:spPr>
              <a:xfrm>
                <a:off x="6946550" y="27206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85" y="1"/>
                    </a:moveTo>
                    <a:cubicBezTo>
                      <a:pt x="2693" y="1"/>
                      <a:pt x="2490" y="30"/>
                      <a:pt x="2276" y="93"/>
                    </a:cubicBezTo>
                    <a:cubicBezTo>
                      <a:pt x="0" y="760"/>
                      <a:pt x="740" y="3985"/>
                      <a:pt x="2760" y="3985"/>
                    </a:cubicBezTo>
                    <a:cubicBezTo>
                      <a:pt x="2953" y="3985"/>
                      <a:pt x="3156" y="3956"/>
                      <a:pt x="3370" y="3893"/>
                    </a:cubicBezTo>
                    <a:cubicBezTo>
                      <a:pt x="5618" y="3227"/>
                      <a:pt x="4901" y="1"/>
                      <a:pt x="288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301" name="Google Shape;5301;p32"/>
              <p:cNvSpPr/>
              <p:nvPr/>
            </p:nvSpPr>
            <p:spPr>
              <a:xfrm>
                <a:off x="7005750" y="2694850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50" y="1"/>
                    </a:moveTo>
                    <a:cubicBezTo>
                      <a:pt x="2661" y="1"/>
                      <a:pt x="2459" y="30"/>
                      <a:pt x="2248" y="92"/>
                    </a:cubicBezTo>
                    <a:cubicBezTo>
                      <a:pt x="0" y="758"/>
                      <a:pt x="717" y="3984"/>
                      <a:pt x="2733" y="3984"/>
                    </a:cubicBezTo>
                    <a:cubicBezTo>
                      <a:pt x="2925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302" name="Google Shape;5302;p32"/>
              <p:cNvSpPr/>
              <p:nvPr/>
            </p:nvSpPr>
            <p:spPr>
              <a:xfrm>
                <a:off x="6834775" y="1989225"/>
                <a:ext cx="1408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5" h="3972" extrusionOk="0">
                    <a:moveTo>
                      <a:pt x="2808" y="1"/>
                    </a:moveTo>
                    <a:cubicBezTo>
                      <a:pt x="2631" y="1"/>
                      <a:pt x="2444" y="26"/>
                      <a:pt x="2248" y="80"/>
                    </a:cubicBezTo>
                    <a:cubicBezTo>
                      <a:pt x="0" y="746"/>
                      <a:pt x="717" y="3972"/>
                      <a:pt x="2733" y="3972"/>
                    </a:cubicBezTo>
                    <a:cubicBezTo>
                      <a:pt x="2925" y="3972"/>
                      <a:pt x="3129" y="3942"/>
                      <a:pt x="3343" y="3879"/>
                    </a:cubicBezTo>
                    <a:cubicBezTo>
                      <a:pt x="5635" y="3264"/>
                      <a:pt x="4842" y="1"/>
                      <a:pt x="28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303" name="Google Shape;5303;p32"/>
              <p:cNvSpPr/>
              <p:nvPr/>
            </p:nvSpPr>
            <p:spPr>
              <a:xfrm>
                <a:off x="6674225" y="2036175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37" y="1"/>
                    </a:moveTo>
                    <a:cubicBezTo>
                      <a:pt x="2654" y="1"/>
                      <a:pt x="2460" y="28"/>
                      <a:pt x="2257" y="86"/>
                    </a:cubicBezTo>
                    <a:cubicBezTo>
                      <a:pt x="1" y="727"/>
                      <a:pt x="731" y="3971"/>
                      <a:pt x="2764" y="3971"/>
                    </a:cubicBezTo>
                    <a:cubicBezTo>
                      <a:pt x="2949" y="3971"/>
                      <a:pt x="3145" y="3944"/>
                      <a:pt x="3351" y="3886"/>
                    </a:cubicBezTo>
                    <a:cubicBezTo>
                      <a:pt x="5579" y="3245"/>
                      <a:pt x="4847" y="1"/>
                      <a:pt x="28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304" name="Google Shape;5304;p32"/>
              <p:cNvSpPr/>
              <p:nvPr/>
            </p:nvSpPr>
            <p:spPr>
              <a:xfrm>
                <a:off x="6691975" y="189790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0"/>
                    </a:moveTo>
                    <a:cubicBezTo>
                      <a:pt x="2671" y="0"/>
                      <a:pt x="2478" y="27"/>
                      <a:pt x="2276" y="85"/>
                    </a:cubicBezTo>
                    <a:cubicBezTo>
                      <a:pt x="0" y="751"/>
                      <a:pt x="740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00" y="3271"/>
                      <a:pt x="4865" y="0"/>
                      <a:pt x="285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305" name="Google Shape;5305;p32"/>
              <p:cNvSpPr/>
              <p:nvPr/>
            </p:nvSpPr>
            <p:spPr>
              <a:xfrm>
                <a:off x="6765625" y="19512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306" name="Google Shape;5306;p32"/>
              <p:cNvSpPr/>
              <p:nvPr/>
            </p:nvSpPr>
            <p:spPr>
              <a:xfrm>
                <a:off x="6739025" y="2431925"/>
                <a:ext cx="1398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3985" extrusionOk="0">
                    <a:moveTo>
                      <a:pt x="2854" y="0"/>
                    </a:moveTo>
                    <a:cubicBezTo>
                      <a:pt x="2663" y="0"/>
                      <a:pt x="2461" y="29"/>
                      <a:pt x="2249" y="92"/>
                    </a:cubicBezTo>
                    <a:cubicBezTo>
                      <a:pt x="0" y="758"/>
                      <a:pt x="717" y="3984"/>
                      <a:pt x="2734" y="3984"/>
                    </a:cubicBezTo>
                    <a:cubicBezTo>
                      <a:pt x="2925" y="3984"/>
                      <a:pt x="3129" y="3955"/>
                      <a:pt x="3343" y="3892"/>
                    </a:cubicBezTo>
                    <a:cubicBezTo>
                      <a:pt x="5592" y="3253"/>
                      <a:pt x="4873" y="0"/>
                      <a:pt x="285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5307" name="Google Shape;5307;p32"/>
            <p:cNvGrpSpPr/>
            <p:nvPr/>
          </p:nvGrpSpPr>
          <p:grpSpPr>
            <a:xfrm>
              <a:off x="-172847" y="2867657"/>
              <a:ext cx="1177570" cy="2486681"/>
              <a:chOff x="1257067" y="2153325"/>
              <a:chExt cx="1781228" cy="3761429"/>
            </a:xfrm>
          </p:grpSpPr>
          <p:sp>
            <p:nvSpPr>
              <p:cNvPr id="5308" name="Google Shape;5308;p32"/>
              <p:cNvSpPr/>
              <p:nvPr/>
            </p:nvSpPr>
            <p:spPr>
              <a:xfrm>
                <a:off x="1257067" y="3571476"/>
                <a:ext cx="813875" cy="2089425"/>
              </a:xfrm>
              <a:custGeom>
                <a:avLst/>
                <a:gdLst/>
                <a:ahLst/>
                <a:cxnLst/>
                <a:rect l="l" t="t" r="r" b="b"/>
                <a:pathLst>
                  <a:path w="32555" h="83577" extrusionOk="0">
                    <a:moveTo>
                      <a:pt x="14439" y="0"/>
                    </a:moveTo>
                    <a:lnTo>
                      <a:pt x="14439" y="0"/>
                    </a:lnTo>
                    <a:cubicBezTo>
                      <a:pt x="1642" y="21307"/>
                      <a:pt x="1" y="77570"/>
                      <a:pt x="3618" y="81156"/>
                    </a:cubicBezTo>
                    <a:cubicBezTo>
                      <a:pt x="5344" y="82882"/>
                      <a:pt x="9808" y="83577"/>
                      <a:pt x="16431" y="83577"/>
                    </a:cubicBezTo>
                    <a:cubicBezTo>
                      <a:pt x="20887" y="83577"/>
                      <a:pt x="26320" y="83262"/>
                      <a:pt x="32555" y="82737"/>
                    </a:cubicBezTo>
                    <a:cubicBezTo>
                      <a:pt x="28573" y="59667"/>
                      <a:pt x="27661" y="41399"/>
                      <a:pt x="30275" y="18146"/>
                    </a:cubicBezTo>
                    <a:lnTo>
                      <a:pt x="30275" y="18146"/>
                    </a:lnTo>
                    <a:cubicBezTo>
                      <a:pt x="20974" y="34833"/>
                      <a:pt x="18846" y="50214"/>
                      <a:pt x="16597" y="69211"/>
                    </a:cubicBezTo>
                    <a:cubicBezTo>
                      <a:pt x="14621" y="44955"/>
                      <a:pt x="10943" y="24134"/>
                      <a:pt x="144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309" name="Google Shape;5309;p32"/>
              <p:cNvSpPr/>
              <p:nvPr/>
            </p:nvSpPr>
            <p:spPr>
              <a:xfrm>
                <a:off x="1398705" y="3799127"/>
                <a:ext cx="623125" cy="1959775"/>
              </a:xfrm>
              <a:custGeom>
                <a:avLst/>
                <a:gdLst/>
                <a:ahLst/>
                <a:cxnLst/>
                <a:rect l="l" t="t" r="r" b="b"/>
                <a:pathLst>
                  <a:path w="24925" h="78391" extrusionOk="0">
                    <a:moveTo>
                      <a:pt x="14408" y="77631"/>
                    </a:moveTo>
                    <a:lnTo>
                      <a:pt x="14408" y="77631"/>
                    </a:lnTo>
                    <a:cubicBezTo>
                      <a:pt x="14412" y="77631"/>
                      <a:pt x="14416" y="77631"/>
                      <a:pt x="14420" y="77632"/>
                    </a:cubicBezTo>
                    <a:lnTo>
                      <a:pt x="14420" y="77632"/>
                    </a:lnTo>
                    <a:cubicBezTo>
                      <a:pt x="14416" y="77631"/>
                      <a:pt x="14412" y="77631"/>
                      <a:pt x="14408" y="77631"/>
                    </a:cubicBezTo>
                    <a:close/>
                    <a:moveTo>
                      <a:pt x="0" y="0"/>
                    </a:moveTo>
                    <a:cubicBezTo>
                      <a:pt x="1520" y="5897"/>
                      <a:pt x="3070" y="11733"/>
                      <a:pt x="4559" y="17660"/>
                    </a:cubicBezTo>
                    <a:cubicBezTo>
                      <a:pt x="7204" y="28147"/>
                      <a:pt x="9787" y="38633"/>
                      <a:pt x="12006" y="49211"/>
                    </a:cubicBezTo>
                    <a:cubicBezTo>
                      <a:pt x="12430" y="51177"/>
                      <a:pt x="18058" y="77633"/>
                      <a:pt x="14464" y="77633"/>
                    </a:cubicBezTo>
                    <a:cubicBezTo>
                      <a:pt x="14449" y="77633"/>
                      <a:pt x="14434" y="77632"/>
                      <a:pt x="14420" y="77632"/>
                    </a:cubicBezTo>
                    <a:lnTo>
                      <a:pt x="14420" y="77632"/>
                    </a:lnTo>
                    <a:cubicBezTo>
                      <a:pt x="17638" y="77844"/>
                      <a:pt x="20886" y="78117"/>
                      <a:pt x="24134" y="78391"/>
                    </a:cubicBezTo>
                    <a:cubicBezTo>
                      <a:pt x="24925" y="63071"/>
                      <a:pt x="19818" y="48086"/>
                      <a:pt x="14286" y="33800"/>
                    </a:cubicBezTo>
                    <a:cubicBezTo>
                      <a:pt x="9879" y="22402"/>
                      <a:pt x="5076" y="11125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310" name="Google Shape;5310;p32"/>
              <p:cNvSpPr/>
              <p:nvPr/>
            </p:nvSpPr>
            <p:spPr>
              <a:xfrm>
                <a:off x="2070945" y="3836079"/>
                <a:ext cx="967350" cy="2078675"/>
              </a:xfrm>
              <a:custGeom>
                <a:avLst/>
                <a:gdLst/>
                <a:ahLst/>
                <a:cxnLst/>
                <a:rect l="l" t="t" r="r" b="b"/>
                <a:pathLst>
                  <a:path w="38694" h="83147" extrusionOk="0">
                    <a:moveTo>
                      <a:pt x="9909" y="1"/>
                    </a:moveTo>
                    <a:cubicBezTo>
                      <a:pt x="0" y="22797"/>
                      <a:pt x="5775" y="78817"/>
                      <a:pt x="9788" y="81886"/>
                    </a:cubicBezTo>
                    <a:cubicBezTo>
                      <a:pt x="10945" y="82754"/>
                      <a:pt x="12989" y="83146"/>
                      <a:pt x="15818" y="83146"/>
                    </a:cubicBezTo>
                    <a:cubicBezTo>
                      <a:pt x="21013" y="83146"/>
                      <a:pt x="28853" y="81824"/>
                      <a:pt x="38694" y="79698"/>
                    </a:cubicBezTo>
                    <a:cubicBezTo>
                      <a:pt x="31764" y="57357"/>
                      <a:pt x="28451" y="39333"/>
                      <a:pt x="27995" y="15928"/>
                    </a:cubicBezTo>
                    <a:cubicBezTo>
                      <a:pt x="20973" y="33709"/>
                      <a:pt x="21733" y="53102"/>
                      <a:pt x="21976" y="72190"/>
                    </a:cubicBezTo>
                    <a:cubicBezTo>
                      <a:pt x="16809" y="48391"/>
                      <a:pt x="9605" y="24378"/>
                      <a:pt x="990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311" name="Google Shape;5311;p32"/>
              <p:cNvSpPr/>
              <p:nvPr/>
            </p:nvSpPr>
            <p:spPr>
              <a:xfrm>
                <a:off x="2428904" y="4175600"/>
                <a:ext cx="475725" cy="1710525"/>
              </a:xfrm>
              <a:custGeom>
                <a:avLst/>
                <a:gdLst/>
                <a:ahLst/>
                <a:cxnLst/>
                <a:rect l="l" t="t" r="r" b="b"/>
                <a:pathLst>
                  <a:path w="19029" h="68421" extrusionOk="0">
                    <a:moveTo>
                      <a:pt x="19028" y="0"/>
                    </a:moveTo>
                    <a:lnTo>
                      <a:pt x="19028" y="0"/>
                    </a:lnTo>
                    <a:cubicBezTo>
                      <a:pt x="16171" y="4438"/>
                      <a:pt x="13648" y="9058"/>
                      <a:pt x="11429" y="13922"/>
                    </a:cubicBezTo>
                    <a:cubicBezTo>
                      <a:pt x="7600" y="22280"/>
                      <a:pt x="4834" y="31156"/>
                      <a:pt x="3101" y="40183"/>
                    </a:cubicBezTo>
                    <a:cubicBezTo>
                      <a:pt x="1551" y="48542"/>
                      <a:pt x="1" y="58299"/>
                      <a:pt x="1885" y="66658"/>
                    </a:cubicBezTo>
                    <a:cubicBezTo>
                      <a:pt x="3253" y="66658"/>
                      <a:pt x="10548" y="66749"/>
                      <a:pt x="11095" y="68421"/>
                    </a:cubicBezTo>
                    <a:cubicBezTo>
                      <a:pt x="9970" y="64925"/>
                      <a:pt x="10214" y="61187"/>
                      <a:pt x="10487" y="57539"/>
                    </a:cubicBezTo>
                    <a:cubicBezTo>
                      <a:pt x="11581" y="42493"/>
                      <a:pt x="13375" y="27508"/>
                      <a:pt x="15867" y="12615"/>
                    </a:cubicBezTo>
                    <a:cubicBezTo>
                      <a:pt x="16597" y="8298"/>
                      <a:pt x="17357" y="4013"/>
                      <a:pt x="190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312" name="Google Shape;5312;p32"/>
              <p:cNvSpPr/>
              <p:nvPr/>
            </p:nvSpPr>
            <p:spPr>
              <a:xfrm>
                <a:off x="1579325" y="2837525"/>
                <a:ext cx="849575" cy="2975475"/>
              </a:xfrm>
              <a:custGeom>
                <a:avLst/>
                <a:gdLst/>
                <a:ahLst/>
                <a:cxnLst/>
                <a:rect l="l" t="t" r="r" b="b"/>
                <a:pathLst>
                  <a:path w="33983" h="119019" extrusionOk="0">
                    <a:moveTo>
                      <a:pt x="19612" y="0"/>
                    </a:moveTo>
                    <a:cubicBezTo>
                      <a:pt x="19239" y="0"/>
                      <a:pt x="18831" y="244"/>
                      <a:pt x="18785" y="707"/>
                    </a:cubicBezTo>
                    <a:cubicBezTo>
                      <a:pt x="17964" y="7455"/>
                      <a:pt x="17356" y="14233"/>
                      <a:pt x="16900" y="21012"/>
                    </a:cubicBezTo>
                    <a:cubicBezTo>
                      <a:pt x="16596" y="20343"/>
                      <a:pt x="16262" y="19705"/>
                      <a:pt x="15958" y="19036"/>
                    </a:cubicBezTo>
                    <a:cubicBezTo>
                      <a:pt x="14986" y="16878"/>
                      <a:pt x="13800" y="14780"/>
                      <a:pt x="12463" y="12805"/>
                    </a:cubicBezTo>
                    <a:cubicBezTo>
                      <a:pt x="10031" y="9127"/>
                      <a:pt x="6870" y="5935"/>
                      <a:pt x="2858" y="4081"/>
                    </a:cubicBezTo>
                    <a:cubicBezTo>
                      <a:pt x="2598" y="3960"/>
                      <a:pt x="2331" y="3900"/>
                      <a:pt x="2074" y="3900"/>
                    </a:cubicBezTo>
                    <a:cubicBezTo>
                      <a:pt x="1429" y="3900"/>
                      <a:pt x="847" y="4276"/>
                      <a:pt x="608" y="4993"/>
                    </a:cubicBezTo>
                    <a:cubicBezTo>
                      <a:pt x="0" y="6726"/>
                      <a:pt x="1520" y="8154"/>
                      <a:pt x="2493" y="9461"/>
                    </a:cubicBezTo>
                    <a:cubicBezTo>
                      <a:pt x="3921" y="11376"/>
                      <a:pt x="5350" y="13261"/>
                      <a:pt x="6809" y="15176"/>
                    </a:cubicBezTo>
                    <a:cubicBezTo>
                      <a:pt x="9575" y="18823"/>
                      <a:pt x="12280" y="22775"/>
                      <a:pt x="15472" y="26027"/>
                    </a:cubicBezTo>
                    <a:cubicBezTo>
                      <a:pt x="15767" y="26349"/>
                      <a:pt x="16110" y="26458"/>
                      <a:pt x="16458" y="26458"/>
                    </a:cubicBezTo>
                    <a:cubicBezTo>
                      <a:pt x="16504" y="26458"/>
                      <a:pt x="16550" y="26456"/>
                      <a:pt x="16596" y="26452"/>
                    </a:cubicBezTo>
                    <a:lnTo>
                      <a:pt x="16596" y="26452"/>
                    </a:lnTo>
                    <a:cubicBezTo>
                      <a:pt x="16414" y="29978"/>
                      <a:pt x="16262" y="33535"/>
                      <a:pt x="16141" y="37091"/>
                    </a:cubicBezTo>
                    <a:lnTo>
                      <a:pt x="16141" y="37364"/>
                    </a:lnTo>
                    <a:cubicBezTo>
                      <a:pt x="16049" y="41285"/>
                      <a:pt x="15989" y="45146"/>
                      <a:pt x="15989" y="49067"/>
                    </a:cubicBezTo>
                    <a:cubicBezTo>
                      <a:pt x="15077" y="45936"/>
                      <a:pt x="13618" y="42866"/>
                      <a:pt x="12250" y="40252"/>
                    </a:cubicBezTo>
                    <a:cubicBezTo>
                      <a:pt x="10305" y="36574"/>
                      <a:pt x="7843" y="32471"/>
                      <a:pt x="3526" y="31346"/>
                    </a:cubicBezTo>
                    <a:cubicBezTo>
                      <a:pt x="3402" y="31315"/>
                      <a:pt x="3282" y="31300"/>
                      <a:pt x="3167" y="31300"/>
                    </a:cubicBezTo>
                    <a:cubicBezTo>
                      <a:pt x="2162" y="31300"/>
                      <a:pt x="1570" y="32421"/>
                      <a:pt x="2007" y="33322"/>
                    </a:cubicBezTo>
                    <a:cubicBezTo>
                      <a:pt x="4043" y="37699"/>
                      <a:pt x="6232" y="41954"/>
                      <a:pt x="8663" y="46088"/>
                    </a:cubicBezTo>
                    <a:cubicBezTo>
                      <a:pt x="10426" y="49127"/>
                      <a:pt x="12128" y="53231"/>
                      <a:pt x="15320" y="54994"/>
                    </a:cubicBezTo>
                    <a:cubicBezTo>
                      <a:pt x="15485" y="55112"/>
                      <a:pt x="15686" y="55156"/>
                      <a:pt x="15896" y="55156"/>
                    </a:cubicBezTo>
                    <a:cubicBezTo>
                      <a:pt x="15957" y="55156"/>
                      <a:pt x="16018" y="55153"/>
                      <a:pt x="16080" y="55146"/>
                    </a:cubicBezTo>
                    <a:cubicBezTo>
                      <a:pt x="16110" y="58520"/>
                      <a:pt x="16201" y="61894"/>
                      <a:pt x="16353" y="65298"/>
                    </a:cubicBezTo>
                    <a:cubicBezTo>
                      <a:pt x="16232" y="65632"/>
                      <a:pt x="16232" y="65936"/>
                      <a:pt x="16384" y="66240"/>
                    </a:cubicBezTo>
                    <a:cubicBezTo>
                      <a:pt x="16718" y="75176"/>
                      <a:pt x="17356" y="84082"/>
                      <a:pt x="18299" y="92988"/>
                    </a:cubicBezTo>
                    <a:cubicBezTo>
                      <a:pt x="19180" y="101469"/>
                      <a:pt x="20062" y="110071"/>
                      <a:pt x="21794" y="118399"/>
                    </a:cubicBezTo>
                    <a:cubicBezTo>
                      <a:pt x="21890" y="118822"/>
                      <a:pt x="22267" y="119018"/>
                      <a:pt x="22645" y="119018"/>
                    </a:cubicBezTo>
                    <a:cubicBezTo>
                      <a:pt x="23110" y="119018"/>
                      <a:pt x="23577" y="118722"/>
                      <a:pt x="23527" y="118186"/>
                    </a:cubicBezTo>
                    <a:cubicBezTo>
                      <a:pt x="22554" y="110618"/>
                      <a:pt x="21247" y="103080"/>
                      <a:pt x="20396" y="95481"/>
                    </a:cubicBezTo>
                    <a:cubicBezTo>
                      <a:pt x="19575" y="87882"/>
                      <a:pt x="18907" y="80283"/>
                      <a:pt x="18481" y="72684"/>
                    </a:cubicBezTo>
                    <a:cubicBezTo>
                      <a:pt x="18359" y="70830"/>
                      <a:pt x="18268" y="68945"/>
                      <a:pt x="18147" y="67061"/>
                    </a:cubicBezTo>
                    <a:cubicBezTo>
                      <a:pt x="18390" y="67030"/>
                      <a:pt x="18603" y="66909"/>
                      <a:pt x="18815" y="66757"/>
                    </a:cubicBezTo>
                    <a:cubicBezTo>
                      <a:pt x="19970" y="65754"/>
                      <a:pt x="20487" y="64325"/>
                      <a:pt x="21338" y="63079"/>
                    </a:cubicBezTo>
                    <a:cubicBezTo>
                      <a:pt x="22554" y="61407"/>
                      <a:pt x="23922" y="59857"/>
                      <a:pt x="25229" y="58246"/>
                    </a:cubicBezTo>
                    <a:cubicBezTo>
                      <a:pt x="27630" y="55267"/>
                      <a:pt x="30244" y="52167"/>
                      <a:pt x="31825" y="48641"/>
                    </a:cubicBezTo>
                    <a:cubicBezTo>
                      <a:pt x="32169" y="47847"/>
                      <a:pt x="31729" y="46707"/>
                      <a:pt x="30887" y="46707"/>
                    </a:cubicBezTo>
                    <a:cubicBezTo>
                      <a:pt x="30762" y="46707"/>
                      <a:pt x="30629" y="46732"/>
                      <a:pt x="30487" y="46787"/>
                    </a:cubicBezTo>
                    <a:cubicBezTo>
                      <a:pt x="26445" y="48428"/>
                      <a:pt x="24195" y="51924"/>
                      <a:pt x="22007" y="55450"/>
                    </a:cubicBezTo>
                    <a:cubicBezTo>
                      <a:pt x="20639" y="57699"/>
                      <a:pt x="19271" y="59979"/>
                      <a:pt x="17964" y="62289"/>
                    </a:cubicBezTo>
                    <a:cubicBezTo>
                      <a:pt x="17721" y="54507"/>
                      <a:pt x="17660" y="46696"/>
                      <a:pt x="17812" y="38945"/>
                    </a:cubicBezTo>
                    <a:lnTo>
                      <a:pt x="17812" y="38945"/>
                    </a:lnTo>
                    <a:cubicBezTo>
                      <a:pt x="17868" y="38953"/>
                      <a:pt x="17922" y="38958"/>
                      <a:pt x="17976" y="38958"/>
                    </a:cubicBezTo>
                    <a:cubicBezTo>
                      <a:pt x="18308" y="38958"/>
                      <a:pt x="18615" y="38794"/>
                      <a:pt x="18876" y="38428"/>
                    </a:cubicBezTo>
                    <a:cubicBezTo>
                      <a:pt x="21733" y="34750"/>
                      <a:pt x="24591" y="31194"/>
                      <a:pt x="27904" y="27911"/>
                    </a:cubicBezTo>
                    <a:cubicBezTo>
                      <a:pt x="30366" y="25389"/>
                      <a:pt x="33983" y="22653"/>
                      <a:pt x="33709" y="18793"/>
                    </a:cubicBezTo>
                    <a:cubicBezTo>
                      <a:pt x="33686" y="18212"/>
                      <a:pt x="33112" y="17595"/>
                      <a:pt x="32531" y="17595"/>
                    </a:cubicBezTo>
                    <a:cubicBezTo>
                      <a:pt x="32351" y="17595"/>
                      <a:pt x="32172" y="17654"/>
                      <a:pt x="32007" y="17790"/>
                    </a:cubicBezTo>
                    <a:cubicBezTo>
                      <a:pt x="26627" y="21893"/>
                      <a:pt x="20821" y="27243"/>
                      <a:pt x="17934" y="33687"/>
                    </a:cubicBezTo>
                    <a:cubicBezTo>
                      <a:pt x="18025" y="31407"/>
                      <a:pt x="18086" y="29158"/>
                      <a:pt x="18207" y="26878"/>
                    </a:cubicBezTo>
                    <a:cubicBezTo>
                      <a:pt x="18633" y="18124"/>
                      <a:pt x="19302" y="9400"/>
                      <a:pt x="20244" y="707"/>
                    </a:cubicBezTo>
                    <a:cubicBezTo>
                      <a:pt x="20304" y="229"/>
                      <a:pt x="19974" y="0"/>
                      <a:pt x="1961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313" name="Google Shape;5313;p32"/>
              <p:cNvSpPr/>
              <p:nvPr/>
            </p:nvSpPr>
            <p:spPr>
              <a:xfrm>
                <a:off x="1681625" y="3026450"/>
                <a:ext cx="301525" cy="412675"/>
              </a:xfrm>
              <a:custGeom>
                <a:avLst/>
                <a:gdLst/>
                <a:ahLst/>
                <a:cxnLst/>
                <a:rect l="l" t="t" r="r" b="b"/>
                <a:pathLst>
                  <a:path w="12061" h="16507" extrusionOk="0">
                    <a:moveTo>
                      <a:pt x="394" y="1"/>
                    </a:moveTo>
                    <a:cubicBezTo>
                      <a:pt x="178" y="1"/>
                      <a:pt x="0" y="265"/>
                      <a:pt x="164" y="476"/>
                    </a:cubicBezTo>
                    <a:cubicBezTo>
                      <a:pt x="4662" y="5339"/>
                      <a:pt x="8097" y="10658"/>
                      <a:pt x="11410" y="16342"/>
                    </a:cubicBezTo>
                    <a:cubicBezTo>
                      <a:pt x="11468" y="16458"/>
                      <a:pt x="11561" y="16507"/>
                      <a:pt x="11654" y="16507"/>
                    </a:cubicBezTo>
                    <a:cubicBezTo>
                      <a:pt x="11854" y="16507"/>
                      <a:pt x="12061" y="16287"/>
                      <a:pt x="11957" y="16038"/>
                    </a:cubicBezTo>
                    <a:cubicBezTo>
                      <a:pt x="9222" y="10172"/>
                      <a:pt x="5027" y="4761"/>
                      <a:pt x="589" y="81"/>
                    </a:cubicBezTo>
                    <a:cubicBezTo>
                      <a:pt x="526" y="24"/>
                      <a:pt x="458" y="1"/>
                      <a:pt x="39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314" name="Google Shape;5314;p32"/>
              <p:cNvSpPr/>
              <p:nvPr/>
            </p:nvSpPr>
            <p:spPr>
              <a:xfrm>
                <a:off x="2026000" y="3384450"/>
                <a:ext cx="312075" cy="352950"/>
              </a:xfrm>
              <a:custGeom>
                <a:avLst/>
                <a:gdLst/>
                <a:ahLst/>
                <a:cxnLst/>
                <a:rect l="l" t="t" r="r" b="b"/>
                <a:pathLst>
                  <a:path w="12483" h="14118" extrusionOk="0">
                    <a:moveTo>
                      <a:pt x="12077" y="1"/>
                    </a:moveTo>
                    <a:cubicBezTo>
                      <a:pt x="12015" y="1"/>
                      <a:pt x="11951" y="24"/>
                      <a:pt x="11891" y="77"/>
                    </a:cubicBezTo>
                    <a:cubicBezTo>
                      <a:pt x="7939" y="4606"/>
                      <a:pt x="3988" y="9135"/>
                      <a:pt x="158" y="13724"/>
                    </a:cubicBezTo>
                    <a:cubicBezTo>
                      <a:pt x="1" y="13904"/>
                      <a:pt x="126" y="14118"/>
                      <a:pt x="288" y="14118"/>
                    </a:cubicBezTo>
                    <a:cubicBezTo>
                      <a:pt x="345" y="14118"/>
                      <a:pt x="407" y="14092"/>
                      <a:pt x="462" y="14028"/>
                    </a:cubicBezTo>
                    <a:cubicBezTo>
                      <a:pt x="4413" y="9560"/>
                      <a:pt x="8365" y="5031"/>
                      <a:pt x="12316" y="502"/>
                    </a:cubicBezTo>
                    <a:cubicBezTo>
                      <a:pt x="12483" y="289"/>
                      <a:pt x="12296" y="1"/>
                      <a:pt x="120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315" name="Google Shape;5315;p32"/>
              <p:cNvSpPr/>
              <p:nvPr/>
            </p:nvSpPr>
            <p:spPr>
              <a:xfrm>
                <a:off x="1695125" y="3695075"/>
                <a:ext cx="258875" cy="435475"/>
              </a:xfrm>
              <a:custGeom>
                <a:avLst/>
                <a:gdLst/>
                <a:ahLst/>
                <a:cxnLst/>
                <a:rect l="l" t="t" r="r" b="b"/>
                <a:pathLst>
                  <a:path w="10355" h="17419" extrusionOk="0">
                    <a:moveTo>
                      <a:pt x="384" y="1"/>
                    </a:moveTo>
                    <a:cubicBezTo>
                      <a:pt x="181" y="1"/>
                      <a:pt x="1" y="254"/>
                      <a:pt x="171" y="448"/>
                    </a:cubicBezTo>
                    <a:cubicBezTo>
                      <a:pt x="4487" y="5524"/>
                      <a:pt x="6797" y="11482"/>
                      <a:pt x="9837" y="17318"/>
                    </a:cubicBezTo>
                    <a:cubicBezTo>
                      <a:pt x="9877" y="17388"/>
                      <a:pt x="9949" y="17418"/>
                      <a:pt x="10025" y="17418"/>
                    </a:cubicBezTo>
                    <a:cubicBezTo>
                      <a:pt x="10182" y="17418"/>
                      <a:pt x="10354" y="17289"/>
                      <a:pt x="10293" y="17105"/>
                    </a:cubicBezTo>
                    <a:cubicBezTo>
                      <a:pt x="8013" y="11026"/>
                      <a:pt x="4791" y="4947"/>
                      <a:pt x="536" y="53"/>
                    </a:cubicBezTo>
                    <a:cubicBezTo>
                      <a:pt x="487" y="17"/>
                      <a:pt x="435" y="1"/>
                      <a:pt x="3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316" name="Google Shape;5316;p32"/>
              <p:cNvSpPr/>
              <p:nvPr/>
            </p:nvSpPr>
            <p:spPr>
              <a:xfrm>
                <a:off x="2057625" y="4116200"/>
                <a:ext cx="223675" cy="312250"/>
              </a:xfrm>
              <a:custGeom>
                <a:avLst/>
                <a:gdLst/>
                <a:ahLst/>
                <a:cxnLst/>
                <a:rect l="l" t="t" r="r" b="b"/>
                <a:pathLst>
                  <a:path w="8947" h="12490" extrusionOk="0">
                    <a:moveTo>
                      <a:pt x="8554" y="1"/>
                    </a:moveTo>
                    <a:cubicBezTo>
                      <a:pt x="8506" y="1"/>
                      <a:pt x="8456" y="15"/>
                      <a:pt x="8407" y="47"/>
                    </a:cubicBezTo>
                    <a:cubicBezTo>
                      <a:pt x="6431" y="1567"/>
                      <a:pt x="5246" y="4333"/>
                      <a:pt x="3696" y="6278"/>
                    </a:cubicBezTo>
                    <a:cubicBezTo>
                      <a:pt x="2176" y="8133"/>
                      <a:pt x="747" y="9987"/>
                      <a:pt x="18" y="12297"/>
                    </a:cubicBezTo>
                    <a:cubicBezTo>
                      <a:pt x="0" y="12418"/>
                      <a:pt x="92" y="12490"/>
                      <a:pt x="185" y="12490"/>
                    </a:cubicBezTo>
                    <a:cubicBezTo>
                      <a:pt x="255" y="12490"/>
                      <a:pt x="326" y="12449"/>
                      <a:pt x="352" y="12358"/>
                    </a:cubicBezTo>
                    <a:cubicBezTo>
                      <a:pt x="1386" y="9896"/>
                      <a:pt x="3088" y="7920"/>
                      <a:pt x="4759" y="5853"/>
                    </a:cubicBezTo>
                    <a:cubicBezTo>
                      <a:pt x="6127" y="4151"/>
                      <a:pt x="7100" y="1841"/>
                      <a:pt x="8772" y="473"/>
                    </a:cubicBezTo>
                    <a:cubicBezTo>
                      <a:pt x="8946" y="298"/>
                      <a:pt x="8773" y="1"/>
                      <a:pt x="85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317" name="Google Shape;5317;p32"/>
              <p:cNvSpPr/>
              <p:nvPr/>
            </p:nvSpPr>
            <p:spPr>
              <a:xfrm>
                <a:off x="1659875" y="2153325"/>
                <a:ext cx="883775" cy="740775"/>
              </a:xfrm>
              <a:custGeom>
                <a:avLst/>
                <a:gdLst/>
                <a:ahLst/>
                <a:cxnLst/>
                <a:rect l="l" t="t" r="r" b="b"/>
                <a:pathLst>
                  <a:path w="35351" h="29631" extrusionOk="0">
                    <a:moveTo>
                      <a:pt x="19650" y="0"/>
                    </a:moveTo>
                    <a:cubicBezTo>
                      <a:pt x="17013" y="0"/>
                      <a:pt x="16847" y="8164"/>
                      <a:pt x="16049" y="10233"/>
                    </a:cubicBezTo>
                    <a:cubicBezTo>
                      <a:pt x="13922" y="7903"/>
                      <a:pt x="9158" y="4181"/>
                      <a:pt x="6696" y="4181"/>
                    </a:cubicBezTo>
                    <a:cubicBezTo>
                      <a:pt x="6202" y="4181"/>
                      <a:pt x="5801" y="4331"/>
                      <a:pt x="5532" y="4671"/>
                    </a:cubicBezTo>
                    <a:cubicBezTo>
                      <a:pt x="4712" y="5643"/>
                      <a:pt x="5715" y="6586"/>
                      <a:pt x="12280" y="13333"/>
                    </a:cubicBezTo>
                    <a:cubicBezTo>
                      <a:pt x="11907" y="13294"/>
                      <a:pt x="7305" y="11744"/>
                      <a:pt x="3933" y="11744"/>
                    </a:cubicBezTo>
                    <a:cubicBezTo>
                      <a:pt x="2087" y="11744"/>
                      <a:pt x="610" y="12208"/>
                      <a:pt x="396" y="13637"/>
                    </a:cubicBezTo>
                    <a:cubicBezTo>
                      <a:pt x="0" y="16251"/>
                      <a:pt x="9818" y="15978"/>
                      <a:pt x="12615" y="16282"/>
                    </a:cubicBezTo>
                    <a:cubicBezTo>
                      <a:pt x="9666" y="18683"/>
                      <a:pt x="3952" y="23060"/>
                      <a:pt x="6839" y="24580"/>
                    </a:cubicBezTo>
                    <a:cubicBezTo>
                      <a:pt x="7166" y="24750"/>
                      <a:pt x="7506" y="24824"/>
                      <a:pt x="7851" y="24824"/>
                    </a:cubicBezTo>
                    <a:cubicBezTo>
                      <a:pt x="9047" y="24824"/>
                      <a:pt x="10296" y="23933"/>
                      <a:pt x="11216" y="23060"/>
                    </a:cubicBezTo>
                    <a:cubicBezTo>
                      <a:pt x="12402" y="21905"/>
                      <a:pt x="13374" y="20507"/>
                      <a:pt x="14894" y="19899"/>
                    </a:cubicBezTo>
                    <a:cubicBezTo>
                      <a:pt x="14894" y="22057"/>
                      <a:pt x="14894" y="24185"/>
                      <a:pt x="14955" y="26343"/>
                    </a:cubicBezTo>
                    <a:cubicBezTo>
                      <a:pt x="14955" y="27103"/>
                      <a:pt x="14955" y="27923"/>
                      <a:pt x="15289" y="28562"/>
                    </a:cubicBezTo>
                    <a:cubicBezTo>
                      <a:pt x="15580" y="29142"/>
                      <a:pt x="16190" y="29631"/>
                      <a:pt x="16823" y="29631"/>
                    </a:cubicBezTo>
                    <a:cubicBezTo>
                      <a:pt x="16920" y="29631"/>
                      <a:pt x="17017" y="29619"/>
                      <a:pt x="17113" y="29595"/>
                    </a:cubicBezTo>
                    <a:cubicBezTo>
                      <a:pt x="17995" y="29352"/>
                      <a:pt x="18359" y="28318"/>
                      <a:pt x="18603" y="27467"/>
                    </a:cubicBezTo>
                    <a:cubicBezTo>
                      <a:pt x="18967" y="25887"/>
                      <a:pt x="20001" y="21449"/>
                      <a:pt x="20365" y="19869"/>
                    </a:cubicBezTo>
                    <a:cubicBezTo>
                      <a:pt x="22767" y="22179"/>
                      <a:pt x="23466" y="25644"/>
                      <a:pt x="26657" y="26586"/>
                    </a:cubicBezTo>
                    <a:cubicBezTo>
                      <a:pt x="26961" y="26677"/>
                      <a:pt x="27303" y="26753"/>
                      <a:pt x="27630" y="26753"/>
                    </a:cubicBezTo>
                    <a:cubicBezTo>
                      <a:pt x="27957" y="26753"/>
                      <a:pt x="28268" y="26677"/>
                      <a:pt x="28512" y="26464"/>
                    </a:cubicBezTo>
                    <a:cubicBezTo>
                      <a:pt x="28876" y="26130"/>
                      <a:pt x="28967" y="25552"/>
                      <a:pt x="28967" y="25036"/>
                    </a:cubicBezTo>
                    <a:cubicBezTo>
                      <a:pt x="28846" y="21723"/>
                      <a:pt x="25685" y="19869"/>
                      <a:pt x="23223" y="17680"/>
                    </a:cubicBezTo>
                    <a:lnTo>
                      <a:pt x="23223" y="17680"/>
                    </a:lnTo>
                    <a:cubicBezTo>
                      <a:pt x="25776" y="18075"/>
                      <a:pt x="28572" y="17923"/>
                      <a:pt x="31126" y="18075"/>
                    </a:cubicBezTo>
                    <a:cubicBezTo>
                      <a:pt x="31391" y="18092"/>
                      <a:pt x="31664" y="18105"/>
                      <a:pt x="31938" y="18105"/>
                    </a:cubicBezTo>
                    <a:cubicBezTo>
                      <a:pt x="32636" y="18105"/>
                      <a:pt x="33341" y="18025"/>
                      <a:pt x="33952" y="17741"/>
                    </a:cubicBezTo>
                    <a:cubicBezTo>
                      <a:pt x="34773" y="17346"/>
                      <a:pt x="35351" y="16221"/>
                      <a:pt x="34895" y="15370"/>
                    </a:cubicBezTo>
                    <a:cubicBezTo>
                      <a:pt x="34621" y="14884"/>
                      <a:pt x="34104" y="14610"/>
                      <a:pt x="33588" y="14397"/>
                    </a:cubicBezTo>
                    <a:cubicBezTo>
                      <a:pt x="32726" y="13978"/>
                      <a:pt x="31520" y="13867"/>
                      <a:pt x="30209" y="13867"/>
                    </a:cubicBezTo>
                    <a:cubicBezTo>
                      <a:pt x="28745" y="13867"/>
                      <a:pt x="27151" y="14005"/>
                      <a:pt x="25761" y="14005"/>
                    </a:cubicBezTo>
                    <a:cubicBezTo>
                      <a:pt x="24970" y="14005"/>
                      <a:pt x="24245" y="13960"/>
                      <a:pt x="23648" y="13820"/>
                    </a:cubicBezTo>
                    <a:cubicBezTo>
                      <a:pt x="24104" y="12878"/>
                      <a:pt x="30396" y="10081"/>
                      <a:pt x="31369" y="9686"/>
                    </a:cubicBezTo>
                    <a:cubicBezTo>
                      <a:pt x="34044" y="8561"/>
                      <a:pt x="33284" y="5978"/>
                      <a:pt x="32068" y="5218"/>
                    </a:cubicBezTo>
                    <a:cubicBezTo>
                      <a:pt x="31894" y="5118"/>
                      <a:pt x="31663" y="5074"/>
                      <a:pt x="31391" y="5074"/>
                    </a:cubicBezTo>
                    <a:cubicBezTo>
                      <a:pt x="29756" y="5074"/>
                      <a:pt x="26636" y="6664"/>
                      <a:pt x="25594" y="7315"/>
                    </a:cubicBezTo>
                    <a:cubicBezTo>
                      <a:pt x="24378" y="8075"/>
                      <a:pt x="21672" y="9686"/>
                      <a:pt x="20761" y="10811"/>
                    </a:cubicBezTo>
                    <a:cubicBezTo>
                      <a:pt x="20882" y="8683"/>
                      <a:pt x="21976" y="355"/>
                      <a:pt x="19879" y="20"/>
                    </a:cubicBezTo>
                    <a:cubicBezTo>
                      <a:pt x="19801" y="7"/>
                      <a:pt x="19724" y="0"/>
                      <a:pt x="1965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318" name="Google Shape;5318;p32"/>
              <p:cNvSpPr/>
              <p:nvPr/>
            </p:nvSpPr>
            <p:spPr>
              <a:xfrm>
                <a:off x="2026150" y="2440575"/>
                <a:ext cx="183150" cy="163050"/>
              </a:xfrm>
              <a:custGeom>
                <a:avLst/>
                <a:gdLst/>
                <a:ahLst/>
                <a:cxnLst/>
                <a:rect l="l" t="t" r="r" b="b"/>
                <a:pathLst>
                  <a:path w="7326" h="6522" extrusionOk="0">
                    <a:moveTo>
                      <a:pt x="3394" y="0"/>
                    </a:moveTo>
                    <a:cubicBezTo>
                      <a:pt x="3306" y="0"/>
                      <a:pt x="3217" y="6"/>
                      <a:pt x="3131" y="20"/>
                    </a:cubicBezTo>
                    <a:cubicBezTo>
                      <a:pt x="2128" y="81"/>
                      <a:pt x="1155" y="628"/>
                      <a:pt x="608" y="1479"/>
                    </a:cubicBezTo>
                    <a:cubicBezTo>
                      <a:pt x="0" y="2512"/>
                      <a:pt x="61" y="3819"/>
                      <a:pt x="638" y="4822"/>
                    </a:cubicBezTo>
                    <a:cubicBezTo>
                      <a:pt x="1132" y="5763"/>
                      <a:pt x="2171" y="6521"/>
                      <a:pt x="3250" y="6521"/>
                    </a:cubicBezTo>
                    <a:cubicBezTo>
                      <a:pt x="3566" y="6521"/>
                      <a:pt x="3885" y="6456"/>
                      <a:pt x="4195" y="6312"/>
                    </a:cubicBezTo>
                    <a:cubicBezTo>
                      <a:pt x="4955" y="6190"/>
                      <a:pt x="5714" y="5795"/>
                      <a:pt x="6231" y="5096"/>
                    </a:cubicBezTo>
                    <a:cubicBezTo>
                      <a:pt x="7325" y="3698"/>
                      <a:pt x="6778" y="1448"/>
                      <a:pt x="5228" y="567"/>
                    </a:cubicBezTo>
                    <a:cubicBezTo>
                      <a:pt x="5173" y="539"/>
                      <a:pt x="5030" y="468"/>
                      <a:pt x="4924" y="415"/>
                    </a:cubicBezTo>
                    <a:lnTo>
                      <a:pt x="4924" y="415"/>
                    </a:lnTo>
                    <a:cubicBezTo>
                      <a:pt x="4742" y="324"/>
                      <a:pt x="4499" y="202"/>
                      <a:pt x="4286" y="172"/>
                    </a:cubicBezTo>
                    <a:cubicBezTo>
                      <a:pt x="4025" y="77"/>
                      <a:pt x="3708" y="0"/>
                      <a:pt x="33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319" name="Google Shape;5319;p32"/>
              <p:cNvSpPr/>
              <p:nvPr/>
            </p:nvSpPr>
            <p:spPr>
              <a:xfrm>
                <a:off x="2204350" y="2626575"/>
                <a:ext cx="104375" cy="107400"/>
              </a:xfrm>
              <a:custGeom>
                <a:avLst/>
                <a:gdLst/>
                <a:ahLst/>
                <a:cxnLst/>
                <a:rect l="l" t="t" r="r" b="b"/>
                <a:pathLst>
                  <a:path w="4175" h="4296" extrusionOk="0">
                    <a:moveTo>
                      <a:pt x="283" y="0"/>
                    </a:moveTo>
                    <a:cubicBezTo>
                      <a:pt x="131" y="0"/>
                      <a:pt x="1" y="212"/>
                      <a:pt x="167" y="331"/>
                    </a:cubicBezTo>
                    <a:cubicBezTo>
                      <a:pt x="866" y="969"/>
                      <a:pt x="1535" y="1607"/>
                      <a:pt x="2173" y="2337"/>
                    </a:cubicBezTo>
                    <a:cubicBezTo>
                      <a:pt x="2751" y="2945"/>
                      <a:pt x="3207" y="3765"/>
                      <a:pt x="3875" y="4282"/>
                    </a:cubicBezTo>
                    <a:cubicBezTo>
                      <a:pt x="3894" y="4292"/>
                      <a:pt x="3915" y="4296"/>
                      <a:pt x="3936" y="4296"/>
                    </a:cubicBezTo>
                    <a:cubicBezTo>
                      <a:pt x="4049" y="4296"/>
                      <a:pt x="4175" y="4172"/>
                      <a:pt x="4149" y="4069"/>
                    </a:cubicBezTo>
                    <a:cubicBezTo>
                      <a:pt x="3845" y="3309"/>
                      <a:pt x="3146" y="2671"/>
                      <a:pt x="2599" y="2094"/>
                    </a:cubicBezTo>
                    <a:cubicBezTo>
                      <a:pt x="1900" y="1394"/>
                      <a:pt x="1170" y="695"/>
                      <a:pt x="410" y="57"/>
                    </a:cubicBezTo>
                    <a:cubicBezTo>
                      <a:pt x="370" y="17"/>
                      <a:pt x="326" y="0"/>
                      <a:pt x="283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320" name="Google Shape;5320;p32"/>
              <p:cNvSpPr/>
              <p:nvPr/>
            </p:nvSpPr>
            <p:spPr>
              <a:xfrm>
                <a:off x="2230625" y="2540125"/>
                <a:ext cx="168650" cy="32900"/>
              </a:xfrm>
              <a:custGeom>
                <a:avLst/>
                <a:gdLst/>
                <a:ahLst/>
                <a:cxnLst/>
                <a:rect l="l" t="t" r="r" b="b"/>
                <a:pathLst>
                  <a:path w="6746" h="1316" extrusionOk="0">
                    <a:moveTo>
                      <a:pt x="321" y="0"/>
                    </a:moveTo>
                    <a:cubicBezTo>
                      <a:pt x="67" y="0"/>
                      <a:pt x="1" y="394"/>
                      <a:pt x="271" y="475"/>
                    </a:cubicBezTo>
                    <a:cubicBezTo>
                      <a:pt x="1470" y="902"/>
                      <a:pt x="3022" y="1315"/>
                      <a:pt x="4473" y="1315"/>
                    </a:cubicBezTo>
                    <a:cubicBezTo>
                      <a:pt x="5193" y="1315"/>
                      <a:pt x="5888" y="1214"/>
                      <a:pt x="6502" y="962"/>
                    </a:cubicBezTo>
                    <a:cubicBezTo>
                      <a:pt x="6745" y="901"/>
                      <a:pt x="6715" y="536"/>
                      <a:pt x="6441" y="536"/>
                    </a:cubicBezTo>
                    <a:cubicBezTo>
                      <a:pt x="6305" y="527"/>
                      <a:pt x="6168" y="524"/>
                      <a:pt x="6031" y="524"/>
                    </a:cubicBezTo>
                    <a:cubicBezTo>
                      <a:pt x="5293" y="524"/>
                      <a:pt x="4541" y="631"/>
                      <a:pt x="3805" y="631"/>
                    </a:cubicBezTo>
                    <a:cubicBezTo>
                      <a:pt x="3731" y="631"/>
                      <a:pt x="3658" y="630"/>
                      <a:pt x="3584" y="627"/>
                    </a:cubicBezTo>
                    <a:cubicBezTo>
                      <a:pt x="2490" y="536"/>
                      <a:pt x="1457" y="354"/>
                      <a:pt x="423" y="20"/>
                    </a:cubicBezTo>
                    <a:cubicBezTo>
                      <a:pt x="386" y="6"/>
                      <a:pt x="352" y="0"/>
                      <a:pt x="321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321" name="Google Shape;5321;p32"/>
              <p:cNvSpPr/>
              <p:nvPr/>
            </p:nvSpPr>
            <p:spPr>
              <a:xfrm>
                <a:off x="2229225" y="2361325"/>
                <a:ext cx="147150" cy="84925"/>
              </a:xfrm>
              <a:custGeom>
                <a:avLst/>
                <a:gdLst/>
                <a:ahLst/>
                <a:cxnLst/>
                <a:rect l="l" t="t" r="r" b="b"/>
                <a:pathLst>
                  <a:path w="5886" h="3397" extrusionOk="0">
                    <a:moveTo>
                      <a:pt x="5605" y="1"/>
                    </a:moveTo>
                    <a:cubicBezTo>
                      <a:pt x="5571" y="1"/>
                      <a:pt x="5533" y="9"/>
                      <a:pt x="5494" y="29"/>
                    </a:cubicBezTo>
                    <a:cubicBezTo>
                      <a:pt x="3671" y="819"/>
                      <a:pt x="1938" y="2004"/>
                      <a:pt x="236" y="3038"/>
                    </a:cubicBezTo>
                    <a:cubicBezTo>
                      <a:pt x="1" y="3116"/>
                      <a:pt x="102" y="3397"/>
                      <a:pt x="290" y="3397"/>
                    </a:cubicBezTo>
                    <a:cubicBezTo>
                      <a:pt x="321" y="3397"/>
                      <a:pt x="354" y="3389"/>
                      <a:pt x="388" y="3372"/>
                    </a:cubicBezTo>
                    <a:cubicBezTo>
                      <a:pt x="2120" y="2339"/>
                      <a:pt x="3975" y="1457"/>
                      <a:pt x="5707" y="363"/>
                    </a:cubicBezTo>
                    <a:cubicBezTo>
                      <a:pt x="5886" y="235"/>
                      <a:pt x="5786" y="1"/>
                      <a:pt x="5605" y="1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322" name="Google Shape;5322;p32"/>
              <p:cNvSpPr/>
              <p:nvPr/>
            </p:nvSpPr>
            <p:spPr>
              <a:xfrm>
                <a:off x="1872550" y="2325200"/>
                <a:ext cx="149300" cy="122200"/>
              </a:xfrm>
              <a:custGeom>
                <a:avLst/>
                <a:gdLst/>
                <a:ahLst/>
                <a:cxnLst/>
                <a:rect l="l" t="t" r="r" b="b"/>
                <a:pathLst>
                  <a:path w="5972" h="4888" extrusionOk="0">
                    <a:moveTo>
                      <a:pt x="338" y="0"/>
                    </a:moveTo>
                    <a:cubicBezTo>
                      <a:pt x="170" y="0"/>
                      <a:pt x="0" y="305"/>
                      <a:pt x="217" y="440"/>
                    </a:cubicBezTo>
                    <a:cubicBezTo>
                      <a:pt x="1311" y="1139"/>
                      <a:pt x="2375" y="1808"/>
                      <a:pt x="3348" y="2598"/>
                    </a:cubicBezTo>
                    <a:cubicBezTo>
                      <a:pt x="4199" y="3297"/>
                      <a:pt x="4807" y="4240"/>
                      <a:pt x="5627" y="4847"/>
                    </a:cubicBezTo>
                    <a:cubicBezTo>
                      <a:pt x="5655" y="4875"/>
                      <a:pt x="5689" y="4887"/>
                      <a:pt x="5724" y="4887"/>
                    </a:cubicBezTo>
                    <a:cubicBezTo>
                      <a:pt x="5843" y="4887"/>
                      <a:pt x="5971" y="4752"/>
                      <a:pt x="5901" y="4635"/>
                    </a:cubicBezTo>
                    <a:cubicBezTo>
                      <a:pt x="5536" y="3601"/>
                      <a:pt x="4412" y="2750"/>
                      <a:pt x="3560" y="2112"/>
                    </a:cubicBezTo>
                    <a:cubicBezTo>
                      <a:pt x="2557" y="1352"/>
                      <a:pt x="1463" y="683"/>
                      <a:pt x="399" y="15"/>
                    </a:cubicBezTo>
                    <a:cubicBezTo>
                      <a:pt x="379" y="5"/>
                      <a:pt x="359" y="0"/>
                      <a:pt x="338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323" name="Google Shape;5323;p32"/>
              <p:cNvSpPr/>
              <p:nvPr/>
            </p:nvSpPr>
            <p:spPr>
              <a:xfrm>
                <a:off x="1776525" y="2494100"/>
                <a:ext cx="174400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6976" h="1547" extrusionOk="0">
                    <a:moveTo>
                      <a:pt x="270" y="0"/>
                    </a:moveTo>
                    <a:cubicBezTo>
                      <a:pt x="65" y="0"/>
                      <a:pt x="0" y="343"/>
                      <a:pt x="198" y="371"/>
                    </a:cubicBezTo>
                    <a:cubicBezTo>
                      <a:pt x="2049" y="896"/>
                      <a:pt x="4176" y="1547"/>
                      <a:pt x="6146" y="1547"/>
                    </a:cubicBezTo>
                    <a:cubicBezTo>
                      <a:pt x="6343" y="1547"/>
                      <a:pt x="6539" y="1540"/>
                      <a:pt x="6733" y="1526"/>
                    </a:cubicBezTo>
                    <a:cubicBezTo>
                      <a:pt x="6946" y="1526"/>
                      <a:pt x="6976" y="1253"/>
                      <a:pt x="6794" y="1161"/>
                    </a:cubicBezTo>
                    <a:cubicBezTo>
                      <a:pt x="4666" y="675"/>
                      <a:pt x="2447" y="554"/>
                      <a:pt x="319" y="6"/>
                    </a:cubicBezTo>
                    <a:cubicBezTo>
                      <a:pt x="302" y="2"/>
                      <a:pt x="285" y="0"/>
                      <a:pt x="270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324" name="Google Shape;5324;p32"/>
              <p:cNvSpPr/>
              <p:nvPr/>
            </p:nvSpPr>
            <p:spPr>
              <a:xfrm>
                <a:off x="1879050" y="2601050"/>
                <a:ext cx="118000" cy="109525"/>
              </a:xfrm>
              <a:custGeom>
                <a:avLst/>
                <a:gdLst/>
                <a:ahLst/>
                <a:cxnLst/>
                <a:rect l="l" t="t" r="r" b="b"/>
                <a:pathLst>
                  <a:path w="4720" h="4381" extrusionOk="0">
                    <a:moveTo>
                      <a:pt x="4513" y="0"/>
                    </a:moveTo>
                    <a:cubicBezTo>
                      <a:pt x="4494" y="0"/>
                      <a:pt x="4474" y="5"/>
                      <a:pt x="4455" y="14"/>
                    </a:cubicBezTo>
                    <a:cubicBezTo>
                      <a:pt x="3635" y="227"/>
                      <a:pt x="2905" y="1078"/>
                      <a:pt x="2297" y="1656"/>
                    </a:cubicBezTo>
                    <a:cubicBezTo>
                      <a:pt x="1538" y="2355"/>
                      <a:pt x="808" y="3175"/>
                      <a:pt x="139" y="3996"/>
                    </a:cubicBezTo>
                    <a:cubicBezTo>
                      <a:pt x="0" y="4135"/>
                      <a:pt x="162" y="4381"/>
                      <a:pt x="328" y="4381"/>
                    </a:cubicBezTo>
                    <a:cubicBezTo>
                      <a:pt x="379" y="4381"/>
                      <a:pt x="431" y="4357"/>
                      <a:pt x="474" y="4300"/>
                    </a:cubicBezTo>
                    <a:cubicBezTo>
                      <a:pt x="1112" y="3540"/>
                      <a:pt x="1841" y="2780"/>
                      <a:pt x="2571" y="2111"/>
                    </a:cubicBezTo>
                    <a:cubicBezTo>
                      <a:pt x="3240" y="1504"/>
                      <a:pt x="4152" y="987"/>
                      <a:pt x="4668" y="257"/>
                    </a:cubicBezTo>
                    <a:cubicBezTo>
                      <a:pt x="4720" y="129"/>
                      <a:pt x="4619" y="0"/>
                      <a:pt x="4513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325" name="Google Shape;5325;p32"/>
              <p:cNvSpPr/>
              <p:nvPr/>
            </p:nvSpPr>
            <p:spPr>
              <a:xfrm>
                <a:off x="2070950" y="2650725"/>
                <a:ext cx="35000" cy="191475"/>
              </a:xfrm>
              <a:custGeom>
                <a:avLst/>
                <a:gdLst/>
                <a:ahLst/>
                <a:cxnLst/>
                <a:rect l="l" t="t" r="r" b="b"/>
                <a:pathLst>
                  <a:path w="1400" h="7659" extrusionOk="0">
                    <a:moveTo>
                      <a:pt x="1064" y="0"/>
                    </a:moveTo>
                    <a:cubicBezTo>
                      <a:pt x="979" y="0"/>
                      <a:pt x="892" y="48"/>
                      <a:pt x="853" y="155"/>
                    </a:cubicBezTo>
                    <a:cubicBezTo>
                      <a:pt x="93" y="2343"/>
                      <a:pt x="214" y="5140"/>
                      <a:pt x="32" y="7450"/>
                    </a:cubicBezTo>
                    <a:cubicBezTo>
                      <a:pt x="1" y="7591"/>
                      <a:pt x="90" y="7659"/>
                      <a:pt x="188" y="7659"/>
                    </a:cubicBezTo>
                    <a:cubicBezTo>
                      <a:pt x="281" y="7659"/>
                      <a:pt x="382" y="7598"/>
                      <a:pt x="397" y="7480"/>
                    </a:cubicBezTo>
                    <a:cubicBezTo>
                      <a:pt x="670" y="5140"/>
                      <a:pt x="1400" y="2587"/>
                      <a:pt x="1278" y="216"/>
                    </a:cubicBezTo>
                    <a:cubicBezTo>
                      <a:pt x="1278" y="79"/>
                      <a:pt x="1173" y="0"/>
                      <a:pt x="1064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sp>
        <p:nvSpPr>
          <p:cNvPr id="5326" name="Google Shape;5326;p32"/>
          <p:cNvSpPr/>
          <p:nvPr/>
        </p:nvSpPr>
        <p:spPr>
          <a:xfrm>
            <a:off x="7829506" y="624834"/>
            <a:ext cx="1517568" cy="748596"/>
          </a:xfrm>
          <a:custGeom>
            <a:avLst/>
            <a:gdLst/>
            <a:ahLst/>
            <a:cxnLst/>
            <a:rect l="l" t="t" r="r" b="b"/>
            <a:pathLst>
              <a:path w="19748" h="9741" extrusionOk="0">
                <a:moveTo>
                  <a:pt x="13943" y="0"/>
                </a:moveTo>
                <a:cubicBezTo>
                  <a:pt x="13209" y="67"/>
                  <a:pt x="12442" y="234"/>
                  <a:pt x="11742" y="567"/>
                </a:cubicBezTo>
                <a:cubicBezTo>
                  <a:pt x="10407" y="1135"/>
                  <a:pt x="9407" y="2169"/>
                  <a:pt x="9073" y="3336"/>
                </a:cubicBezTo>
                <a:cubicBezTo>
                  <a:pt x="8840" y="2836"/>
                  <a:pt x="8539" y="2435"/>
                  <a:pt x="8206" y="2069"/>
                </a:cubicBezTo>
                <a:cubicBezTo>
                  <a:pt x="7906" y="1768"/>
                  <a:pt x="7605" y="1501"/>
                  <a:pt x="7272" y="1335"/>
                </a:cubicBezTo>
                <a:cubicBezTo>
                  <a:pt x="7105" y="1268"/>
                  <a:pt x="6938" y="1168"/>
                  <a:pt x="6772" y="1135"/>
                </a:cubicBezTo>
                <a:cubicBezTo>
                  <a:pt x="6605" y="1101"/>
                  <a:pt x="6438" y="1034"/>
                  <a:pt x="6204" y="1001"/>
                </a:cubicBezTo>
                <a:lnTo>
                  <a:pt x="5904" y="1001"/>
                </a:lnTo>
                <a:cubicBezTo>
                  <a:pt x="5604" y="1001"/>
                  <a:pt x="5337" y="1068"/>
                  <a:pt x="5004" y="1135"/>
                </a:cubicBezTo>
                <a:cubicBezTo>
                  <a:pt x="4570" y="1268"/>
                  <a:pt x="4170" y="1468"/>
                  <a:pt x="3669" y="1768"/>
                </a:cubicBezTo>
                <a:cubicBezTo>
                  <a:pt x="2769" y="2335"/>
                  <a:pt x="2202" y="3103"/>
                  <a:pt x="2001" y="3903"/>
                </a:cubicBezTo>
                <a:cubicBezTo>
                  <a:pt x="1901" y="4203"/>
                  <a:pt x="1868" y="4604"/>
                  <a:pt x="1901" y="5004"/>
                </a:cubicBezTo>
                <a:cubicBezTo>
                  <a:pt x="1935" y="5338"/>
                  <a:pt x="2068" y="5738"/>
                  <a:pt x="2268" y="6071"/>
                </a:cubicBezTo>
                <a:cubicBezTo>
                  <a:pt x="2435" y="6405"/>
                  <a:pt x="2702" y="6672"/>
                  <a:pt x="3036" y="7005"/>
                </a:cubicBezTo>
                <a:cubicBezTo>
                  <a:pt x="3102" y="7105"/>
                  <a:pt x="3202" y="7172"/>
                  <a:pt x="3336" y="7272"/>
                </a:cubicBezTo>
                <a:lnTo>
                  <a:pt x="3002" y="7272"/>
                </a:lnTo>
                <a:cubicBezTo>
                  <a:pt x="2402" y="7339"/>
                  <a:pt x="1901" y="7439"/>
                  <a:pt x="1501" y="7606"/>
                </a:cubicBezTo>
                <a:cubicBezTo>
                  <a:pt x="1234" y="7673"/>
                  <a:pt x="1034" y="7806"/>
                  <a:pt x="834" y="7939"/>
                </a:cubicBezTo>
                <a:cubicBezTo>
                  <a:pt x="600" y="8039"/>
                  <a:pt x="434" y="8206"/>
                  <a:pt x="267" y="8440"/>
                </a:cubicBezTo>
                <a:cubicBezTo>
                  <a:pt x="167" y="8607"/>
                  <a:pt x="67" y="8807"/>
                  <a:pt x="33" y="9007"/>
                </a:cubicBezTo>
                <a:cubicBezTo>
                  <a:pt x="0" y="9207"/>
                  <a:pt x="0" y="9474"/>
                  <a:pt x="67" y="9741"/>
                </a:cubicBezTo>
                <a:lnTo>
                  <a:pt x="19714" y="9741"/>
                </a:lnTo>
                <a:cubicBezTo>
                  <a:pt x="19714" y="9641"/>
                  <a:pt x="19747" y="9541"/>
                  <a:pt x="19747" y="9474"/>
                </a:cubicBezTo>
                <a:cubicBezTo>
                  <a:pt x="19747" y="9340"/>
                  <a:pt x="19747" y="9174"/>
                  <a:pt x="19714" y="8973"/>
                </a:cubicBezTo>
                <a:cubicBezTo>
                  <a:pt x="19681" y="8807"/>
                  <a:pt x="19614" y="8673"/>
                  <a:pt x="19547" y="8506"/>
                </a:cubicBezTo>
                <a:cubicBezTo>
                  <a:pt x="19447" y="8340"/>
                  <a:pt x="19381" y="8240"/>
                  <a:pt x="19280" y="8140"/>
                </a:cubicBezTo>
                <a:cubicBezTo>
                  <a:pt x="19114" y="7939"/>
                  <a:pt x="18880" y="7773"/>
                  <a:pt x="18580" y="7673"/>
                </a:cubicBezTo>
                <a:cubicBezTo>
                  <a:pt x="18513" y="7639"/>
                  <a:pt x="18413" y="7639"/>
                  <a:pt x="18280" y="7639"/>
                </a:cubicBezTo>
                <a:cubicBezTo>
                  <a:pt x="18880" y="6505"/>
                  <a:pt x="19047" y="5171"/>
                  <a:pt x="18780" y="3803"/>
                </a:cubicBezTo>
                <a:cubicBezTo>
                  <a:pt x="18680" y="3069"/>
                  <a:pt x="18346" y="2335"/>
                  <a:pt x="17913" y="1735"/>
                </a:cubicBezTo>
                <a:cubicBezTo>
                  <a:pt x="17446" y="1101"/>
                  <a:pt x="16845" y="601"/>
                  <a:pt x="16112" y="267"/>
                </a:cubicBezTo>
                <a:cubicBezTo>
                  <a:pt x="15578" y="134"/>
                  <a:pt x="14944" y="0"/>
                  <a:pt x="14277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327" name="Google Shape;5327;p32"/>
          <p:cNvSpPr/>
          <p:nvPr/>
        </p:nvSpPr>
        <p:spPr>
          <a:xfrm>
            <a:off x="122901" y="1373448"/>
            <a:ext cx="1016302" cy="497224"/>
          </a:xfrm>
          <a:custGeom>
            <a:avLst/>
            <a:gdLst/>
            <a:ahLst/>
            <a:cxnLst/>
            <a:rect l="l" t="t" r="r" b="b"/>
            <a:pathLst>
              <a:path w="26320" h="12877" extrusionOk="0">
                <a:moveTo>
                  <a:pt x="9173" y="0"/>
                </a:moveTo>
                <a:cubicBezTo>
                  <a:pt x="8306" y="34"/>
                  <a:pt x="7506" y="234"/>
                  <a:pt x="6705" y="634"/>
                </a:cubicBezTo>
                <a:cubicBezTo>
                  <a:pt x="6038" y="968"/>
                  <a:pt x="5404" y="1468"/>
                  <a:pt x="4870" y="2068"/>
                </a:cubicBezTo>
                <a:cubicBezTo>
                  <a:pt x="3870" y="3236"/>
                  <a:pt x="3336" y="4837"/>
                  <a:pt x="3303" y="6505"/>
                </a:cubicBezTo>
                <a:cubicBezTo>
                  <a:pt x="3303" y="7005"/>
                  <a:pt x="3336" y="7506"/>
                  <a:pt x="3403" y="8006"/>
                </a:cubicBezTo>
                <a:cubicBezTo>
                  <a:pt x="3303" y="7906"/>
                  <a:pt x="3069" y="7873"/>
                  <a:pt x="2902" y="7873"/>
                </a:cubicBezTo>
                <a:lnTo>
                  <a:pt x="2869" y="7873"/>
                </a:lnTo>
                <a:cubicBezTo>
                  <a:pt x="2369" y="7873"/>
                  <a:pt x="1868" y="8106"/>
                  <a:pt x="1368" y="8606"/>
                </a:cubicBezTo>
                <a:cubicBezTo>
                  <a:pt x="901" y="9040"/>
                  <a:pt x="534" y="9574"/>
                  <a:pt x="267" y="10241"/>
                </a:cubicBezTo>
                <a:cubicBezTo>
                  <a:pt x="167" y="10541"/>
                  <a:pt x="67" y="10875"/>
                  <a:pt x="34" y="11175"/>
                </a:cubicBezTo>
                <a:cubicBezTo>
                  <a:pt x="0" y="11342"/>
                  <a:pt x="0" y="11508"/>
                  <a:pt x="0" y="11675"/>
                </a:cubicBezTo>
                <a:cubicBezTo>
                  <a:pt x="0" y="11842"/>
                  <a:pt x="0" y="12042"/>
                  <a:pt x="34" y="12176"/>
                </a:cubicBezTo>
                <a:cubicBezTo>
                  <a:pt x="67" y="12409"/>
                  <a:pt x="167" y="12643"/>
                  <a:pt x="267" y="12876"/>
                </a:cubicBezTo>
                <a:lnTo>
                  <a:pt x="25719" y="12876"/>
                </a:lnTo>
                <a:cubicBezTo>
                  <a:pt x="25819" y="12743"/>
                  <a:pt x="25885" y="12643"/>
                  <a:pt x="25985" y="12543"/>
                </a:cubicBezTo>
                <a:cubicBezTo>
                  <a:pt x="26052" y="12409"/>
                  <a:pt x="26086" y="12309"/>
                  <a:pt x="26186" y="12142"/>
                </a:cubicBezTo>
                <a:cubicBezTo>
                  <a:pt x="26252" y="11875"/>
                  <a:pt x="26319" y="11575"/>
                  <a:pt x="26252" y="11342"/>
                </a:cubicBezTo>
                <a:cubicBezTo>
                  <a:pt x="26219" y="11075"/>
                  <a:pt x="26152" y="10841"/>
                  <a:pt x="26019" y="10641"/>
                </a:cubicBezTo>
                <a:cubicBezTo>
                  <a:pt x="25885" y="10408"/>
                  <a:pt x="25719" y="10241"/>
                  <a:pt x="25485" y="10074"/>
                </a:cubicBezTo>
                <a:cubicBezTo>
                  <a:pt x="25218" y="9907"/>
                  <a:pt x="24918" y="9807"/>
                  <a:pt x="24751" y="9707"/>
                </a:cubicBezTo>
                <a:cubicBezTo>
                  <a:pt x="24518" y="9640"/>
                  <a:pt x="24251" y="9540"/>
                  <a:pt x="23984" y="9507"/>
                </a:cubicBezTo>
                <a:cubicBezTo>
                  <a:pt x="23751" y="9474"/>
                  <a:pt x="23550" y="9474"/>
                  <a:pt x="23350" y="9474"/>
                </a:cubicBezTo>
                <a:lnTo>
                  <a:pt x="23217" y="9374"/>
                </a:lnTo>
                <a:cubicBezTo>
                  <a:pt x="23417" y="9207"/>
                  <a:pt x="23584" y="8973"/>
                  <a:pt x="23717" y="8706"/>
                </a:cubicBezTo>
                <a:cubicBezTo>
                  <a:pt x="23984" y="8306"/>
                  <a:pt x="24084" y="7839"/>
                  <a:pt x="24151" y="7339"/>
                </a:cubicBezTo>
                <a:cubicBezTo>
                  <a:pt x="24184" y="6905"/>
                  <a:pt x="24084" y="6505"/>
                  <a:pt x="23917" y="6071"/>
                </a:cubicBezTo>
                <a:cubicBezTo>
                  <a:pt x="23751" y="5671"/>
                  <a:pt x="23517" y="5304"/>
                  <a:pt x="23217" y="4970"/>
                </a:cubicBezTo>
                <a:cubicBezTo>
                  <a:pt x="22917" y="4637"/>
                  <a:pt x="22583" y="4337"/>
                  <a:pt x="22183" y="4070"/>
                </a:cubicBezTo>
                <a:cubicBezTo>
                  <a:pt x="21816" y="3836"/>
                  <a:pt x="21349" y="3636"/>
                  <a:pt x="20882" y="3469"/>
                </a:cubicBezTo>
                <a:cubicBezTo>
                  <a:pt x="20315" y="3236"/>
                  <a:pt x="19714" y="3169"/>
                  <a:pt x="19181" y="3169"/>
                </a:cubicBezTo>
                <a:cubicBezTo>
                  <a:pt x="18814" y="3169"/>
                  <a:pt x="18480" y="3203"/>
                  <a:pt x="18147" y="3303"/>
                </a:cubicBezTo>
                <a:cubicBezTo>
                  <a:pt x="17413" y="3469"/>
                  <a:pt x="16746" y="3870"/>
                  <a:pt x="16312" y="4403"/>
                </a:cubicBezTo>
                <a:cubicBezTo>
                  <a:pt x="16045" y="4737"/>
                  <a:pt x="15845" y="5071"/>
                  <a:pt x="15678" y="5504"/>
                </a:cubicBezTo>
                <a:cubicBezTo>
                  <a:pt x="15645" y="5638"/>
                  <a:pt x="15578" y="5838"/>
                  <a:pt x="15511" y="6005"/>
                </a:cubicBezTo>
                <a:cubicBezTo>
                  <a:pt x="15411" y="5871"/>
                  <a:pt x="15345" y="5738"/>
                  <a:pt x="15178" y="5638"/>
                </a:cubicBezTo>
                <a:cubicBezTo>
                  <a:pt x="14978" y="5471"/>
                  <a:pt x="14711" y="5337"/>
                  <a:pt x="14477" y="5304"/>
                </a:cubicBezTo>
                <a:lnTo>
                  <a:pt x="14010" y="5304"/>
                </a:lnTo>
                <a:cubicBezTo>
                  <a:pt x="14044" y="5037"/>
                  <a:pt x="14077" y="4804"/>
                  <a:pt x="14077" y="4537"/>
                </a:cubicBezTo>
                <a:cubicBezTo>
                  <a:pt x="14077" y="4170"/>
                  <a:pt x="14077" y="3803"/>
                  <a:pt x="14010" y="3369"/>
                </a:cubicBezTo>
                <a:cubicBezTo>
                  <a:pt x="13877" y="2669"/>
                  <a:pt x="13643" y="2002"/>
                  <a:pt x="13210" y="1501"/>
                </a:cubicBezTo>
                <a:cubicBezTo>
                  <a:pt x="13076" y="1368"/>
                  <a:pt x="13010" y="1234"/>
                  <a:pt x="12876" y="1134"/>
                </a:cubicBezTo>
                <a:cubicBezTo>
                  <a:pt x="12743" y="1001"/>
                  <a:pt x="12576" y="867"/>
                  <a:pt x="12476" y="801"/>
                </a:cubicBezTo>
                <a:cubicBezTo>
                  <a:pt x="12209" y="567"/>
                  <a:pt x="11909" y="400"/>
                  <a:pt x="11542" y="300"/>
                </a:cubicBezTo>
                <a:cubicBezTo>
                  <a:pt x="11208" y="167"/>
                  <a:pt x="10875" y="67"/>
                  <a:pt x="10408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328" name="Google Shape;5328;p32"/>
          <p:cNvSpPr/>
          <p:nvPr/>
        </p:nvSpPr>
        <p:spPr>
          <a:xfrm>
            <a:off x="10882600" y="3384197"/>
            <a:ext cx="789609" cy="439348"/>
          </a:xfrm>
          <a:custGeom>
            <a:avLst/>
            <a:gdLst/>
            <a:ahLst/>
            <a:cxnLst/>
            <a:rect l="l" t="t" r="r" b="b"/>
            <a:pathLst>
              <a:path w="30756" h="17113" extrusionOk="0">
                <a:moveTo>
                  <a:pt x="21949" y="0"/>
                </a:moveTo>
                <a:cubicBezTo>
                  <a:pt x="20615" y="0"/>
                  <a:pt x="19314" y="434"/>
                  <a:pt x="18246" y="1168"/>
                </a:cubicBezTo>
                <a:cubicBezTo>
                  <a:pt x="17446" y="1735"/>
                  <a:pt x="16812" y="2469"/>
                  <a:pt x="16479" y="3269"/>
                </a:cubicBezTo>
                <a:cubicBezTo>
                  <a:pt x="16412" y="3469"/>
                  <a:pt x="16312" y="3670"/>
                  <a:pt x="16245" y="3936"/>
                </a:cubicBezTo>
                <a:cubicBezTo>
                  <a:pt x="16212" y="4137"/>
                  <a:pt x="16145" y="4337"/>
                  <a:pt x="16112" y="4637"/>
                </a:cubicBezTo>
                <a:cubicBezTo>
                  <a:pt x="16078" y="4904"/>
                  <a:pt x="16112" y="5171"/>
                  <a:pt x="16112" y="5437"/>
                </a:cubicBezTo>
                <a:cubicBezTo>
                  <a:pt x="15911" y="5304"/>
                  <a:pt x="15645" y="5237"/>
                  <a:pt x="15378" y="5171"/>
                </a:cubicBezTo>
                <a:lnTo>
                  <a:pt x="15111" y="5171"/>
                </a:lnTo>
                <a:cubicBezTo>
                  <a:pt x="14777" y="5171"/>
                  <a:pt x="14410" y="5271"/>
                  <a:pt x="14077" y="5437"/>
                </a:cubicBezTo>
                <a:cubicBezTo>
                  <a:pt x="13710" y="5638"/>
                  <a:pt x="13376" y="5938"/>
                  <a:pt x="13109" y="6338"/>
                </a:cubicBezTo>
                <a:cubicBezTo>
                  <a:pt x="13043" y="6105"/>
                  <a:pt x="12943" y="5838"/>
                  <a:pt x="12809" y="5604"/>
                </a:cubicBezTo>
                <a:cubicBezTo>
                  <a:pt x="12642" y="5304"/>
                  <a:pt x="12476" y="5004"/>
                  <a:pt x="12242" y="4737"/>
                </a:cubicBezTo>
                <a:cubicBezTo>
                  <a:pt x="12042" y="4470"/>
                  <a:pt x="11775" y="4270"/>
                  <a:pt x="11475" y="4003"/>
                </a:cubicBezTo>
                <a:cubicBezTo>
                  <a:pt x="10975" y="3636"/>
                  <a:pt x="10307" y="3336"/>
                  <a:pt x="9640" y="3169"/>
                </a:cubicBezTo>
                <a:cubicBezTo>
                  <a:pt x="9273" y="3102"/>
                  <a:pt x="8906" y="3069"/>
                  <a:pt x="8473" y="3069"/>
                </a:cubicBezTo>
                <a:cubicBezTo>
                  <a:pt x="8139" y="3069"/>
                  <a:pt x="7839" y="3102"/>
                  <a:pt x="7505" y="3136"/>
                </a:cubicBezTo>
                <a:cubicBezTo>
                  <a:pt x="6805" y="3269"/>
                  <a:pt x="6104" y="3503"/>
                  <a:pt x="5471" y="3903"/>
                </a:cubicBezTo>
                <a:cubicBezTo>
                  <a:pt x="4804" y="4270"/>
                  <a:pt x="4236" y="4804"/>
                  <a:pt x="3736" y="5471"/>
                </a:cubicBezTo>
                <a:cubicBezTo>
                  <a:pt x="2735" y="6772"/>
                  <a:pt x="2135" y="8340"/>
                  <a:pt x="2102" y="9907"/>
                </a:cubicBezTo>
                <a:cubicBezTo>
                  <a:pt x="2102" y="10808"/>
                  <a:pt x="2302" y="11742"/>
                  <a:pt x="2735" y="12509"/>
                </a:cubicBezTo>
                <a:cubicBezTo>
                  <a:pt x="3001" y="13108"/>
                  <a:pt x="3433" y="13640"/>
                  <a:pt x="3965" y="14106"/>
                </a:cubicBezTo>
                <a:lnTo>
                  <a:pt x="3965" y="14106"/>
                </a:lnTo>
                <a:cubicBezTo>
                  <a:pt x="3927" y="14077"/>
                  <a:pt x="3835" y="14077"/>
                  <a:pt x="3803" y="14077"/>
                </a:cubicBezTo>
                <a:cubicBezTo>
                  <a:pt x="3636" y="14077"/>
                  <a:pt x="3469" y="14077"/>
                  <a:pt x="3302" y="14110"/>
                </a:cubicBezTo>
                <a:cubicBezTo>
                  <a:pt x="2669" y="14144"/>
                  <a:pt x="2102" y="14310"/>
                  <a:pt x="1568" y="14511"/>
                </a:cubicBezTo>
                <a:cubicBezTo>
                  <a:pt x="1168" y="14677"/>
                  <a:pt x="634" y="15011"/>
                  <a:pt x="300" y="15578"/>
                </a:cubicBezTo>
                <a:cubicBezTo>
                  <a:pt x="267" y="15645"/>
                  <a:pt x="167" y="15778"/>
                  <a:pt x="134" y="15945"/>
                </a:cubicBezTo>
                <a:cubicBezTo>
                  <a:pt x="100" y="16078"/>
                  <a:pt x="67" y="16245"/>
                  <a:pt x="67" y="16345"/>
                </a:cubicBezTo>
                <a:cubicBezTo>
                  <a:pt x="0" y="16579"/>
                  <a:pt x="67" y="16846"/>
                  <a:pt x="100" y="17112"/>
                </a:cubicBezTo>
                <a:lnTo>
                  <a:pt x="30355" y="17112"/>
                </a:lnTo>
                <a:cubicBezTo>
                  <a:pt x="30655" y="16645"/>
                  <a:pt x="30755" y="16078"/>
                  <a:pt x="30689" y="15478"/>
                </a:cubicBezTo>
                <a:cubicBezTo>
                  <a:pt x="30655" y="14844"/>
                  <a:pt x="30455" y="14244"/>
                  <a:pt x="30122" y="13743"/>
                </a:cubicBezTo>
                <a:cubicBezTo>
                  <a:pt x="29955" y="13477"/>
                  <a:pt x="29755" y="13243"/>
                  <a:pt x="29521" y="13076"/>
                </a:cubicBezTo>
                <a:cubicBezTo>
                  <a:pt x="29288" y="12843"/>
                  <a:pt x="29021" y="12743"/>
                  <a:pt x="28754" y="12643"/>
                </a:cubicBezTo>
                <a:cubicBezTo>
                  <a:pt x="28520" y="12576"/>
                  <a:pt x="28320" y="12576"/>
                  <a:pt x="28120" y="12576"/>
                </a:cubicBezTo>
                <a:lnTo>
                  <a:pt x="27853" y="12576"/>
                </a:lnTo>
                <a:cubicBezTo>
                  <a:pt x="27820" y="12576"/>
                  <a:pt x="27753" y="12576"/>
                  <a:pt x="27687" y="12609"/>
                </a:cubicBezTo>
                <a:cubicBezTo>
                  <a:pt x="28520" y="11075"/>
                  <a:pt x="28854" y="9240"/>
                  <a:pt x="28754" y="7305"/>
                </a:cubicBezTo>
                <a:cubicBezTo>
                  <a:pt x="28621" y="5471"/>
                  <a:pt x="28020" y="3836"/>
                  <a:pt x="27086" y="2569"/>
                </a:cubicBezTo>
                <a:cubicBezTo>
                  <a:pt x="26586" y="1902"/>
                  <a:pt x="25952" y="1301"/>
                  <a:pt x="25251" y="901"/>
                </a:cubicBezTo>
                <a:cubicBezTo>
                  <a:pt x="24518" y="434"/>
                  <a:pt x="23684" y="134"/>
                  <a:pt x="22816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178044872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30" name="Google Shape;5330;p33"/>
          <p:cNvGrpSpPr/>
          <p:nvPr/>
        </p:nvGrpSpPr>
        <p:grpSpPr>
          <a:xfrm flipH="1">
            <a:off x="-418285" y="453765"/>
            <a:ext cx="13020845" cy="7081745"/>
            <a:chOff x="-161314" y="340322"/>
            <a:chExt cx="9765634" cy="5311309"/>
          </a:xfrm>
        </p:grpSpPr>
        <p:sp>
          <p:nvSpPr>
            <p:cNvPr id="5331" name="Google Shape;5331;p33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2" name="Google Shape;5332;p33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5333" name="Google Shape;5333;p33"/>
            <p:cNvGrpSpPr/>
            <p:nvPr/>
          </p:nvGrpSpPr>
          <p:grpSpPr>
            <a:xfrm>
              <a:off x="-161314" y="3022338"/>
              <a:ext cx="2744840" cy="2629293"/>
              <a:chOff x="-161314" y="3022338"/>
              <a:chExt cx="2744840" cy="2629293"/>
            </a:xfrm>
          </p:grpSpPr>
          <p:grpSp>
            <p:nvGrpSpPr>
              <p:cNvPr id="5334" name="Google Shape;5334;p33"/>
              <p:cNvGrpSpPr/>
              <p:nvPr/>
            </p:nvGrpSpPr>
            <p:grpSpPr>
              <a:xfrm>
                <a:off x="778112" y="3981404"/>
                <a:ext cx="281509" cy="259694"/>
                <a:chOff x="2493475" y="2126450"/>
                <a:chExt cx="373900" cy="344925"/>
              </a:xfrm>
            </p:grpSpPr>
            <p:sp>
              <p:nvSpPr>
                <p:cNvPr id="5335" name="Google Shape;5335;p33"/>
                <p:cNvSpPr/>
                <p:nvPr/>
              </p:nvSpPr>
              <p:spPr>
                <a:xfrm>
                  <a:off x="2672800" y="2248925"/>
                  <a:ext cx="194575" cy="6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3" h="2516" extrusionOk="0">
                      <a:moveTo>
                        <a:pt x="5006" y="0"/>
                      </a:moveTo>
                      <a:cubicBezTo>
                        <a:pt x="3160" y="0"/>
                        <a:pt x="1338" y="739"/>
                        <a:pt x="1" y="2002"/>
                      </a:cubicBezTo>
                      <a:cubicBezTo>
                        <a:pt x="1401" y="2278"/>
                        <a:pt x="2840" y="2516"/>
                        <a:pt x="4268" y="2516"/>
                      </a:cubicBezTo>
                      <a:cubicBezTo>
                        <a:pt x="5040" y="2516"/>
                        <a:pt x="5809" y="2446"/>
                        <a:pt x="6566" y="2275"/>
                      </a:cubicBezTo>
                      <a:cubicBezTo>
                        <a:pt x="7022" y="2154"/>
                        <a:pt x="7600" y="1941"/>
                        <a:pt x="7721" y="1455"/>
                      </a:cubicBezTo>
                      <a:cubicBezTo>
                        <a:pt x="7782" y="1090"/>
                        <a:pt x="7600" y="725"/>
                        <a:pt x="7296" y="482"/>
                      </a:cubicBezTo>
                      <a:cubicBezTo>
                        <a:pt x="6992" y="269"/>
                        <a:pt x="6597" y="178"/>
                        <a:pt x="6262" y="117"/>
                      </a:cubicBezTo>
                      <a:cubicBezTo>
                        <a:pt x="5846" y="38"/>
                        <a:pt x="5425" y="0"/>
                        <a:pt x="500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336" name="Google Shape;5336;p33"/>
                <p:cNvSpPr/>
                <p:nvPr/>
              </p:nvSpPr>
              <p:spPr>
                <a:xfrm>
                  <a:off x="2672800" y="2127725"/>
                  <a:ext cx="114025" cy="1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1" h="6698" extrusionOk="0">
                      <a:moveTo>
                        <a:pt x="3268" y="1"/>
                      </a:moveTo>
                      <a:cubicBezTo>
                        <a:pt x="2884" y="1"/>
                        <a:pt x="2480" y="156"/>
                        <a:pt x="2159" y="406"/>
                      </a:cubicBezTo>
                      <a:cubicBezTo>
                        <a:pt x="1490" y="983"/>
                        <a:pt x="1217" y="1895"/>
                        <a:pt x="973" y="2746"/>
                      </a:cubicBezTo>
                      <a:cubicBezTo>
                        <a:pt x="609" y="4114"/>
                        <a:pt x="274" y="5421"/>
                        <a:pt x="1" y="6698"/>
                      </a:cubicBezTo>
                      <a:cubicBezTo>
                        <a:pt x="1703" y="5634"/>
                        <a:pt x="3496" y="4418"/>
                        <a:pt x="4287" y="2564"/>
                      </a:cubicBezTo>
                      <a:cubicBezTo>
                        <a:pt x="4439" y="2199"/>
                        <a:pt x="4560" y="1774"/>
                        <a:pt x="4560" y="1348"/>
                      </a:cubicBezTo>
                      <a:cubicBezTo>
                        <a:pt x="4530" y="923"/>
                        <a:pt x="4378" y="527"/>
                        <a:pt x="4013" y="254"/>
                      </a:cubicBezTo>
                      <a:cubicBezTo>
                        <a:pt x="3799" y="78"/>
                        <a:pt x="3539" y="1"/>
                        <a:pt x="3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337" name="Google Shape;5337;p33"/>
                <p:cNvSpPr/>
                <p:nvPr/>
              </p:nvSpPr>
              <p:spPr>
                <a:xfrm>
                  <a:off x="2577825" y="2126450"/>
                  <a:ext cx="107175" cy="17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7" h="6840" extrusionOk="0">
                      <a:moveTo>
                        <a:pt x="1452" y="1"/>
                      </a:moveTo>
                      <a:cubicBezTo>
                        <a:pt x="933" y="1"/>
                        <a:pt x="410" y="250"/>
                        <a:pt x="183" y="730"/>
                      </a:cubicBezTo>
                      <a:cubicBezTo>
                        <a:pt x="0" y="1126"/>
                        <a:pt x="92" y="1582"/>
                        <a:pt x="244" y="2007"/>
                      </a:cubicBezTo>
                      <a:cubicBezTo>
                        <a:pt x="973" y="3922"/>
                        <a:pt x="2888" y="5168"/>
                        <a:pt x="3678" y="6840"/>
                      </a:cubicBezTo>
                      <a:cubicBezTo>
                        <a:pt x="3921" y="5958"/>
                        <a:pt x="4134" y="5138"/>
                        <a:pt x="4195" y="4226"/>
                      </a:cubicBezTo>
                      <a:cubicBezTo>
                        <a:pt x="4286" y="3344"/>
                        <a:pt x="4165" y="2402"/>
                        <a:pt x="3800" y="1642"/>
                      </a:cubicBezTo>
                      <a:cubicBezTo>
                        <a:pt x="3374" y="822"/>
                        <a:pt x="2645" y="183"/>
                        <a:pt x="1763" y="31"/>
                      </a:cubicBezTo>
                      <a:cubicBezTo>
                        <a:pt x="1661" y="11"/>
                        <a:pt x="1557" y="1"/>
                        <a:pt x="14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338" name="Google Shape;5338;p33"/>
                <p:cNvSpPr/>
                <p:nvPr/>
              </p:nvSpPr>
              <p:spPr>
                <a:xfrm>
                  <a:off x="2493475" y="2221125"/>
                  <a:ext cx="179350" cy="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4" h="2962" extrusionOk="0">
                      <a:moveTo>
                        <a:pt x="1965" y="0"/>
                      </a:moveTo>
                      <a:cubicBezTo>
                        <a:pt x="1837" y="0"/>
                        <a:pt x="1709" y="5"/>
                        <a:pt x="1581" y="13"/>
                      </a:cubicBezTo>
                      <a:cubicBezTo>
                        <a:pt x="1247" y="44"/>
                        <a:pt x="912" y="74"/>
                        <a:pt x="608" y="226"/>
                      </a:cubicBezTo>
                      <a:cubicBezTo>
                        <a:pt x="304" y="378"/>
                        <a:pt x="61" y="682"/>
                        <a:pt x="31" y="986"/>
                      </a:cubicBezTo>
                      <a:cubicBezTo>
                        <a:pt x="0" y="1412"/>
                        <a:pt x="244" y="1837"/>
                        <a:pt x="639" y="2050"/>
                      </a:cubicBezTo>
                      <a:cubicBezTo>
                        <a:pt x="1004" y="2293"/>
                        <a:pt x="1459" y="2323"/>
                        <a:pt x="1885" y="2415"/>
                      </a:cubicBezTo>
                      <a:cubicBezTo>
                        <a:pt x="3587" y="2627"/>
                        <a:pt x="5350" y="2779"/>
                        <a:pt x="7174" y="2962"/>
                      </a:cubicBezTo>
                      <a:cubicBezTo>
                        <a:pt x="6143" y="1157"/>
                        <a:pt x="4058" y="0"/>
                        <a:pt x="196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339" name="Google Shape;5339;p33"/>
                <p:cNvSpPr/>
                <p:nvPr/>
              </p:nvSpPr>
              <p:spPr>
                <a:xfrm>
                  <a:off x="2514000" y="2293675"/>
                  <a:ext cx="158075" cy="10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3" h="4181" extrusionOk="0">
                      <a:moveTo>
                        <a:pt x="4952" y="0"/>
                      </a:moveTo>
                      <a:cubicBezTo>
                        <a:pt x="3621" y="0"/>
                        <a:pt x="2301" y="416"/>
                        <a:pt x="1216" y="1184"/>
                      </a:cubicBezTo>
                      <a:cubicBezTo>
                        <a:pt x="882" y="1428"/>
                        <a:pt x="517" y="1701"/>
                        <a:pt x="304" y="2096"/>
                      </a:cubicBezTo>
                      <a:cubicBezTo>
                        <a:pt x="91" y="2461"/>
                        <a:pt x="0" y="2917"/>
                        <a:pt x="152" y="3343"/>
                      </a:cubicBezTo>
                      <a:cubicBezTo>
                        <a:pt x="338" y="3901"/>
                        <a:pt x="943" y="4180"/>
                        <a:pt x="1560" y="4180"/>
                      </a:cubicBezTo>
                      <a:cubicBezTo>
                        <a:pt x="1648" y="4180"/>
                        <a:pt x="1736" y="4175"/>
                        <a:pt x="1824" y="4163"/>
                      </a:cubicBezTo>
                      <a:cubicBezTo>
                        <a:pt x="2523" y="4102"/>
                        <a:pt x="3070" y="3677"/>
                        <a:pt x="3556" y="3251"/>
                      </a:cubicBezTo>
                      <a:cubicBezTo>
                        <a:pt x="4681" y="2339"/>
                        <a:pt x="5593" y="1276"/>
                        <a:pt x="6322" y="151"/>
                      </a:cubicBezTo>
                      <a:cubicBezTo>
                        <a:pt x="5871" y="50"/>
                        <a:pt x="5411" y="0"/>
                        <a:pt x="49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340" name="Google Shape;5340;p33"/>
                <p:cNvSpPr/>
                <p:nvPr/>
              </p:nvSpPr>
              <p:spPr>
                <a:xfrm>
                  <a:off x="2668250" y="2296675"/>
                  <a:ext cx="164925" cy="1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7" h="4974" extrusionOk="0">
                      <a:moveTo>
                        <a:pt x="0" y="1"/>
                      </a:moveTo>
                      <a:cubicBezTo>
                        <a:pt x="1399" y="760"/>
                        <a:pt x="2159" y="2311"/>
                        <a:pt x="3070" y="3587"/>
                      </a:cubicBezTo>
                      <a:cubicBezTo>
                        <a:pt x="3526" y="4165"/>
                        <a:pt x="4043" y="4742"/>
                        <a:pt x="4742" y="4925"/>
                      </a:cubicBezTo>
                      <a:cubicBezTo>
                        <a:pt x="4874" y="4958"/>
                        <a:pt x="5009" y="4974"/>
                        <a:pt x="5144" y="4974"/>
                      </a:cubicBezTo>
                      <a:cubicBezTo>
                        <a:pt x="5756" y="4974"/>
                        <a:pt x="6350" y="4641"/>
                        <a:pt x="6475" y="4043"/>
                      </a:cubicBezTo>
                      <a:cubicBezTo>
                        <a:pt x="6596" y="3526"/>
                        <a:pt x="6292" y="2979"/>
                        <a:pt x="5958" y="2584"/>
                      </a:cubicBezTo>
                      <a:cubicBezTo>
                        <a:pt x="4499" y="852"/>
                        <a:pt x="2189" y="18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341" name="Google Shape;5341;p33"/>
                <p:cNvSpPr/>
                <p:nvPr/>
              </p:nvSpPr>
              <p:spPr>
                <a:xfrm>
                  <a:off x="2669000" y="2294400"/>
                  <a:ext cx="86650" cy="16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6" h="6734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74" y="760"/>
                        <a:pt x="305" y="1551"/>
                        <a:pt x="214" y="2371"/>
                      </a:cubicBezTo>
                      <a:cubicBezTo>
                        <a:pt x="183" y="3131"/>
                        <a:pt x="62" y="3891"/>
                        <a:pt x="183" y="4651"/>
                      </a:cubicBezTo>
                      <a:cubicBezTo>
                        <a:pt x="274" y="5411"/>
                        <a:pt x="639" y="6171"/>
                        <a:pt x="1277" y="6535"/>
                      </a:cubicBezTo>
                      <a:cubicBezTo>
                        <a:pt x="1504" y="6670"/>
                        <a:pt x="1770" y="6734"/>
                        <a:pt x="2033" y="6734"/>
                      </a:cubicBezTo>
                      <a:cubicBezTo>
                        <a:pt x="2547" y="6734"/>
                        <a:pt x="3052" y="6491"/>
                        <a:pt x="3253" y="6049"/>
                      </a:cubicBezTo>
                      <a:cubicBezTo>
                        <a:pt x="3466" y="5654"/>
                        <a:pt x="3375" y="5198"/>
                        <a:pt x="3314" y="4803"/>
                      </a:cubicBezTo>
                      <a:cubicBezTo>
                        <a:pt x="2888" y="2858"/>
                        <a:pt x="1673" y="1064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342" name="Google Shape;5342;p33"/>
                <p:cNvSpPr/>
                <p:nvPr/>
              </p:nvSpPr>
              <p:spPr>
                <a:xfrm>
                  <a:off x="2592250" y="2298200"/>
                  <a:ext cx="97300" cy="17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2" h="6927" extrusionOk="0">
                      <a:moveTo>
                        <a:pt x="3040" y="0"/>
                      </a:moveTo>
                      <a:lnTo>
                        <a:pt x="3040" y="0"/>
                      </a:lnTo>
                      <a:cubicBezTo>
                        <a:pt x="2189" y="1338"/>
                        <a:pt x="1308" y="2675"/>
                        <a:pt x="548" y="4043"/>
                      </a:cubicBezTo>
                      <a:cubicBezTo>
                        <a:pt x="335" y="4499"/>
                        <a:pt x="62" y="4955"/>
                        <a:pt x="31" y="5472"/>
                      </a:cubicBezTo>
                      <a:cubicBezTo>
                        <a:pt x="1" y="5958"/>
                        <a:pt x="183" y="6535"/>
                        <a:pt x="639" y="6809"/>
                      </a:cubicBezTo>
                      <a:cubicBezTo>
                        <a:pt x="785" y="6891"/>
                        <a:pt x="943" y="6926"/>
                        <a:pt x="1106" y="6926"/>
                      </a:cubicBezTo>
                      <a:cubicBezTo>
                        <a:pt x="1488" y="6926"/>
                        <a:pt x="1891" y="6730"/>
                        <a:pt x="2189" y="6475"/>
                      </a:cubicBezTo>
                      <a:cubicBezTo>
                        <a:pt x="2585" y="6049"/>
                        <a:pt x="2797" y="5502"/>
                        <a:pt x="2949" y="4955"/>
                      </a:cubicBezTo>
                      <a:cubicBezTo>
                        <a:pt x="3527" y="3313"/>
                        <a:pt x="3892" y="1551"/>
                        <a:pt x="3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grpSp>
            <p:nvGrpSpPr>
              <p:cNvPr id="5343" name="Google Shape;5343;p33"/>
              <p:cNvGrpSpPr/>
              <p:nvPr/>
            </p:nvGrpSpPr>
            <p:grpSpPr>
              <a:xfrm rot="1738930" flipH="1">
                <a:off x="569737" y="3104900"/>
                <a:ext cx="907394" cy="2192358"/>
                <a:chOff x="1456975" y="2715100"/>
                <a:chExt cx="1205225" cy="2911950"/>
              </a:xfrm>
            </p:grpSpPr>
            <p:sp>
              <p:nvSpPr>
                <p:cNvPr id="5344" name="Google Shape;5344;p33"/>
                <p:cNvSpPr/>
                <p:nvPr/>
              </p:nvSpPr>
              <p:spPr>
                <a:xfrm>
                  <a:off x="1496500" y="3472875"/>
                  <a:ext cx="500400" cy="215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16" h="86167" extrusionOk="0">
                      <a:moveTo>
                        <a:pt x="19933" y="1"/>
                      </a:moveTo>
                      <a:cubicBezTo>
                        <a:pt x="19863" y="1"/>
                        <a:pt x="19658" y="225"/>
                        <a:pt x="19362" y="704"/>
                      </a:cubicBezTo>
                      <a:cubicBezTo>
                        <a:pt x="4195" y="23561"/>
                        <a:pt x="0" y="53501"/>
                        <a:pt x="8481" y="79945"/>
                      </a:cubicBezTo>
                      <a:cubicBezTo>
                        <a:pt x="8663" y="80523"/>
                        <a:pt x="8815" y="81070"/>
                        <a:pt x="9028" y="81526"/>
                      </a:cubicBezTo>
                      <a:cubicBezTo>
                        <a:pt x="9210" y="82012"/>
                        <a:pt x="9393" y="82438"/>
                        <a:pt x="9575" y="82833"/>
                      </a:cubicBezTo>
                      <a:cubicBezTo>
                        <a:pt x="9788" y="83258"/>
                        <a:pt x="9940" y="83593"/>
                        <a:pt x="10122" y="83958"/>
                      </a:cubicBezTo>
                      <a:cubicBezTo>
                        <a:pt x="10304" y="84292"/>
                        <a:pt x="10456" y="84565"/>
                        <a:pt x="10608" y="84809"/>
                      </a:cubicBezTo>
                      <a:cubicBezTo>
                        <a:pt x="11176" y="85728"/>
                        <a:pt x="11648" y="86166"/>
                        <a:pt x="11916" y="86166"/>
                      </a:cubicBezTo>
                      <a:cubicBezTo>
                        <a:pt x="11950" y="86166"/>
                        <a:pt x="11980" y="86159"/>
                        <a:pt x="12007" y="86146"/>
                      </a:cubicBezTo>
                      <a:cubicBezTo>
                        <a:pt x="12280" y="86024"/>
                        <a:pt x="12311" y="85386"/>
                        <a:pt x="12098" y="84201"/>
                      </a:cubicBezTo>
                      <a:cubicBezTo>
                        <a:pt x="12007" y="83897"/>
                        <a:pt x="11946" y="83593"/>
                        <a:pt x="11855" y="83258"/>
                      </a:cubicBezTo>
                      <a:cubicBezTo>
                        <a:pt x="11794" y="82924"/>
                        <a:pt x="11672" y="82499"/>
                        <a:pt x="11551" y="82103"/>
                      </a:cubicBezTo>
                      <a:cubicBezTo>
                        <a:pt x="11459" y="81708"/>
                        <a:pt x="11307" y="81252"/>
                        <a:pt x="11156" y="80796"/>
                      </a:cubicBezTo>
                      <a:cubicBezTo>
                        <a:pt x="10943" y="80310"/>
                        <a:pt x="10791" y="79793"/>
                        <a:pt x="10608" y="79246"/>
                      </a:cubicBezTo>
                      <a:cubicBezTo>
                        <a:pt x="6231" y="66480"/>
                        <a:pt x="4864" y="52650"/>
                        <a:pt x="6353" y="39154"/>
                      </a:cubicBezTo>
                      <a:cubicBezTo>
                        <a:pt x="7113" y="32376"/>
                        <a:pt x="8602" y="25750"/>
                        <a:pt x="10791" y="19276"/>
                      </a:cubicBezTo>
                      <a:cubicBezTo>
                        <a:pt x="13010" y="12832"/>
                        <a:pt x="15928" y="6631"/>
                        <a:pt x="19575" y="856"/>
                      </a:cubicBezTo>
                      <a:cubicBezTo>
                        <a:pt x="19918" y="301"/>
                        <a:pt x="20015" y="1"/>
                        <a:pt x="199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345" name="Google Shape;5345;p33"/>
                <p:cNvSpPr/>
                <p:nvPr/>
              </p:nvSpPr>
              <p:spPr>
                <a:xfrm>
                  <a:off x="1456975" y="2856675"/>
                  <a:ext cx="386825" cy="86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3" h="34441" extrusionOk="0">
                      <a:moveTo>
                        <a:pt x="4785" y="1"/>
                      </a:moveTo>
                      <a:cubicBezTo>
                        <a:pt x="3753" y="1"/>
                        <a:pt x="2759" y="313"/>
                        <a:pt x="1976" y="1036"/>
                      </a:cubicBezTo>
                      <a:cubicBezTo>
                        <a:pt x="700" y="2160"/>
                        <a:pt x="365" y="3984"/>
                        <a:pt x="305" y="5716"/>
                      </a:cubicBezTo>
                      <a:cubicBezTo>
                        <a:pt x="1" y="11400"/>
                        <a:pt x="1642" y="17145"/>
                        <a:pt x="4347" y="22160"/>
                      </a:cubicBezTo>
                      <a:cubicBezTo>
                        <a:pt x="7053" y="27145"/>
                        <a:pt x="10852" y="31492"/>
                        <a:pt x="15472" y="34440"/>
                      </a:cubicBezTo>
                      <a:cubicBezTo>
                        <a:pt x="15259" y="27085"/>
                        <a:pt x="14621" y="19759"/>
                        <a:pt x="13527" y="12495"/>
                      </a:cubicBezTo>
                      <a:cubicBezTo>
                        <a:pt x="12949" y="8634"/>
                        <a:pt x="12068" y="4501"/>
                        <a:pt x="9180" y="1826"/>
                      </a:cubicBezTo>
                      <a:cubicBezTo>
                        <a:pt x="8024" y="725"/>
                        <a:pt x="6359" y="1"/>
                        <a:pt x="478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346" name="Google Shape;5346;p33"/>
                <p:cNvSpPr/>
                <p:nvPr/>
              </p:nvSpPr>
              <p:spPr>
                <a:xfrm>
                  <a:off x="1843775" y="3225250"/>
                  <a:ext cx="818425" cy="50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7" h="20150" extrusionOk="0">
                      <a:moveTo>
                        <a:pt x="26748" y="1"/>
                      </a:moveTo>
                      <a:cubicBezTo>
                        <a:pt x="22827" y="1"/>
                        <a:pt x="19393" y="2463"/>
                        <a:pt x="16323" y="4895"/>
                      </a:cubicBezTo>
                      <a:cubicBezTo>
                        <a:pt x="10578" y="9454"/>
                        <a:pt x="5107" y="14439"/>
                        <a:pt x="0" y="19697"/>
                      </a:cubicBezTo>
                      <a:cubicBezTo>
                        <a:pt x="1670" y="20003"/>
                        <a:pt x="3385" y="20149"/>
                        <a:pt x="5120" y="20149"/>
                      </a:cubicBezTo>
                      <a:cubicBezTo>
                        <a:pt x="8910" y="20149"/>
                        <a:pt x="12793" y="19449"/>
                        <a:pt x="16505" y="18178"/>
                      </a:cubicBezTo>
                      <a:cubicBezTo>
                        <a:pt x="21915" y="16354"/>
                        <a:pt x="26992" y="13253"/>
                        <a:pt x="30639" y="8846"/>
                      </a:cubicBezTo>
                      <a:cubicBezTo>
                        <a:pt x="31764" y="7569"/>
                        <a:pt x="32736" y="6019"/>
                        <a:pt x="32584" y="4287"/>
                      </a:cubicBezTo>
                      <a:cubicBezTo>
                        <a:pt x="32372" y="1642"/>
                        <a:pt x="29393" y="1"/>
                        <a:pt x="267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347" name="Google Shape;5347;p33"/>
                <p:cNvSpPr/>
                <p:nvPr/>
              </p:nvSpPr>
              <p:spPr>
                <a:xfrm>
                  <a:off x="1842250" y="2715100"/>
                  <a:ext cx="556250" cy="100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" h="40104" extrusionOk="0">
                      <a:moveTo>
                        <a:pt x="16534" y="0"/>
                      </a:moveTo>
                      <a:cubicBezTo>
                        <a:pt x="15526" y="0"/>
                        <a:pt x="14507" y="236"/>
                        <a:pt x="13587" y="650"/>
                      </a:cubicBezTo>
                      <a:cubicBezTo>
                        <a:pt x="11763" y="1501"/>
                        <a:pt x="10304" y="2930"/>
                        <a:pt x="9058" y="4480"/>
                      </a:cubicBezTo>
                      <a:cubicBezTo>
                        <a:pt x="5076" y="9434"/>
                        <a:pt x="2675" y="15513"/>
                        <a:pt x="1338" y="21714"/>
                      </a:cubicBezTo>
                      <a:cubicBezTo>
                        <a:pt x="0" y="27884"/>
                        <a:pt x="426" y="33751"/>
                        <a:pt x="61" y="40103"/>
                      </a:cubicBezTo>
                      <a:cubicBezTo>
                        <a:pt x="11064" y="31775"/>
                        <a:pt x="17843" y="22383"/>
                        <a:pt x="21247" y="11227"/>
                      </a:cubicBezTo>
                      <a:cubicBezTo>
                        <a:pt x="21794" y="9343"/>
                        <a:pt x="22250" y="7458"/>
                        <a:pt x="22037" y="5544"/>
                      </a:cubicBezTo>
                      <a:cubicBezTo>
                        <a:pt x="21885" y="3659"/>
                        <a:pt x="20973" y="1714"/>
                        <a:pt x="19362" y="741"/>
                      </a:cubicBezTo>
                      <a:cubicBezTo>
                        <a:pt x="18503" y="229"/>
                        <a:pt x="17524" y="0"/>
                        <a:pt x="165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348" name="Google Shape;5348;p33"/>
                <p:cNvSpPr/>
                <p:nvPr/>
              </p:nvSpPr>
              <p:spPr>
                <a:xfrm>
                  <a:off x="1622175" y="3178400"/>
                  <a:ext cx="191775" cy="46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1" h="18708" extrusionOk="0">
                      <a:moveTo>
                        <a:pt x="127" y="1"/>
                      </a:moveTo>
                      <a:cubicBezTo>
                        <a:pt x="56" y="1"/>
                        <a:pt x="1" y="100"/>
                        <a:pt x="49" y="294"/>
                      </a:cubicBezTo>
                      <a:cubicBezTo>
                        <a:pt x="445" y="3212"/>
                        <a:pt x="1052" y="6222"/>
                        <a:pt x="1934" y="9140"/>
                      </a:cubicBezTo>
                      <a:cubicBezTo>
                        <a:pt x="2815" y="12057"/>
                        <a:pt x="4001" y="14945"/>
                        <a:pt x="5460" y="17559"/>
                      </a:cubicBezTo>
                      <a:cubicBezTo>
                        <a:pt x="5933" y="18365"/>
                        <a:pt x="6450" y="18708"/>
                        <a:pt x="6839" y="18708"/>
                      </a:cubicBezTo>
                      <a:cubicBezTo>
                        <a:pt x="7375" y="18708"/>
                        <a:pt x="7671" y="18059"/>
                        <a:pt x="7284" y="17073"/>
                      </a:cubicBezTo>
                      <a:cubicBezTo>
                        <a:pt x="6250" y="14459"/>
                        <a:pt x="4852" y="11693"/>
                        <a:pt x="3545" y="8836"/>
                      </a:cubicBezTo>
                      <a:cubicBezTo>
                        <a:pt x="2207" y="5978"/>
                        <a:pt x="992" y="3030"/>
                        <a:pt x="293" y="234"/>
                      </a:cubicBezTo>
                      <a:cubicBezTo>
                        <a:pt x="264" y="77"/>
                        <a:pt x="189" y="1"/>
                        <a:pt x="127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349" name="Google Shape;5349;p33"/>
                <p:cNvSpPr/>
                <p:nvPr/>
              </p:nvSpPr>
              <p:spPr>
                <a:xfrm>
                  <a:off x="1840300" y="3049625"/>
                  <a:ext cx="196325" cy="60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3" h="24288" extrusionOk="0">
                      <a:moveTo>
                        <a:pt x="7760" y="1"/>
                      </a:moveTo>
                      <a:cubicBezTo>
                        <a:pt x="7700" y="1"/>
                        <a:pt x="7604" y="88"/>
                        <a:pt x="7495" y="278"/>
                      </a:cubicBezTo>
                      <a:cubicBezTo>
                        <a:pt x="5702" y="3561"/>
                        <a:pt x="4151" y="7117"/>
                        <a:pt x="2875" y="10765"/>
                      </a:cubicBezTo>
                      <a:cubicBezTo>
                        <a:pt x="1568" y="14412"/>
                        <a:pt x="625" y="18151"/>
                        <a:pt x="170" y="21950"/>
                      </a:cubicBezTo>
                      <a:cubicBezTo>
                        <a:pt x="1" y="23503"/>
                        <a:pt x="385" y="24287"/>
                        <a:pt x="854" y="24287"/>
                      </a:cubicBezTo>
                      <a:cubicBezTo>
                        <a:pt x="1229" y="24287"/>
                        <a:pt x="1659" y="23785"/>
                        <a:pt x="1902" y="22771"/>
                      </a:cubicBezTo>
                      <a:cubicBezTo>
                        <a:pt x="2784" y="19306"/>
                        <a:pt x="3483" y="15415"/>
                        <a:pt x="4334" y="11525"/>
                      </a:cubicBezTo>
                      <a:cubicBezTo>
                        <a:pt x="5215" y="7603"/>
                        <a:pt x="6309" y="3682"/>
                        <a:pt x="7768" y="369"/>
                      </a:cubicBezTo>
                      <a:cubicBezTo>
                        <a:pt x="7852" y="134"/>
                        <a:pt x="7834" y="1"/>
                        <a:pt x="7760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350" name="Google Shape;5350;p33"/>
                <p:cNvSpPr/>
                <p:nvPr/>
              </p:nvSpPr>
              <p:spPr>
                <a:xfrm>
                  <a:off x="1895325" y="3305875"/>
                  <a:ext cx="190450" cy="31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8" h="12458" extrusionOk="0">
                      <a:moveTo>
                        <a:pt x="7468" y="0"/>
                      </a:moveTo>
                      <a:cubicBezTo>
                        <a:pt x="7412" y="0"/>
                        <a:pt x="7347" y="37"/>
                        <a:pt x="7300" y="119"/>
                      </a:cubicBezTo>
                      <a:cubicBezTo>
                        <a:pt x="5112" y="3706"/>
                        <a:pt x="2528" y="7232"/>
                        <a:pt x="522" y="10880"/>
                      </a:cubicBezTo>
                      <a:cubicBezTo>
                        <a:pt x="0" y="11797"/>
                        <a:pt x="438" y="12457"/>
                        <a:pt x="1058" y="12457"/>
                      </a:cubicBezTo>
                      <a:cubicBezTo>
                        <a:pt x="1342" y="12457"/>
                        <a:pt x="1664" y="12319"/>
                        <a:pt x="1950" y="12004"/>
                      </a:cubicBezTo>
                      <a:cubicBezTo>
                        <a:pt x="4686" y="8965"/>
                        <a:pt x="5993" y="3949"/>
                        <a:pt x="7543" y="241"/>
                      </a:cubicBezTo>
                      <a:cubicBezTo>
                        <a:pt x="7618" y="92"/>
                        <a:pt x="7555" y="0"/>
                        <a:pt x="7468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351" name="Google Shape;5351;p33"/>
                <p:cNvSpPr/>
                <p:nvPr/>
              </p:nvSpPr>
              <p:spPr>
                <a:xfrm>
                  <a:off x="1811100" y="3396375"/>
                  <a:ext cx="613400" cy="34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36" h="13798" extrusionOk="0">
                      <a:moveTo>
                        <a:pt x="24391" y="0"/>
                      </a:moveTo>
                      <a:cubicBezTo>
                        <a:pt x="24336" y="0"/>
                        <a:pt x="24259" y="26"/>
                        <a:pt x="24165" y="86"/>
                      </a:cubicBezTo>
                      <a:cubicBezTo>
                        <a:pt x="18146" y="3308"/>
                        <a:pt x="11794" y="6348"/>
                        <a:pt x="5897" y="9752"/>
                      </a:cubicBezTo>
                      <a:cubicBezTo>
                        <a:pt x="4499" y="10603"/>
                        <a:pt x="4256" y="11484"/>
                        <a:pt x="4863" y="11788"/>
                      </a:cubicBezTo>
                      <a:cubicBezTo>
                        <a:pt x="3888" y="11713"/>
                        <a:pt x="2933" y="11659"/>
                        <a:pt x="1965" y="11659"/>
                      </a:cubicBezTo>
                      <a:cubicBezTo>
                        <a:pt x="1757" y="11659"/>
                        <a:pt x="1547" y="11661"/>
                        <a:pt x="1338" y="11667"/>
                      </a:cubicBezTo>
                      <a:cubicBezTo>
                        <a:pt x="31" y="11667"/>
                        <a:pt x="0" y="13187"/>
                        <a:pt x="1094" y="13491"/>
                      </a:cubicBezTo>
                      <a:cubicBezTo>
                        <a:pt x="1915" y="13710"/>
                        <a:pt x="2780" y="13798"/>
                        <a:pt x="3667" y="13798"/>
                      </a:cubicBezTo>
                      <a:cubicBezTo>
                        <a:pt x="6460" y="13798"/>
                        <a:pt x="9476" y="12932"/>
                        <a:pt x="12037" y="12609"/>
                      </a:cubicBezTo>
                      <a:cubicBezTo>
                        <a:pt x="12250" y="12579"/>
                        <a:pt x="12250" y="12336"/>
                        <a:pt x="12037" y="12336"/>
                      </a:cubicBezTo>
                      <a:cubicBezTo>
                        <a:pt x="9970" y="12244"/>
                        <a:pt x="7842" y="12001"/>
                        <a:pt x="5715" y="11849"/>
                      </a:cubicBezTo>
                      <a:cubicBezTo>
                        <a:pt x="5897" y="11819"/>
                        <a:pt x="6110" y="11728"/>
                        <a:pt x="6383" y="11667"/>
                      </a:cubicBezTo>
                      <a:cubicBezTo>
                        <a:pt x="12462" y="9235"/>
                        <a:pt x="18876" y="3977"/>
                        <a:pt x="24317" y="390"/>
                      </a:cubicBezTo>
                      <a:cubicBezTo>
                        <a:pt x="24535" y="172"/>
                        <a:pt x="24534" y="0"/>
                        <a:pt x="24391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352" name="Google Shape;5352;p33"/>
                <p:cNvSpPr/>
                <p:nvPr/>
              </p:nvSpPr>
              <p:spPr>
                <a:xfrm>
                  <a:off x="1661400" y="3547725"/>
                  <a:ext cx="382250" cy="2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90" h="10326" extrusionOk="0">
                      <a:moveTo>
                        <a:pt x="10662" y="1"/>
                      </a:moveTo>
                      <a:cubicBezTo>
                        <a:pt x="10462" y="1"/>
                        <a:pt x="10258" y="21"/>
                        <a:pt x="10061" y="50"/>
                      </a:cubicBezTo>
                      <a:cubicBezTo>
                        <a:pt x="7933" y="476"/>
                        <a:pt x="6140" y="2148"/>
                        <a:pt x="5563" y="4245"/>
                      </a:cubicBezTo>
                      <a:cubicBezTo>
                        <a:pt x="4803" y="3485"/>
                        <a:pt x="4438" y="2391"/>
                        <a:pt x="3739" y="1509"/>
                      </a:cubicBezTo>
                      <a:cubicBezTo>
                        <a:pt x="3278" y="902"/>
                        <a:pt x="2499" y="438"/>
                        <a:pt x="1791" y="438"/>
                      </a:cubicBezTo>
                      <a:cubicBezTo>
                        <a:pt x="1472" y="438"/>
                        <a:pt x="1167" y="532"/>
                        <a:pt x="912" y="750"/>
                      </a:cubicBezTo>
                      <a:cubicBezTo>
                        <a:pt x="0" y="1479"/>
                        <a:pt x="365" y="2908"/>
                        <a:pt x="912" y="3941"/>
                      </a:cubicBezTo>
                      <a:cubicBezTo>
                        <a:pt x="1915" y="5978"/>
                        <a:pt x="4711" y="7893"/>
                        <a:pt x="6262" y="9564"/>
                      </a:cubicBezTo>
                      <a:cubicBezTo>
                        <a:pt x="8042" y="10096"/>
                        <a:pt x="9106" y="10325"/>
                        <a:pt x="10382" y="10325"/>
                      </a:cubicBezTo>
                      <a:cubicBezTo>
                        <a:pt x="11000" y="10325"/>
                        <a:pt x="11669" y="10271"/>
                        <a:pt x="12493" y="10172"/>
                      </a:cubicBezTo>
                      <a:cubicBezTo>
                        <a:pt x="13617" y="10020"/>
                        <a:pt x="14955" y="9564"/>
                        <a:pt x="15137" y="8470"/>
                      </a:cubicBezTo>
                      <a:cubicBezTo>
                        <a:pt x="15289" y="7619"/>
                        <a:pt x="14590" y="6798"/>
                        <a:pt x="13739" y="6525"/>
                      </a:cubicBezTo>
                      <a:cubicBezTo>
                        <a:pt x="13429" y="6422"/>
                        <a:pt x="13107" y="6379"/>
                        <a:pt x="12779" y="6379"/>
                      </a:cubicBezTo>
                      <a:cubicBezTo>
                        <a:pt x="12239" y="6379"/>
                        <a:pt x="11685" y="6495"/>
                        <a:pt x="11155" y="6646"/>
                      </a:cubicBezTo>
                      <a:cubicBezTo>
                        <a:pt x="11854" y="5157"/>
                        <a:pt x="12219" y="3516"/>
                        <a:pt x="12219" y="1874"/>
                      </a:cubicBezTo>
                      <a:cubicBezTo>
                        <a:pt x="12219" y="1357"/>
                        <a:pt x="12158" y="750"/>
                        <a:pt x="11763" y="354"/>
                      </a:cubicBezTo>
                      <a:cubicBezTo>
                        <a:pt x="11476" y="88"/>
                        <a:pt x="11077" y="1"/>
                        <a:pt x="106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grpSp>
            <p:nvGrpSpPr>
              <p:cNvPr id="5353" name="Google Shape;5353;p33"/>
              <p:cNvGrpSpPr/>
              <p:nvPr/>
            </p:nvGrpSpPr>
            <p:grpSpPr>
              <a:xfrm flipH="1">
                <a:off x="-104604" y="3022338"/>
                <a:ext cx="1054846" cy="1732404"/>
                <a:chOff x="8230874" y="3254663"/>
                <a:chExt cx="1054846" cy="1732404"/>
              </a:xfrm>
            </p:grpSpPr>
            <p:sp>
              <p:nvSpPr>
                <p:cNvPr id="5354" name="Google Shape;5354;p33"/>
                <p:cNvSpPr/>
                <p:nvPr/>
              </p:nvSpPr>
              <p:spPr>
                <a:xfrm flipH="1">
                  <a:off x="8230874" y="3911051"/>
                  <a:ext cx="394218" cy="28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grpSp>
              <p:nvGrpSpPr>
                <p:cNvPr id="5355" name="Google Shape;5355;p33"/>
                <p:cNvGrpSpPr/>
                <p:nvPr/>
              </p:nvGrpSpPr>
              <p:grpSpPr>
                <a:xfrm flipH="1">
                  <a:off x="8307383" y="3254663"/>
                  <a:ext cx="978337" cy="1732404"/>
                  <a:chOff x="207725" y="2276150"/>
                  <a:chExt cx="1299425" cy="2300975"/>
                </a:xfrm>
              </p:grpSpPr>
              <p:sp>
                <p:nvSpPr>
                  <p:cNvPr id="5356" name="Google Shape;5356;p33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  <p:sp>
                <p:nvSpPr>
                  <p:cNvPr id="5357" name="Google Shape;5357;p33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  <p:sp>
                <p:nvSpPr>
                  <p:cNvPr id="5358" name="Google Shape;5358;p33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  <p:sp>
                <p:nvSpPr>
                  <p:cNvPr id="5359" name="Google Shape;5359;p33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  <p:sp>
                <p:nvSpPr>
                  <p:cNvPr id="5360" name="Google Shape;5360;p33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  <p:sp>
                <p:nvSpPr>
                  <p:cNvPr id="5361" name="Google Shape;5361;p33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  <p:sp>
                <p:nvSpPr>
                  <p:cNvPr id="5362" name="Google Shape;5362;p33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  <p:sp>
                <p:nvSpPr>
                  <p:cNvPr id="5363" name="Google Shape;5363;p33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  <p:sp>
                <p:nvSpPr>
                  <p:cNvPr id="5364" name="Google Shape;5364;p33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  <p:sp>
                <p:nvSpPr>
                  <p:cNvPr id="5365" name="Google Shape;5365;p33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  <p:sp>
                <p:nvSpPr>
                  <p:cNvPr id="5366" name="Google Shape;5366;p33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  <p:sp>
                <p:nvSpPr>
                  <p:cNvPr id="5367" name="Google Shape;5367;p33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  <p:sp>
                <p:nvSpPr>
                  <p:cNvPr id="5368" name="Google Shape;5368;p33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</p:grpSp>
          </p:grpSp>
          <p:grpSp>
            <p:nvGrpSpPr>
              <p:cNvPr id="5369" name="Google Shape;5369;p33"/>
              <p:cNvGrpSpPr/>
              <p:nvPr/>
            </p:nvGrpSpPr>
            <p:grpSpPr>
              <a:xfrm>
                <a:off x="-161314" y="4233890"/>
                <a:ext cx="918425" cy="885505"/>
                <a:chOff x="-142600" y="4343675"/>
                <a:chExt cx="1219850" cy="1176125"/>
              </a:xfrm>
            </p:grpSpPr>
            <p:sp>
              <p:nvSpPr>
                <p:cNvPr id="5370" name="Google Shape;5370;p33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371" name="Google Shape;5371;p33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372" name="Google Shape;5372;p33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373" name="Google Shape;5373;p33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374" name="Google Shape;5374;p33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375" name="Google Shape;5375;p33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grpSp>
            <p:nvGrpSpPr>
              <p:cNvPr id="5376" name="Google Shape;5376;p33"/>
              <p:cNvGrpSpPr/>
              <p:nvPr/>
            </p:nvGrpSpPr>
            <p:grpSpPr>
              <a:xfrm rot="1817260">
                <a:off x="1345852" y="3871347"/>
                <a:ext cx="875335" cy="1673783"/>
                <a:chOff x="2069450" y="3516525"/>
                <a:chExt cx="1162675" cy="2223225"/>
              </a:xfrm>
            </p:grpSpPr>
            <p:sp>
              <p:nvSpPr>
                <p:cNvPr id="5377" name="Google Shape;5377;p33"/>
                <p:cNvSpPr/>
                <p:nvPr/>
              </p:nvSpPr>
              <p:spPr>
                <a:xfrm>
                  <a:off x="2614300" y="4307350"/>
                  <a:ext cx="123125" cy="14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5" h="57296" extrusionOk="0">
                      <a:moveTo>
                        <a:pt x="2250" y="0"/>
                      </a:moveTo>
                      <a:cubicBezTo>
                        <a:pt x="3040" y="4742"/>
                        <a:pt x="3587" y="9544"/>
                        <a:pt x="3861" y="14317"/>
                      </a:cubicBezTo>
                      <a:cubicBezTo>
                        <a:pt x="4134" y="19119"/>
                        <a:pt x="4134" y="23922"/>
                        <a:pt x="3891" y="28724"/>
                      </a:cubicBezTo>
                      <a:cubicBezTo>
                        <a:pt x="3648" y="33496"/>
                        <a:pt x="3101" y="38299"/>
                        <a:pt x="2432" y="43040"/>
                      </a:cubicBezTo>
                      <a:lnTo>
                        <a:pt x="1915" y="46627"/>
                      </a:lnTo>
                      <a:cubicBezTo>
                        <a:pt x="1733" y="47843"/>
                        <a:pt x="1520" y="48998"/>
                        <a:pt x="1338" y="50183"/>
                      </a:cubicBezTo>
                      <a:lnTo>
                        <a:pt x="699" y="53709"/>
                      </a:lnTo>
                      <a:lnTo>
                        <a:pt x="0" y="57266"/>
                      </a:lnTo>
                      <a:lnTo>
                        <a:pt x="122" y="57296"/>
                      </a:lnTo>
                      <a:cubicBezTo>
                        <a:pt x="517" y="56141"/>
                        <a:pt x="851" y="54986"/>
                        <a:pt x="1186" y="53831"/>
                      </a:cubicBezTo>
                      <a:lnTo>
                        <a:pt x="2098" y="50335"/>
                      </a:lnTo>
                      <a:cubicBezTo>
                        <a:pt x="2371" y="49150"/>
                        <a:pt x="2614" y="47995"/>
                        <a:pt x="2858" y="46809"/>
                      </a:cubicBezTo>
                      <a:lnTo>
                        <a:pt x="3496" y="43223"/>
                      </a:lnTo>
                      <a:cubicBezTo>
                        <a:pt x="4256" y="38451"/>
                        <a:pt x="4621" y="33618"/>
                        <a:pt x="4772" y="28785"/>
                      </a:cubicBezTo>
                      <a:cubicBezTo>
                        <a:pt x="4924" y="23952"/>
                        <a:pt x="4803" y="19149"/>
                        <a:pt x="4438" y="14317"/>
                      </a:cubicBezTo>
                      <a:cubicBezTo>
                        <a:pt x="4043" y="9484"/>
                        <a:pt x="3374" y="4712"/>
                        <a:pt x="24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378" name="Google Shape;5378;p33"/>
                <p:cNvSpPr/>
                <p:nvPr/>
              </p:nvSpPr>
              <p:spPr>
                <a:xfrm>
                  <a:off x="2729050" y="4204750"/>
                  <a:ext cx="503075" cy="6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7175" extrusionOk="0">
                      <a:moveTo>
                        <a:pt x="20092" y="1"/>
                      </a:moveTo>
                      <a:cubicBezTo>
                        <a:pt x="9028" y="4378"/>
                        <a:pt x="942" y="15351"/>
                        <a:pt x="0" y="27175"/>
                      </a:cubicBezTo>
                      <a:cubicBezTo>
                        <a:pt x="5927" y="25108"/>
                        <a:pt x="11034" y="21491"/>
                        <a:pt x="14620" y="16749"/>
                      </a:cubicBezTo>
                      <a:cubicBezTo>
                        <a:pt x="18177" y="11916"/>
                        <a:pt x="20122" y="5958"/>
                        <a:pt x="200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379" name="Google Shape;5379;p33"/>
                <p:cNvSpPr/>
                <p:nvPr/>
              </p:nvSpPr>
              <p:spPr>
                <a:xfrm>
                  <a:off x="2722200" y="4206275"/>
                  <a:ext cx="506125" cy="6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26962" extrusionOk="0">
                      <a:moveTo>
                        <a:pt x="20214" y="1"/>
                      </a:moveTo>
                      <a:cubicBezTo>
                        <a:pt x="17843" y="5168"/>
                        <a:pt x="14955" y="10031"/>
                        <a:pt x="11551" y="14560"/>
                      </a:cubicBezTo>
                      <a:lnTo>
                        <a:pt x="10244" y="16232"/>
                      </a:lnTo>
                      <a:lnTo>
                        <a:pt x="8876" y="17873"/>
                      </a:lnTo>
                      <a:lnTo>
                        <a:pt x="7478" y="19454"/>
                      </a:lnTo>
                      <a:lnTo>
                        <a:pt x="6019" y="21034"/>
                      </a:lnTo>
                      <a:cubicBezTo>
                        <a:pt x="4134" y="23071"/>
                        <a:pt x="2098" y="25047"/>
                        <a:pt x="1" y="26962"/>
                      </a:cubicBezTo>
                      <a:cubicBezTo>
                        <a:pt x="2219" y="25229"/>
                        <a:pt x="4317" y="23314"/>
                        <a:pt x="6292" y="21247"/>
                      </a:cubicBezTo>
                      <a:lnTo>
                        <a:pt x="7751" y="19697"/>
                      </a:lnTo>
                      <a:lnTo>
                        <a:pt x="9150" y="18086"/>
                      </a:lnTo>
                      <a:lnTo>
                        <a:pt x="10487" y="16414"/>
                      </a:lnTo>
                      <a:lnTo>
                        <a:pt x="11764" y="14712"/>
                      </a:lnTo>
                      <a:cubicBezTo>
                        <a:pt x="15168" y="10153"/>
                        <a:pt x="17995" y="5198"/>
                        <a:pt x="2024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380" name="Google Shape;5380;p33"/>
                <p:cNvSpPr/>
                <p:nvPr/>
              </p:nvSpPr>
              <p:spPr>
                <a:xfrm>
                  <a:off x="2877975" y="4523925"/>
                  <a:ext cx="12950" cy="21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8511" extrusionOk="0">
                      <a:moveTo>
                        <a:pt x="487" y="0"/>
                      </a:moveTo>
                      <a:cubicBezTo>
                        <a:pt x="365" y="1398"/>
                        <a:pt x="244" y="2857"/>
                        <a:pt x="153" y="4255"/>
                      </a:cubicBezTo>
                      <a:cubicBezTo>
                        <a:pt x="61" y="4985"/>
                        <a:pt x="1" y="5654"/>
                        <a:pt x="1" y="6383"/>
                      </a:cubicBezTo>
                      <a:cubicBezTo>
                        <a:pt x="1" y="7052"/>
                        <a:pt x="1" y="7781"/>
                        <a:pt x="31" y="8511"/>
                      </a:cubicBezTo>
                      <a:cubicBezTo>
                        <a:pt x="183" y="7812"/>
                        <a:pt x="274" y="7113"/>
                        <a:pt x="335" y="6383"/>
                      </a:cubicBezTo>
                      <a:cubicBezTo>
                        <a:pt x="396" y="5654"/>
                        <a:pt x="396" y="4954"/>
                        <a:pt x="396" y="4255"/>
                      </a:cubicBezTo>
                      <a:cubicBezTo>
                        <a:pt x="457" y="2857"/>
                        <a:pt x="487" y="1398"/>
                        <a:pt x="5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381" name="Google Shape;5381;p33"/>
                <p:cNvSpPr/>
                <p:nvPr/>
              </p:nvSpPr>
              <p:spPr>
                <a:xfrm>
                  <a:off x="2991200" y="4406125"/>
                  <a:ext cx="26625" cy="20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" h="8117" extrusionOk="0">
                      <a:moveTo>
                        <a:pt x="1004" y="1"/>
                      </a:moveTo>
                      <a:cubicBezTo>
                        <a:pt x="821" y="1368"/>
                        <a:pt x="609" y="2706"/>
                        <a:pt x="396" y="4074"/>
                      </a:cubicBezTo>
                      <a:cubicBezTo>
                        <a:pt x="305" y="4712"/>
                        <a:pt x="183" y="5381"/>
                        <a:pt x="92" y="6080"/>
                      </a:cubicBezTo>
                      <a:cubicBezTo>
                        <a:pt x="31" y="6749"/>
                        <a:pt x="1" y="7448"/>
                        <a:pt x="1" y="8116"/>
                      </a:cubicBezTo>
                      <a:cubicBezTo>
                        <a:pt x="183" y="7448"/>
                        <a:pt x="305" y="6749"/>
                        <a:pt x="457" y="6110"/>
                      </a:cubicBezTo>
                      <a:cubicBezTo>
                        <a:pt x="548" y="5441"/>
                        <a:pt x="609" y="4742"/>
                        <a:pt x="669" y="4074"/>
                      </a:cubicBezTo>
                      <a:cubicBezTo>
                        <a:pt x="791" y="2736"/>
                        <a:pt x="943" y="1368"/>
                        <a:pt x="1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382" name="Google Shape;5382;p33"/>
                <p:cNvSpPr/>
                <p:nvPr/>
              </p:nvSpPr>
              <p:spPr>
                <a:xfrm>
                  <a:off x="3087700" y="4289875"/>
                  <a:ext cx="31950" cy="1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7204" extrusionOk="0">
                      <a:moveTo>
                        <a:pt x="1247" y="0"/>
                      </a:moveTo>
                      <a:cubicBezTo>
                        <a:pt x="974" y="1186"/>
                        <a:pt x="730" y="2401"/>
                        <a:pt x="487" y="3587"/>
                      </a:cubicBezTo>
                      <a:cubicBezTo>
                        <a:pt x="396" y="4195"/>
                        <a:pt x="214" y="4772"/>
                        <a:pt x="153" y="5380"/>
                      </a:cubicBezTo>
                      <a:cubicBezTo>
                        <a:pt x="92" y="5988"/>
                        <a:pt x="1" y="6596"/>
                        <a:pt x="1" y="7204"/>
                      </a:cubicBezTo>
                      <a:cubicBezTo>
                        <a:pt x="244" y="6626"/>
                        <a:pt x="396" y="6018"/>
                        <a:pt x="457" y="5411"/>
                      </a:cubicBezTo>
                      <a:cubicBezTo>
                        <a:pt x="609" y="4833"/>
                        <a:pt x="700" y="4225"/>
                        <a:pt x="761" y="3617"/>
                      </a:cubicBezTo>
                      <a:cubicBezTo>
                        <a:pt x="943" y="2401"/>
                        <a:pt x="1156" y="1216"/>
                        <a:pt x="127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383" name="Google Shape;5383;p33"/>
                <p:cNvSpPr/>
                <p:nvPr/>
              </p:nvSpPr>
              <p:spPr>
                <a:xfrm>
                  <a:off x="3021600" y="4495800"/>
                  <a:ext cx="119325" cy="6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524" extrusionOk="0">
                      <a:moveTo>
                        <a:pt x="4742" y="0"/>
                      </a:moveTo>
                      <a:cubicBezTo>
                        <a:pt x="4013" y="547"/>
                        <a:pt x="3222" y="1003"/>
                        <a:pt x="2402" y="1399"/>
                      </a:cubicBezTo>
                      <a:cubicBezTo>
                        <a:pt x="2037" y="1581"/>
                        <a:pt x="1611" y="1733"/>
                        <a:pt x="1216" y="1915"/>
                      </a:cubicBezTo>
                      <a:cubicBezTo>
                        <a:pt x="791" y="2098"/>
                        <a:pt x="396" y="2280"/>
                        <a:pt x="0" y="2523"/>
                      </a:cubicBezTo>
                      <a:cubicBezTo>
                        <a:pt x="456" y="2523"/>
                        <a:pt x="882" y="2402"/>
                        <a:pt x="1307" y="2219"/>
                      </a:cubicBezTo>
                      <a:cubicBezTo>
                        <a:pt x="1733" y="2067"/>
                        <a:pt x="2159" y="1854"/>
                        <a:pt x="2523" y="1611"/>
                      </a:cubicBezTo>
                      <a:cubicBezTo>
                        <a:pt x="3344" y="1186"/>
                        <a:pt x="4104" y="669"/>
                        <a:pt x="4773" y="61"/>
                      </a:cubicBezTo>
                      <a:lnTo>
                        <a:pt x="474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384" name="Google Shape;5384;p33"/>
                <p:cNvSpPr/>
                <p:nvPr/>
              </p:nvSpPr>
              <p:spPr>
                <a:xfrm>
                  <a:off x="3124950" y="4343050"/>
                  <a:ext cx="75250" cy="6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0" h="2555" extrusionOk="0">
                      <a:moveTo>
                        <a:pt x="2949" y="1"/>
                      </a:moveTo>
                      <a:cubicBezTo>
                        <a:pt x="2432" y="396"/>
                        <a:pt x="1915" y="761"/>
                        <a:pt x="1398" y="1186"/>
                      </a:cubicBezTo>
                      <a:cubicBezTo>
                        <a:pt x="1125" y="1369"/>
                        <a:pt x="882" y="1551"/>
                        <a:pt x="639" y="1794"/>
                      </a:cubicBezTo>
                      <a:cubicBezTo>
                        <a:pt x="426" y="2037"/>
                        <a:pt x="183" y="2281"/>
                        <a:pt x="0" y="2554"/>
                      </a:cubicBezTo>
                      <a:cubicBezTo>
                        <a:pt x="335" y="2433"/>
                        <a:pt x="608" y="2250"/>
                        <a:pt x="882" y="2068"/>
                      </a:cubicBezTo>
                      <a:cubicBezTo>
                        <a:pt x="1125" y="1885"/>
                        <a:pt x="1368" y="1642"/>
                        <a:pt x="1581" y="1429"/>
                      </a:cubicBezTo>
                      <a:cubicBezTo>
                        <a:pt x="2037" y="943"/>
                        <a:pt x="2554" y="487"/>
                        <a:pt x="3009" y="31"/>
                      </a:cubicBezTo>
                      <a:lnTo>
                        <a:pt x="294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385" name="Google Shape;5385;p33"/>
                <p:cNvSpPr/>
                <p:nvPr/>
              </p:nvSpPr>
              <p:spPr>
                <a:xfrm>
                  <a:off x="2912175" y="4653100"/>
                  <a:ext cx="129200" cy="4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1813" extrusionOk="0">
                      <a:moveTo>
                        <a:pt x="5168" y="0"/>
                      </a:moveTo>
                      <a:cubicBezTo>
                        <a:pt x="4377" y="487"/>
                        <a:pt x="3526" y="821"/>
                        <a:pt x="2645" y="1094"/>
                      </a:cubicBezTo>
                      <a:cubicBezTo>
                        <a:pt x="2189" y="1216"/>
                        <a:pt x="1794" y="1277"/>
                        <a:pt x="1338" y="1398"/>
                      </a:cubicBezTo>
                      <a:cubicBezTo>
                        <a:pt x="912" y="1520"/>
                        <a:pt x="456" y="1642"/>
                        <a:pt x="0" y="1733"/>
                      </a:cubicBezTo>
                      <a:cubicBezTo>
                        <a:pt x="227" y="1789"/>
                        <a:pt x="446" y="1813"/>
                        <a:pt x="656" y="1813"/>
                      </a:cubicBezTo>
                      <a:cubicBezTo>
                        <a:pt x="898" y="1813"/>
                        <a:pt x="1126" y="1782"/>
                        <a:pt x="1338" y="1733"/>
                      </a:cubicBezTo>
                      <a:cubicBezTo>
                        <a:pt x="1824" y="1672"/>
                        <a:pt x="2250" y="1520"/>
                        <a:pt x="2706" y="1368"/>
                      </a:cubicBezTo>
                      <a:cubicBezTo>
                        <a:pt x="3557" y="1034"/>
                        <a:pt x="4408" y="608"/>
                        <a:pt x="5168" y="31"/>
                      </a:cubicBezTo>
                      <a:lnTo>
                        <a:pt x="516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386" name="Google Shape;5386;p33"/>
                <p:cNvSpPr/>
                <p:nvPr/>
              </p:nvSpPr>
              <p:spPr>
                <a:xfrm>
                  <a:off x="2069450" y="4653675"/>
                  <a:ext cx="659625" cy="47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85" h="19138" extrusionOk="0">
                      <a:moveTo>
                        <a:pt x="3657" y="0"/>
                      </a:moveTo>
                      <a:cubicBezTo>
                        <a:pt x="2434" y="0"/>
                        <a:pt x="1210" y="83"/>
                        <a:pt x="1" y="251"/>
                      </a:cubicBezTo>
                      <a:cubicBezTo>
                        <a:pt x="1004" y="5448"/>
                        <a:pt x="4226" y="10312"/>
                        <a:pt x="8967" y="13838"/>
                      </a:cubicBezTo>
                      <a:cubicBezTo>
                        <a:pt x="13352" y="17098"/>
                        <a:pt x="19089" y="19137"/>
                        <a:pt x="24735" y="19137"/>
                      </a:cubicBezTo>
                      <a:cubicBezTo>
                        <a:pt x="25194" y="19137"/>
                        <a:pt x="25653" y="19124"/>
                        <a:pt x="26111" y="19096"/>
                      </a:cubicBezTo>
                      <a:cubicBezTo>
                        <a:pt x="26384" y="13655"/>
                        <a:pt x="23527" y="8184"/>
                        <a:pt x="18542" y="4567"/>
                      </a:cubicBezTo>
                      <a:cubicBezTo>
                        <a:pt x="14475" y="1616"/>
                        <a:pt x="9074" y="0"/>
                        <a:pt x="36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387" name="Google Shape;5387;p33"/>
                <p:cNvSpPr/>
                <p:nvPr/>
              </p:nvSpPr>
              <p:spPr>
                <a:xfrm>
                  <a:off x="2077800" y="4656125"/>
                  <a:ext cx="640625" cy="4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25" h="18786" extrusionOk="0">
                      <a:moveTo>
                        <a:pt x="1" y="1"/>
                      </a:moveTo>
                      <a:cubicBezTo>
                        <a:pt x="2372" y="1277"/>
                        <a:pt x="4682" y="2584"/>
                        <a:pt x="6870" y="3952"/>
                      </a:cubicBezTo>
                      <a:cubicBezTo>
                        <a:pt x="9150" y="5320"/>
                        <a:pt x="11399" y="6749"/>
                        <a:pt x="13557" y="8299"/>
                      </a:cubicBezTo>
                      <a:cubicBezTo>
                        <a:pt x="17904" y="11430"/>
                        <a:pt x="21916" y="14925"/>
                        <a:pt x="25564" y="18785"/>
                      </a:cubicBezTo>
                      <a:lnTo>
                        <a:pt x="25625" y="18755"/>
                      </a:lnTo>
                      <a:cubicBezTo>
                        <a:pt x="22038" y="14803"/>
                        <a:pt x="18056" y="11247"/>
                        <a:pt x="13770" y="8086"/>
                      </a:cubicBezTo>
                      <a:cubicBezTo>
                        <a:pt x="11643" y="6475"/>
                        <a:pt x="9424" y="5016"/>
                        <a:pt x="7114" y="3648"/>
                      </a:cubicBezTo>
                      <a:cubicBezTo>
                        <a:pt x="4834" y="2311"/>
                        <a:pt x="2433" y="1065"/>
                        <a:pt x="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388" name="Google Shape;5388;p33"/>
                <p:cNvSpPr/>
                <p:nvPr/>
              </p:nvSpPr>
              <p:spPr>
                <a:xfrm>
                  <a:off x="2294375" y="4780000"/>
                  <a:ext cx="173275" cy="1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1" h="5624" extrusionOk="0">
                      <a:moveTo>
                        <a:pt x="6019" y="0"/>
                      </a:moveTo>
                      <a:cubicBezTo>
                        <a:pt x="6436" y="1461"/>
                        <a:pt x="6649" y="2951"/>
                        <a:pt x="6686" y="4441"/>
                      </a:cubicBezTo>
                      <a:lnTo>
                        <a:pt x="6686" y="4441"/>
                      </a:lnTo>
                      <a:cubicBezTo>
                        <a:pt x="5621" y="4815"/>
                        <a:pt x="4528" y="5020"/>
                        <a:pt x="3435" y="5168"/>
                      </a:cubicBezTo>
                      <a:cubicBezTo>
                        <a:pt x="2858" y="5259"/>
                        <a:pt x="2280" y="5320"/>
                        <a:pt x="1733" y="5380"/>
                      </a:cubicBezTo>
                      <a:cubicBezTo>
                        <a:pt x="1156" y="5411"/>
                        <a:pt x="578" y="5441"/>
                        <a:pt x="1" y="5441"/>
                      </a:cubicBezTo>
                      <a:cubicBezTo>
                        <a:pt x="578" y="5563"/>
                        <a:pt x="1156" y="5593"/>
                        <a:pt x="1764" y="5623"/>
                      </a:cubicBezTo>
                      <a:cubicBezTo>
                        <a:pt x="2372" y="5623"/>
                        <a:pt x="2949" y="5593"/>
                        <a:pt x="3496" y="5532"/>
                      </a:cubicBezTo>
                      <a:cubicBezTo>
                        <a:pt x="4651" y="5380"/>
                        <a:pt x="5746" y="5016"/>
                        <a:pt x="6840" y="4651"/>
                      </a:cubicBezTo>
                      <a:lnTo>
                        <a:pt x="6931" y="4620"/>
                      </a:lnTo>
                      <a:lnTo>
                        <a:pt x="6931" y="4529"/>
                      </a:lnTo>
                      <a:cubicBezTo>
                        <a:pt x="6840" y="2979"/>
                        <a:pt x="6536" y="1459"/>
                        <a:pt x="60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389" name="Google Shape;5389;p33"/>
                <p:cNvSpPr/>
                <p:nvPr/>
              </p:nvSpPr>
              <p:spPr>
                <a:xfrm>
                  <a:off x="2415975" y="4988200"/>
                  <a:ext cx="159600" cy="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08" extrusionOk="0">
                      <a:moveTo>
                        <a:pt x="6383" y="1"/>
                      </a:moveTo>
                      <a:cubicBezTo>
                        <a:pt x="5380" y="335"/>
                        <a:pt x="4316" y="609"/>
                        <a:pt x="3252" y="761"/>
                      </a:cubicBezTo>
                      <a:cubicBezTo>
                        <a:pt x="2705" y="821"/>
                        <a:pt x="2189" y="882"/>
                        <a:pt x="1641" y="943"/>
                      </a:cubicBezTo>
                      <a:cubicBezTo>
                        <a:pt x="1064" y="1034"/>
                        <a:pt x="547" y="1095"/>
                        <a:pt x="0" y="1186"/>
                      </a:cubicBezTo>
                      <a:cubicBezTo>
                        <a:pt x="547" y="1308"/>
                        <a:pt x="1064" y="1308"/>
                        <a:pt x="1641" y="1308"/>
                      </a:cubicBezTo>
                      <a:cubicBezTo>
                        <a:pt x="2219" y="1247"/>
                        <a:pt x="2736" y="1156"/>
                        <a:pt x="3283" y="1034"/>
                      </a:cubicBezTo>
                      <a:cubicBezTo>
                        <a:pt x="4347" y="791"/>
                        <a:pt x="5411" y="457"/>
                        <a:pt x="6383" y="31"/>
                      </a:cubicBezTo>
                      <a:lnTo>
                        <a:pt x="638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390" name="Google Shape;5390;p33"/>
                <p:cNvSpPr/>
                <p:nvPr/>
              </p:nvSpPr>
              <p:spPr>
                <a:xfrm>
                  <a:off x="2569475" y="4872700"/>
                  <a:ext cx="49400" cy="1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" h="6080" extrusionOk="0">
                      <a:moveTo>
                        <a:pt x="0" y="1"/>
                      </a:moveTo>
                      <a:cubicBezTo>
                        <a:pt x="365" y="1004"/>
                        <a:pt x="699" y="2007"/>
                        <a:pt x="1003" y="3040"/>
                      </a:cubicBezTo>
                      <a:cubicBezTo>
                        <a:pt x="1155" y="3526"/>
                        <a:pt x="1277" y="4043"/>
                        <a:pt x="1429" y="4560"/>
                      </a:cubicBezTo>
                      <a:cubicBezTo>
                        <a:pt x="1581" y="5046"/>
                        <a:pt x="1763" y="5563"/>
                        <a:pt x="1976" y="6080"/>
                      </a:cubicBezTo>
                      <a:cubicBezTo>
                        <a:pt x="1976" y="5533"/>
                        <a:pt x="1854" y="5016"/>
                        <a:pt x="1763" y="4469"/>
                      </a:cubicBezTo>
                      <a:cubicBezTo>
                        <a:pt x="1672" y="3982"/>
                        <a:pt x="1459" y="3435"/>
                        <a:pt x="1277" y="2949"/>
                      </a:cubicBezTo>
                      <a:cubicBezTo>
                        <a:pt x="942" y="1915"/>
                        <a:pt x="517" y="943"/>
                        <a:pt x="3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391" name="Google Shape;5391;p33"/>
                <p:cNvSpPr/>
                <p:nvPr/>
              </p:nvSpPr>
              <p:spPr>
                <a:xfrm>
                  <a:off x="2180400" y="3516525"/>
                  <a:ext cx="824500" cy="90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36060" extrusionOk="0">
                      <a:moveTo>
                        <a:pt x="15378" y="1"/>
                      </a:moveTo>
                      <a:cubicBezTo>
                        <a:pt x="12754" y="1"/>
                        <a:pt x="10347" y="2129"/>
                        <a:pt x="9453" y="4642"/>
                      </a:cubicBezTo>
                      <a:cubicBezTo>
                        <a:pt x="8511" y="7408"/>
                        <a:pt x="9058" y="10448"/>
                        <a:pt x="10031" y="13183"/>
                      </a:cubicBezTo>
                      <a:cubicBezTo>
                        <a:pt x="8901" y="10555"/>
                        <a:pt x="6956" y="7506"/>
                        <a:pt x="4269" y="7506"/>
                      </a:cubicBezTo>
                      <a:cubicBezTo>
                        <a:pt x="4066" y="7506"/>
                        <a:pt x="3859" y="7524"/>
                        <a:pt x="3648" y="7560"/>
                      </a:cubicBezTo>
                      <a:cubicBezTo>
                        <a:pt x="1794" y="7925"/>
                        <a:pt x="456" y="9779"/>
                        <a:pt x="244" y="11663"/>
                      </a:cubicBezTo>
                      <a:cubicBezTo>
                        <a:pt x="0" y="13578"/>
                        <a:pt x="608" y="15432"/>
                        <a:pt x="1307" y="17226"/>
                      </a:cubicBezTo>
                      <a:cubicBezTo>
                        <a:pt x="3557" y="22971"/>
                        <a:pt x="6900" y="28229"/>
                        <a:pt x="11095" y="32728"/>
                      </a:cubicBezTo>
                      <a:cubicBezTo>
                        <a:pt x="13216" y="34978"/>
                        <a:pt x="16021" y="36060"/>
                        <a:pt x="18799" y="36060"/>
                      </a:cubicBezTo>
                      <a:cubicBezTo>
                        <a:pt x="22511" y="36060"/>
                        <a:pt x="26174" y="34129"/>
                        <a:pt x="28086" y="30478"/>
                      </a:cubicBezTo>
                      <a:cubicBezTo>
                        <a:pt x="28724" y="29262"/>
                        <a:pt x="29211" y="28016"/>
                        <a:pt x="29667" y="26709"/>
                      </a:cubicBezTo>
                      <a:cubicBezTo>
                        <a:pt x="31399" y="21664"/>
                        <a:pt x="32098" y="16344"/>
                        <a:pt x="32645" y="11025"/>
                      </a:cubicBezTo>
                      <a:cubicBezTo>
                        <a:pt x="32828" y="9444"/>
                        <a:pt x="32980" y="7773"/>
                        <a:pt x="32554" y="6192"/>
                      </a:cubicBezTo>
                      <a:cubicBezTo>
                        <a:pt x="32189" y="4642"/>
                        <a:pt x="31126" y="3153"/>
                        <a:pt x="29575" y="2666"/>
                      </a:cubicBezTo>
                      <a:cubicBezTo>
                        <a:pt x="29221" y="2554"/>
                        <a:pt x="28859" y="2502"/>
                        <a:pt x="28498" y="2502"/>
                      </a:cubicBezTo>
                      <a:cubicBezTo>
                        <a:pt x="26907" y="2502"/>
                        <a:pt x="25325" y="3512"/>
                        <a:pt x="24408" y="4824"/>
                      </a:cubicBezTo>
                      <a:cubicBezTo>
                        <a:pt x="23223" y="6466"/>
                        <a:pt x="22797" y="8472"/>
                        <a:pt x="22432" y="10448"/>
                      </a:cubicBezTo>
                      <a:cubicBezTo>
                        <a:pt x="22159" y="8289"/>
                        <a:pt x="21885" y="6040"/>
                        <a:pt x="20943" y="4064"/>
                      </a:cubicBezTo>
                      <a:cubicBezTo>
                        <a:pt x="20031" y="2089"/>
                        <a:pt x="18238" y="356"/>
                        <a:pt x="16080" y="52"/>
                      </a:cubicBezTo>
                      <a:cubicBezTo>
                        <a:pt x="15845" y="18"/>
                        <a:pt x="15610" y="1"/>
                        <a:pt x="153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392" name="Google Shape;5392;p33"/>
                <p:cNvSpPr/>
                <p:nvPr/>
              </p:nvSpPr>
              <p:spPr>
                <a:xfrm>
                  <a:off x="2411875" y="3875550"/>
                  <a:ext cx="463100" cy="51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24" h="20643" extrusionOk="0">
                      <a:moveTo>
                        <a:pt x="2137" y="0"/>
                      </a:moveTo>
                      <a:cubicBezTo>
                        <a:pt x="2072" y="0"/>
                        <a:pt x="1978" y="72"/>
                        <a:pt x="1927" y="251"/>
                      </a:cubicBezTo>
                      <a:cubicBezTo>
                        <a:pt x="1805" y="646"/>
                        <a:pt x="1836" y="1041"/>
                        <a:pt x="1805" y="1467"/>
                      </a:cubicBezTo>
                      <a:cubicBezTo>
                        <a:pt x="1805" y="1862"/>
                        <a:pt x="1805" y="2257"/>
                        <a:pt x="1836" y="2682"/>
                      </a:cubicBezTo>
                      <a:cubicBezTo>
                        <a:pt x="1866" y="3047"/>
                        <a:pt x="1927" y="3473"/>
                        <a:pt x="1957" y="3837"/>
                      </a:cubicBezTo>
                      <a:cubicBezTo>
                        <a:pt x="1988" y="4263"/>
                        <a:pt x="2079" y="4658"/>
                        <a:pt x="2140" y="5053"/>
                      </a:cubicBezTo>
                      <a:lnTo>
                        <a:pt x="2322" y="6239"/>
                      </a:lnTo>
                      <a:cubicBezTo>
                        <a:pt x="2383" y="6634"/>
                        <a:pt x="2444" y="7029"/>
                        <a:pt x="2535" y="7424"/>
                      </a:cubicBezTo>
                      <a:cubicBezTo>
                        <a:pt x="2687" y="8214"/>
                        <a:pt x="2869" y="9005"/>
                        <a:pt x="3052" y="9825"/>
                      </a:cubicBezTo>
                      <a:cubicBezTo>
                        <a:pt x="3508" y="11376"/>
                        <a:pt x="3964" y="12895"/>
                        <a:pt x="4571" y="14445"/>
                      </a:cubicBezTo>
                      <a:cubicBezTo>
                        <a:pt x="4845" y="15084"/>
                        <a:pt x="5088" y="15692"/>
                        <a:pt x="5362" y="16391"/>
                      </a:cubicBezTo>
                      <a:cubicBezTo>
                        <a:pt x="5331" y="16360"/>
                        <a:pt x="5271" y="16330"/>
                        <a:pt x="5210" y="16269"/>
                      </a:cubicBezTo>
                      <a:cubicBezTo>
                        <a:pt x="5058" y="16148"/>
                        <a:pt x="4875" y="16087"/>
                        <a:pt x="4723" y="15965"/>
                      </a:cubicBezTo>
                      <a:lnTo>
                        <a:pt x="4237" y="15692"/>
                      </a:lnTo>
                      <a:cubicBezTo>
                        <a:pt x="3599" y="15357"/>
                        <a:pt x="2869" y="15053"/>
                        <a:pt x="2170" y="14749"/>
                      </a:cubicBezTo>
                      <a:cubicBezTo>
                        <a:pt x="2018" y="14689"/>
                        <a:pt x="1836" y="14597"/>
                        <a:pt x="1684" y="14537"/>
                      </a:cubicBezTo>
                      <a:lnTo>
                        <a:pt x="1228" y="14293"/>
                      </a:lnTo>
                      <a:cubicBezTo>
                        <a:pt x="924" y="14142"/>
                        <a:pt x="620" y="13959"/>
                        <a:pt x="346" y="13716"/>
                      </a:cubicBezTo>
                      <a:cubicBezTo>
                        <a:pt x="323" y="13702"/>
                        <a:pt x="299" y="13696"/>
                        <a:pt x="274" y="13696"/>
                      </a:cubicBezTo>
                      <a:cubicBezTo>
                        <a:pt x="137" y="13696"/>
                        <a:pt x="0" y="13886"/>
                        <a:pt x="103" y="13990"/>
                      </a:cubicBezTo>
                      <a:cubicBezTo>
                        <a:pt x="316" y="14263"/>
                        <a:pt x="498" y="14567"/>
                        <a:pt x="742" y="14841"/>
                      </a:cubicBezTo>
                      <a:cubicBezTo>
                        <a:pt x="954" y="15145"/>
                        <a:pt x="1198" y="15388"/>
                        <a:pt x="1410" y="15661"/>
                      </a:cubicBezTo>
                      <a:cubicBezTo>
                        <a:pt x="1866" y="16239"/>
                        <a:pt x="2322" y="16816"/>
                        <a:pt x="2839" y="17333"/>
                      </a:cubicBezTo>
                      <a:cubicBezTo>
                        <a:pt x="3052" y="17637"/>
                        <a:pt x="3295" y="17880"/>
                        <a:pt x="3508" y="18123"/>
                      </a:cubicBezTo>
                      <a:cubicBezTo>
                        <a:pt x="4984" y="19835"/>
                        <a:pt x="7168" y="20643"/>
                        <a:pt x="9370" y="20643"/>
                      </a:cubicBezTo>
                      <a:cubicBezTo>
                        <a:pt x="10297" y="20643"/>
                        <a:pt x="11227" y="20500"/>
                        <a:pt x="12110" y="20221"/>
                      </a:cubicBezTo>
                      <a:cubicBezTo>
                        <a:pt x="16395" y="18883"/>
                        <a:pt x="18432" y="14172"/>
                        <a:pt x="18432" y="9917"/>
                      </a:cubicBezTo>
                      <a:cubicBezTo>
                        <a:pt x="18523" y="9521"/>
                        <a:pt x="18493" y="9096"/>
                        <a:pt x="18493" y="8731"/>
                      </a:cubicBezTo>
                      <a:lnTo>
                        <a:pt x="18493" y="7454"/>
                      </a:lnTo>
                      <a:lnTo>
                        <a:pt x="18493" y="6208"/>
                      </a:lnTo>
                      <a:cubicBezTo>
                        <a:pt x="18493" y="5783"/>
                        <a:pt x="18432" y="5388"/>
                        <a:pt x="18432" y="4992"/>
                      </a:cubicBezTo>
                      <a:cubicBezTo>
                        <a:pt x="18402" y="4202"/>
                        <a:pt x="18402" y="3351"/>
                        <a:pt x="18128" y="2591"/>
                      </a:cubicBezTo>
                      <a:cubicBezTo>
                        <a:pt x="18077" y="2438"/>
                        <a:pt x="17989" y="2371"/>
                        <a:pt x="17910" y="2371"/>
                      </a:cubicBezTo>
                      <a:cubicBezTo>
                        <a:pt x="17801" y="2371"/>
                        <a:pt x="17710" y="2501"/>
                        <a:pt x="17763" y="2713"/>
                      </a:cubicBezTo>
                      <a:cubicBezTo>
                        <a:pt x="17915" y="3473"/>
                        <a:pt x="17763" y="4233"/>
                        <a:pt x="17642" y="4992"/>
                      </a:cubicBezTo>
                      <a:cubicBezTo>
                        <a:pt x="17581" y="5388"/>
                        <a:pt x="17520" y="5752"/>
                        <a:pt x="17459" y="6178"/>
                      </a:cubicBezTo>
                      <a:lnTo>
                        <a:pt x="17216" y="7303"/>
                      </a:lnTo>
                      <a:lnTo>
                        <a:pt x="16973" y="8458"/>
                      </a:lnTo>
                      <a:cubicBezTo>
                        <a:pt x="16882" y="8822"/>
                        <a:pt x="16821" y="9217"/>
                        <a:pt x="16760" y="9552"/>
                      </a:cubicBezTo>
                      <a:cubicBezTo>
                        <a:pt x="16760" y="9400"/>
                        <a:pt x="16730" y="9248"/>
                        <a:pt x="16730" y="9126"/>
                      </a:cubicBezTo>
                      <a:cubicBezTo>
                        <a:pt x="16699" y="8670"/>
                        <a:pt x="16669" y="8245"/>
                        <a:pt x="16608" y="7850"/>
                      </a:cubicBezTo>
                      <a:cubicBezTo>
                        <a:pt x="16608" y="7744"/>
                        <a:pt x="16495" y="7679"/>
                        <a:pt x="16395" y="7679"/>
                      </a:cubicBezTo>
                      <a:cubicBezTo>
                        <a:pt x="16322" y="7679"/>
                        <a:pt x="16256" y="7712"/>
                        <a:pt x="16243" y="7789"/>
                      </a:cubicBezTo>
                      <a:cubicBezTo>
                        <a:pt x="16061" y="8640"/>
                        <a:pt x="15909" y="9552"/>
                        <a:pt x="15636" y="10342"/>
                      </a:cubicBezTo>
                      <a:cubicBezTo>
                        <a:pt x="15362" y="11193"/>
                        <a:pt x="15058" y="11983"/>
                        <a:pt x="14693" y="12743"/>
                      </a:cubicBezTo>
                      <a:cubicBezTo>
                        <a:pt x="14602" y="12926"/>
                        <a:pt x="14480" y="13078"/>
                        <a:pt x="14420" y="13260"/>
                      </a:cubicBezTo>
                      <a:lnTo>
                        <a:pt x="14420" y="13047"/>
                      </a:lnTo>
                      <a:cubicBezTo>
                        <a:pt x="14389" y="12591"/>
                        <a:pt x="14328" y="12135"/>
                        <a:pt x="14268" y="11679"/>
                      </a:cubicBezTo>
                      <a:cubicBezTo>
                        <a:pt x="14085" y="10768"/>
                        <a:pt x="13812" y="9856"/>
                        <a:pt x="13538" y="8974"/>
                      </a:cubicBezTo>
                      <a:cubicBezTo>
                        <a:pt x="13386" y="8549"/>
                        <a:pt x="13265" y="8154"/>
                        <a:pt x="13113" y="7728"/>
                      </a:cubicBezTo>
                      <a:cubicBezTo>
                        <a:pt x="12961" y="7303"/>
                        <a:pt x="12869" y="6877"/>
                        <a:pt x="12657" y="6512"/>
                      </a:cubicBezTo>
                      <a:cubicBezTo>
                        <a:pt x="12634" y="6444"/>
                        <a:pt x="12574" y="6414"/>
                        <a:pt x="12508" y="6414"/>
                      </a:cubicBezTo>
                      <a:cubicBezTo>
                        <a:pt x="12398" y="6414"/>
                        <a:pt x="12273" y="6500"/>
                        <a:pt x="12292" y="6634"/>
                      </a:cubicBezTo>
                      <a:cubicBezTo>
                        <a:pt x="12444" y="7424"/>
                        <a:pt x="12322" y="8245"/>
                        <a:pt x="12292" y="9126"/>
                      </a:cubicBezTo>
                      <a:cubicBezTo>
                        <a:pt x="12262" y="9977"/>
                        <a:pt x="12140" y="10798"/>
                        <a:pt x="12018" y="11649"/>
                      </a:cubicBezTo>
                      <a:cubicBezTo>
                        <a:pt x="12018" y="11801"/>
                        <a:pt x="11988" y="11953"/>
                        <a:pt x="11958" y="12105"/>
                      </a:cubicBezTo>
                      <a:cubicBezTo>
                        <a:pt x="11745" y="11436"/>
                        <a:pt x="11532" y="10798"/>
                        <a:pt x="11289" y="10190"/>
                      </a:cubicBezTo>
                      <a:cubicBezTo>
                        <a:pt x="11167" y="9765"/>
                        <a:pt x="10985" y="9309"/>
                        <a:pt x="10833" y="8944"/>
                      </a:cubicBezTo>
                      <a:cubicBezTo>
                        <a:pt x="10772" y="8701"/>
                        <a:pt x="10742" y="8549"/>
                        <a:pt x="10620" y="8336"/>
                      </a:cubicBezTo>
                      <a:cubicBezTo>
                        <a:pt x="10529" y="8093"/>
                        <a:pt x="10438" y="7941"/>
                        <a:pt x="10377" y="7789"/>
                      </a:cubicBezTo>
                      <a:cubicBezTo>
                        <a:pt x="10362" y="7716"/>
                        <a:pt x="10278" y="7671"/>
                        <a:pt x="10193" y="7671"/>
                      </a:cubicBezTo>
                      <a:cubicBezTo>
                        <a:pt x="10102" y="7671"/>
                        <a:pt x="10012" y="7723"/>
                        <a:pt x="10012" y="7850"/>
                      </a:cubicBezTo>
                      <a:cubicBezTo>
                        <a:pt x="10012" y="8062"/>
                        <a:pt x="10043" y="8306"/>
                        <a:pt x="10073" y="8488"/>
                      </a:cubicBezTo>
                      <a:lnTo>
                        <a:pt x="10073" y="9096"/>
                      </a:lnTo>
                      <a:cubicBezTo>
                        <a:pt x="10073" y="9521"/>
                        <a:pt x="10073" y="9917"/>
                        <a:pt x="10043" y="10342"/>
                      </a:cubicBezTo>
                      <a:lnTo>
                        <a:pt x="9921" y="12166"/>
                      </a:lnTo>
                      <a:cubicBezTo>
                        <a:pt x="9769" y="11740"/>
                        <a:pt x="9617" y="11376"/>
                        <a:pt x="9435" y="10950"/>
                      </a:cubicBezTo>
                      <a:cubicBezTo>
                        <a:pt x="8948" y="9947"/>
                        <a:pt x="8371" y="8974"/>
                        <a:pt x="7854" y="8002"/>
                      </a:cubicBezTo>
                      <a:cubicBezTo>
                        <a:pt x="7581" y="7485"/>
                        <a:pt x="7307" y="7090"/>
                        <a:pt x="7094" y="6573"/>
                      </a:cubicBezTo>
                      <a:cubicBezTo>
                        <a:pt x="6851" y="6147"/>
                        <a:pt x="6638" y="5692"/>
                        <a:pt x="6365" y="5205"/>
                      </a:cubicBezTo>
                      <a:cubicBezTo>
                        <a:pt x="6324" y="5133"/>
                        <a:pt x="6261" y="5103"/>
                        <a:pt x="6200" y="5103"/>
                      </a:cubicBezTo>
                      <a:cubicBezTo>
                        <a:pt x="6082" y="5103"/>
                        <a:pt x="5970" y="5217"/>
                        <a:pt x="6030" y="5357"/>
                      </a:cubicBezTo>
                      <a:cubicBezTo>
                        <a:pt x="6182" y="5874"/>
                        <a:pt x="6243" y="6360"/>
                        <a:pt x="6365" y="6847"/>
                      </a:cubicBezTo>
                      <a:cubicBezTo>
                        <a:pt x="6486" y="7333"/>
                        <a:pt x="6547" y="7880"/>
                        <a:pt x="6669" y="8366"/>
                      </a:cubicBezTo>
                      <a:cubicBezTo>
                        <a:pt x="6851" y="9400"/>
                        <a:pt x="7034" y="10372"/>
                        <a:pt x="7246" y="11406"/>
                      </a:cubicBezTo>
                      <a:cubicBezTo>
                        <a:pt x="7429" y="12409"/>
                        <a:pt x="7489" y="13382"/>
                        <a:pt x="7641" y="14385"/>
                      </a:cubicBezTo>
                      <a:cubicBezTo>
                        <a:pt x="7581" y="14142"/>
                        <a:pt x="7459" y="13959"/>
                        <a:pt x="7398" y="13716"/>
                      </a:cubicBezTo>
                      <a:cubicBezTo>
                        <a:pt x="7034" y="13017"/>
                        <a:pt x="6699" y="12287"/>
                        <a:pt x="6365" y="11528"/>
                      </a:cubicBezTo>
                      <a:cubicBezTo>
                        <a:pt x="6030" y="10798"/>
                        <a:pt x="5635" y="10038"/>
                        <a:pt x="5271" y="9278"/>
                      </a:cubicBezTo>
                      <a:cubicBezTo>
                        <a:pt x="4906" y="8549"/>
                        <a:pt x="4571" y="7850"/>
                        <a:pt x="4268" y="7090"/>
                      </a:cubicBezTo>
                      <a:cubicBezTo>
                        <a:pt x="4116" y="6695"/>
                        <a:pt x="3964" y="6360"/>
                        <a:pt x="3812" y="5935"/>
                      </a:cubicBezTo>
                      <a:cubicBezTo>
                        <a:pt x="3660" y="5570"/>
                        <a:pt x="3508" y="5144"/>
                        <a:pt x="3356" y="4749"/>
                      </a:cubicBezTo>
                      <a:cubicBezTo>
                        <a:pt x="3204" y="4385"/>
                        <a:pt x="3052" y="3989"/>
                        <a:pt x="2930" y="3625"/>
                      </a:cubicBezTo>
                      <a:lnTo>
                        <a:pt x="2596" y="2470"/>
                      </a:lnTo>
                      <a:cubicBezTo>
                        <a:pt x="2474" y="2105"/>
                        <a:pt x="2413" y="1771"/>
                        <a:pt x="2383" y="1375"/>
                      </a:cubicBezTo>
                      <a:cubicBezTo>
                        <a:pt x="2322" y="1011"/>
                        <a:pt x="2261" y="615"/>
                        <a:pt x="2292" y="312"/>
                      </a:cubicBezTo>
                      <a:cubicBezTo>
                        <a:pt x="2292" y="160"/>
                        <a:pt x="2261" y="38"/>
                        <a:pt x="2170" y="8"/>
                      </a:cubicBezTo>
                      <a:cubicBezTo>
                        <a:pt x="2161" y="3"/>
                        <a:pt x="2149" y="0"/>
                        <a:pt x="2137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02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grpSp>
            <p:nvGrpSpPr>
              <p:cNvPr id="5393" name="Google Shape;5393;p33"/>
              <p:cNvGrpSpPr/>
              <p:nvPr/>
            </p:nvGrpSpPr>
            <p:grpSpPr>
              <a:xfrm flipH="1">
                <a:off x="607125" y="4233900"/>
                <a:ext cx="1167525" cy="1167525"/>
                <a:chOff x="2244925" y="3993300"/>
                <a:chExt cx="1167525" cy="1167525"/>
              </a:xfrm>
            </p:grpSpPr>
            <p:sp>
              <p:nvSpPr>
                <p:cNvPr id="5394" name="Google Shape;5394;p33"/>
                <p:cNvSpPr/>
                <p:nvPr/>
              </p:nvSpPr>
              <p:spPr>
                <a:xfrm>
                  <a:off x="2244925" y="4079200"/>
                  <a:ext cx="1054125" cy="74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65" h="29622" extrusionOk="0">
                      <a:moveTo>
                        <a:pt x="23117" y="12876"/>
                      </a:moveTo>
                      <a:lnTo>
                        <a:pt x="23117" y="12876"/>
                      </a:lnTo>
                      <a:cubicBezTo>
                        <a:pt x="23384" y="13310"/>
                        <a:pt x="23718" y="13643"/>
                        <a:pt x="24018" y="13977"/>
                      </a:cubicBezTo>
                      <a:cubicBezTo>
                        <a:pt x="24385" y="14311"/>
                        <a:pt x="24785" y="14644"/>
                        <a:pt x="25019" y="14844"/>
                      </a:cubicBezTo>
                      <a:cubicBezTo>
                        <a:pt x="24619" y="15078"/>
                        <a:pt x="24152" y="15345"/>
                        <a:pt x="23718" y="15545"/>
                      </a:cubicBezTo>
                      <a:cubicBezTo>
                        <a:pt x="23484" y="14744"/>
                        <a:pt x="23284" y="14010"/>
                        <a:pt x="23151" y="13243"/>
                      </a:cubicBezTo>
                      <a:cubicBezTo>
                        <a:pt x="23151" y="13143"/>
                        <a:pt x="23117" y="13010"/>
                        <a:pt x="23117" y="12876"/>
                      </a:cubicBezTo>
                      <a:close/>
                      <a:moveTo>
                        <a:pt x="34993" y="0"/>
                      </a:moveTo>
                      <a:cubicBezTo>
                        <a:pt x="33992" y="0"/>
                        <a:pt x="32891" y="167"/>
                        <a:pt x="31824" y="501"/>
                      </a:cubicBezTo>
                      <a:cubicBezTo>
                        <a:pt x="30556" y="868"/>
                        <a:pt x="29355" y="1468"/>
                        <a:pt x="28221" y="2202"/>
                      </a:cubicBezTo>
                      <a:cubicBezTo>
                        <a:pt x="27521" y="2669"/>
                        <a:pt x="26853" y="3203"/>
                        <a:pt x="26220" y="3736"/>
                      </a:cubicBezTo>
                      <a:cubicBezTo>
                        <a:pt x="26053" y="3670"/>
                        <a:pt x="25886" y="3636"/>
                        <a:pt x="25719" y="3536"/>
                      </a:cubicBezTo>
                      <a:cubicBezTo>
                        <a:pt x="25219" y="3369"/>
                        <a:pt x="24685" y="3203"/>
                        <a:pt x="24152" y="3136"/>
                      </a:cubicBezTo>
                      <a:cubicBezTo>
                        <a:pt x="23484" y="3002"/>
                        <a:pt x="22784" y="2902"/>
                        <a:pt x="22017" y="2902"/>
                      </a:cubicBezTo>
                      <a:cubicBezTo>
                        <a:pt x="21616" y="2902"/>
                        <a:pt x="21216" y="2902"/>
                        <a:pt x="20816" y="2969"/>
                      </a:cubicBezTo>
                      <a:cubicBezTo>
                        <a:pt x="18614" y="3169"/>
                        <a:pt x="16346" y="3970"/>
                        <a:pt x="14378" y="5204"/>
                      </a:cubicBezTo>
                      <a:cubicBezTo>
                        <a:pt x="12376" y="6505"/>
                        <a:pt x="10809" y="8173"/>
                        <a:pt x="9808" y="10074"/>
                      </a:cubicBezTo>
                      <a:cubicBezTo>
                        <a:pt x="9541" y="10575"/>
                        <a:pt x="9341" y="11075"/>
                        <a:pt x="9141" y="11642"/>
                      </a:cubicBezTo>
                      <a:cubicBezTo>
                        <a:pt x="7373" y="12009"/>
                        <a:pt x="5705" y="12676"/>
                        <a:pt x="4371" y="13643"/>
                      </a:cubicBezTo>
                      <a:cubicBezTo>
                        <a:pt x="3470" y="14244"/>
                        <a:pt x="2670" y="15011"/>
                        <a:pt x="2002" y="15878"/>
                      </a:cubicBezTo>
                      <a:cubicBezTo>
                        <a:pt x="1335" y="16746"/>
                        <a:pt x="835" y="17746"/>
                        <a:pt x="468" y="18847"/>
                      </a:cubicBezTo>
                      <a:cubicBezTo>
                        <a:pt x="168" y="19815"/>
                        <a:pt x="1" y="20849"/>
                        <a:pt x="101" y="21916"/>
                      </a:cubicBezTo>
                      <a:cubicBezTo>
                        <a:pt x="168" y="22950"/>
                        <a:pt x="435" y="24018"/>
                        <a:pt x="835" y="25052"/>
                      </a:cubicBezTo>
                      <a:cubicBezTo>
                        <a:pt x="1269" y="26019"/>
                        <a:pt x="1836" y="26886"/>
                        <a:pt x="2536" y="27620"/>
                      </a:cubicBezTo>
                      <a:cubicBezTo>
                        <a:pt x="2870" y="28020"/>
                        <a:pt x="3303" y="28354"/>
                        <a:pt x="3770" y="28621"/>
                      </a:cubicBezTo>
                      <a:cubicBezTo>
                        <a:pt x="4171" y="28921"/>
                        <a:pt x="4638" y="29121"/>
                        <a:pt x="5171" y="29388"/>
                      </a:cubicBezTo>
                      <a:cubicBezTo>
                        <a:pt x="5438" y="29455"/>
                        <a:pt x="5672" y="29555"/>
                        <a:pt x="5972" y="29622"/>
                      </a:cubicBezTo>
                      <a:lnTo>
                        <a:pt x="6105" y="29622"/>
                      </a:lnTo>
                      <a:cubicBezTo>
                        <a:pt x="6305" y="29622"/>
                        <a:pt x="6439" y="29521"/>
                        <a:pt x="6506" y="29355"/>
                      </a:cubicBezTo>
                      <a:cubicBezTo>
                        <a:pt x="6539" y="29188"/>
                        <a:pt x="6472" y="28988"/>
                        <a:pt x="6305" y="28888"/>
                      </a:cubicBezTo>
                      <a:lnTo>
                        <a:pt x="6305" y="28888"/>
                      </a:lnTo>
                      <a:cubicBezTo>
                        <a:pt x="6672" y="28954"/>
                        <a:pt x="7039" y="29054"/>
                        <a:pt x="7473" y="29155"/>
                      </a:cubicBezTo>
                      <a:cubicBezTo>
                        <a:pt x="8707" y="29388"/>
                        <a:pt x="9841" y="29521"/>
                        <a:pt x="10875" y="29521"/>
                      </a:cubicBezTo>
                      <a:lnTo>
                        <a:pt x="10975" y="29521"/>
                      </a:lnTo>
                      <a:cubicBezTo>
                        <a:pt x="12143" y="29521"/>
                        <a:pt x="13277" y="29288"/>
                        <a:pt x="14311" y="28954"/>
                      </a:cubicBezTo>
                      <a:cubicBezTo>
                        <a:pt x="14845" y="28754"/>
                        <a:pt x="15445" y="28521"/>
                        <a:pt x="15979" y="28221"/>
                      </a:cubicBezTo>
                      <a:cubicBezTo>
                        <a:pt x="16479" y="27920"/>
                        <a:pt x="16980" y="27553"/>
                        <a:pt x="17547" y="27086"/>
                      </a:cubicBezTo>
                      <a:cubicBezTo>
                        <a:pt x="18481" y="26353"/>
                        <a:pt x="19281" y="25385"/>
                        <a:pt x="19949" y="24384"/>
                      </a:cubicBezTo>
                      <a:cubicBezTo>
                        <a:pt x="20482" y="23551"/>
                        <a:pt x="20883" y="22583"/>
                        <a:pt x="21149" y="21616"/>
                      </a:cubicBezTo>
                      <a:cubicBezTo>
                        <a:pt x="21283" y="21216"/>
                        <a:pt x="21350" y="20715"/>
                        <a:pt x="21383" y="20115"/>
                      </a:cubicBezTo>
                      <a:cubicBezTo>
                        <a:pt x="21450" y="19714"/>
                        <a:pt x="21450" y="19247"/>
                        <a:pt x="21450" y="18780"/>
                      </a:cubicBezTo>
                      <a:cubicBezTo>
                        <a:pt x="21383" y="18347"/>
                        <a:pt x="21350" y="17846"/>
                        <a:pt x="21216" y="17379"/>
                      </a:cubicBezTo>
                      <a:cubicBezTo>
                        <a:pt x="21650" y="17346"/>
                        <a:pt x="22050" y="17279"/>
                        <a:pt x="22450" y="17213"/>
                      </a:cubicBezTo>
                      <a:cubicBezTo>
                        <a:pt x="22784" y="17113"/>
                        <a:pt x="23151" y="17046"/>
                        <a:pt x="23484" y="16912"/>
                      </a:cubicBezTo>
                      <a:cubicBezTo>
                        <a:pt x="23818" y="17546"/>
                        <a:pt x="24185" y="18180"/>
                        <a:pt x="24685" y="18847"/>
                      </a:cubicBezTo>
                      <a:cubicBezTo>
                        <a:pt x="24785" y="18914"/>
                        <a:pt x="24819" y="19014"/>
                        <a:pt x="24952" y="19047"/>
                      </a:cubicBezTo>
                      <a:lnTo>
                        <a:pt x="25052" y="19047"/>
                      </a:lnTo>
                      <a:cubicBezTo>
                        <a:pt x="25152" y="19047"/>
                        <a:pt x="25219" y="19047"/>
                        <a:pt x="25286" y="19014"/>
                      </a:cubicBezTo>
                      <a:cubicBezTo>
                        <a:pt x="25352" y="18947"/>
                        <a:pt x="25452" y="18847"/>
                        <a:pt x="25486" y="18714"/>
                      </a:cubicBezTo>
                      <a:cubicBezTo>
                        <a:pt x="25519" y="18647"/>
                        <a:pt x="25486" y="18514"/>
                        <a:pt x="25452" y="18414"/>
                      </a:cubicBezTo>
                      <a:cubicBezTo>
                        <a:pt x="25019" y="17846"/>
                        <a:pt x="24619" y="17213"/>
                        <a:pt x="24318" y="16646"/>
                      </a:cubicBezTo>
                      <a:cubicBezTo>
                        <a:pt x="24952" y="16345"/>
                        <a:pt x="25553" y="16012"/>
                        <a:pt x="26153" y="15578"/>
                      </a:cubicBezTo>
                      <a:cubicBezTo>
                        <a:pt x="26520" y="15845"/>
                        <a:pt x="26954" y="16045"/>
                        <a:pt x="27387" y="16245"/>
                      </a:cubicBezTo>
                      <a:cubicBezTo>
                        <a:pt x="28988" y="16979"/>
                        <a:pt x="30723" y="17379"/>
                        <a:pt x="32491" y="17413"/>
                      </a:cubicBezTo>
                      <a:lnTo>
                        <a:pt x="32824" y="17413"/>
                      </a:lnTo>
                      <a:cubicBezTo>
                        <a:pt x="33525" y="17413"/>
                        <a:pt x="34225" y="17346"/>
                        <a:pt x="34993" y="17213"/>
                      </a:cubicBezTo>
                      <a:cubicBezTo>
                        <a:pt x="35726" y="17079"/>
                        <a:pt x="36494" y="16846"/>
                        <a:pt x="37294" y="16479"/>
                      </a:cubicBezTo>
                      <a:cubicBezTo>
                        <a:pt x="37995" y="16145"/>
                        <a:pt x="38629" y="15712"/>
                        <a:pt x="39229" y="15211"/>
                      </a:cubicBezTo>
                      <a:cubicBezTo>
                        <a:pt x="39829" y="14711"/>
                        <a:pt x="40363" y="14144"/>
                        <a:pt x="40797" y="13410"/>
                      </a:cubicBezTo>
                      <a:cubicBezTo>
                        <a:pt x="41197" y="12743"/>
                        <a:pt x="41531" y="11976"/>
                        <a:pt x="41797" y="11075"/>
                      </a:cubicBezTo>
                      <a:cubicBezTo>
                        <a:pt x="42031" y="10208"/>
                        <a:pt x="42164" y="9240"/>
                        <a:pt x="42164" y="8206"/>
                      </a:cubicBezTo>
                      <a:cubicBezTo>
                        <a:pt x="42164" y="6472"/>
                        <a:pt x="41864" y="4904"/>
                        <a:pt x="41230" y="3636"/>
                      </a:cubicBezTo>
                      <a:cubicBezTo>
                        <a:pt x="40697" y="2535"/>
                        <a:pt x="39896" y="1635"/>
                        <a:pt x="38862" y="1001"/>
                      </a:cubicBezTo>
                      <a:cubicBezTo>
                        <a:pt x="37961" y="434"/>
                        <a:pt x="36827" y="100"/>
                        <a:pt x="35526" y="34"/>
                      </a:cubicBezTo>
                      <a:cubicBezTo>
                        <a:pt x="35293" y="0"/>
                        <a:pt x="35159" y="0"/>
                        <a:pt x="349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395" name="Google Shape;5395;p33"/>
                <p:cNvSpPr/>
                <p:nvPr/>
              </p:nvSpPr>
              <p:spPr>
                <a:xfrm>
                  <a:off x="2653550" y="4150925"/>
                  <a:ext cx="249375" cy="4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16145" extrusionOk="0">
                      <a:moveTo>
                        <a:pt x="5672" y="0"/>
                      </a:moveTo>
                      <a:cubicBezTo>
                        <a:pt x="5271" y="33"/>
                        <a:pt x="4838" y="33"/>
                        <a:pt x="4437" y="100"/>
                      </a:cubicBezTo>
                      <a:cubicBezTo>
                        <a:pt x="2936" y="267"/>
                        <a:pt x="1435" y="634"/>
                        <a:pt x="1" y="1268"/>
                      </a:cubicBezTo>
                      <a:cubicBezTo>
                        <a:pt x="201" y="1201"/>
                        <a:pt x="468" y="1168"/>
                        <a:pt x="668" y="1134"/>
                      </a:cubicBezTo>
                      <a:cubicBezTo>
                        <a:pt x="1102" y="1034"/>
                        <a:pt x="1469" y="1001"/>
                        <a:pt x="1869" y="967"/>
                      </a:cubicBezTo>
                      <a:cubicBezTo>
                        <a:pt x="2136" y="934"/>
                        <a:pt x="2436" y="934"/>
                        <a:pt x="2670" y="934"/>
                      </a:cubicBezTo>
                      <a:lnTo>
                        <a:pt x="3036" y="934"/>
                      </a:lnTo>
                      <a:cubicBezTo>
                        <a:pt x="3437" y="967"/>
                        <a:pt x="3804" y="1001"/>
                        <a:pt x="4171" y="1101"/>
                      </a:cubicBezTo>
                      <a:cubicBezTo>
                        <a:pt x="4538" y="1168"/>
                        <a:pt x="4871" y="1334"/>
                        <a:pt x="5205" y="1501"/>
                      </a:cubicBezTo>
                      <a:cubicBezTo>
                        <a:pt x="5538" y="1701"/>
                        <a:pt x="5872" y="1968"/>
                        <a:pt x="6139" y="2202"/>
                      </a:cubicBezTo>
                      <a:cubicBezTo>
                        <a:pt x="6472" y="2535"/>
                        <a:pt x="6706" y="2935"/>
                        <a:pt x="6939" y="3336"/>
                      </a:cubicBezTo>
                      <a:cubicBezTo>
                        <a:pt x="7173" y="3803"/>
                        <a:pt x="7340" y="4303"/>
                        <a:pt x="7473" y="4803"/>
                      </a:cubicBezTo>
                      <a:cubicBezTo>
                        <a:pt x="7606" y="5304"/>
                        <a:pt x="7673" y="5804"/>
                        <a:pt x="7706" y="6338"/>
                      </a:cubicBezTo>
                      <a:cubicBezTo>
                        <a:pt x="7807" y="7439"/>
                        <a:pt x="7773" y="8473"/>
                        <a:pt x="7673" y="9540"/>
                      </a:cubicBezTo>
                      <a:cubicBezTo>
                        <a:pt x="7640" y="10007"/>
                        <a:pt x="7606" y="10441"/>
                        <a:pt x="7540" y="10874"/>
                      </a:cubicBezTo>
                      <a:lnTo>
                        <a:pt x="7706" y="11041"/>
                      </a:lnTo>
                      <a:cubicBezTo>
                        <a:pt x="8107" y="11375"/>
                        <a:pt x="8474" y="11708"/>
                        <a:pt x="8707" y="11909"/>
                      </a:cubicBezTo>
                      <a:cubicBezTo>
                        <a:pt x="8274" y="12175"/>
                        <a:pt x="7840" y="12409"/>
                        <a:pt x="7440" y="12642"/>
                      </a:cubicBezTo>
                      <a:cubicBezTo>
                        <a:pt x="7440" y="12576"/>
                        <a:pt x="7373" y="12542"/>
                        <a:pt x="7373" y="12509"/>
                      </a:cubicBezTo>
                      <a:cubicBezTo>
                        <a:pt x="7340" y="12676"/>
                        <a:pt x="7340" y="12843"/>
                        <a:pt x="7306" y="13009"/>
                      </a:cubicBezTo>
                      <a:cubicBezTo>
                        <a:pt x="7273" y="13376"/>
                        <a:pt x="7173" y="13710"/>
                        <a:pt x="7139" y="14077"/>
                      </a:cubicBezTo>
                      <a:cubicBezTo>
                        <a:pt x="7440" y="14677"/>
                        <a:pt x="7807" y="15311"/>
                        <a:pt x="8307" y="15911"/>
                      </a:cubicBezTo>
                      <a:cubicBezTo>
                        <a:pt x="8374" y="16012"/>
                        <a:pt x="8440" y="16078"/>
                        <a:pt x="8540" y="16145"/>
                      </a:cubicBezTo>
                      <a:lnTo>
                        <a:pt x="8540" y="14844"/>
                      </a:lnTo>
                      <a:cubicBezTo>
                        <a:pt x="8307" y="14477"/>
                        <a:pt x="8107" y="14077"/>
                        <a:pt x="7873" y="13677"/>
                      </a:cubicBezTo>
                      <a:cubicBezTo>
                        <a:pt x="8140" y="13543"/>
                        <a:pt x="8374" y="13410"/>
                        <a:pt x="8674" y="13310"/>
                      </a:cubicBezTo>
                      <a:cubicBezTo>
                        <a:pt x="8807" y="12075"/>
                        <a:pt x="8974" y="10874"/>
                        <a:pt x="9208" y="9674"/>
                      </a:cubicBezTo>
                      <a:lnTo>
                        <a:pt x="9208" y="9674"/>
                      </a:lnTo>
                      <a:cubicBezTo>
                        <a:pt x="9041" y="10074"/>
                        <a:pt x="8874" y="10541"/>
                        <a:pt x="8674" y="10975"/>
                      </a:cubicBezTo>
                      <a:cubicBezTo>
                        <a:pt x="8650" y="10998"/>
                        <a:pt x="8627" y="11022"/>
                        <a:pt x="8591" y="11022"/>
                      </a:cubicBezTo>
                      <a:cubicBezTo>
                        <a:pt x="8577" y="11022"/>
                        <a:pt x="8560" y="11018"/>
                        <a:pt x="8540" y="11008"/>
                      </a:cubicBezTo>
                      <a:cubicBezTo>
                        <a:pt x="8507" y="10975"/>
                        <a:pt x="8474" y="10908"/>
                        <a:pt x="8507" y="10874"/>
                      </a:cubicBezTo>
                      <a:cubicBezTo>
                        <a:pt x="8674" y="10508"/>
                        <a:pt x="8841" y="10074"/>
                        <a:pt x="9007" y="9674"/>
                      </a:cubicBezTo>
                      <a:cubicBezTo>
                        <a:pt x="9141" y="9307"/>
                        <a:pt x="9274" y="8873"/>
                        <a:pt x="9374" y="8506"/>
                      </a:cubicBezTo>
                      <a:lnTo>
                        <a:pt x="9374" y="8539"/>
                      </a:lnTo>
                      <a:cubicBezTo>
                        <a:pt x="9541" y="7972"/>
                        <a:pt x="9675" y="7372"/>
                        <a:pt x="9775" y="6805"/>
                      </a:cubicBezTo>
                      <a:cubicBezTo>
                        <a:pt x="9841" y="6204"/>
                        <a:pt x="9875" y="5637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5015"/>
                        <a:pt x="9941" y="5026"/>
                        <a:pt x="9941" y="5037"/>
                      </a:cubicBezTo>
                      <a:lnTo>
                        <a:pt x="9941" y="5004"/>
                      </a:lnTo>
                      <a:cubicBezTo>
                        <a:pt x="9941" y="5004"/>
                        <a:pt x="9941" y="5004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4685"/>
                        <a:pt x="9939" y="4425"/>
                        <a:pt x="9875" y="4103"/>
                      </a:cubicBezTo>
                      <a:cubicBezTo>
                        <a:pt x="9841" y="3636"/>
                        <a:pt x="9808" y="3169"/>
                        <a:pt x="9808" y="2702"/>
                      </a:cubicBezTo>
                      <a:cubicBezTo>
                        <a:pt x="9808" y="2335"/>
                        <a:pt x="9775" y="1935"/>
                        <a:pt x="9841" y="1534"/>
                      </a:cubicBezTo>
                      <a:cubicBezTo>
                        <a:pt x="9841" y="1468"/>
                        <a:pt x="9875" y="1368"/>
                        <a:pt x="9875" y="1301"/>
                      </a:cubicBezTo>
                      <a:cubicBezTo>
                        <a:pt x="9875" y="1201"/>
                        <a:pt x="9875" y="1134"/>
                        <a:pt x="9941" y="1034"/>
                      </a:cubicBezTo>
                      <a:cubicBezTo>
                        <a:pt x="9941" y="967"/>
                        <a:pt x="9975" y="834"/>
                        <a:pt x="9975" y="734"/>
                      </a:cubicBezTo>
                      <a:lnTo>
                        <a:pt x="9975" y="734"/>
                      </a:lnTo>
                      <a:lnTo>
                        <a:pt x="9875" y="834"/>
                      </a:lnTo>
                      <a:cubicBezTo>
                        <a:pt x="9708" y="734"/>
                        <a:pt x="9541" y="701"/>
                        <a:pt x="9374" y="634"/>
                      </a:cubicBezTo>
                      <a:cubicBezTo>
                        <a:pt x="8874" y="467"/>
                        <a:pt x="8340" y="300"/>
                        <a:pt x="7807" y="200"/>
                      </a:cubicBezTo>
                      <a:cubicBezTo>
                        <a:pt x="7106" y="67"/>
                        <a:pt x="6372" y="0"/>
                        <a:pt x="5672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396" name="Google Shape;5396;p33"/>
                <p:cNvSpPr/>
                <p:nvPr/>
              </p:nvSpPr>
              <p:spPr>
                <a:xfrm>
                  <a:off x="2914575" y="4129225"/>
                  <a:ext cx="381975" cy="38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5379" extrusionOk="0">
                      <a:moveTo>
                        <a:pt x="13277" y="1"/>
                      </a:moveTo>
                      <a:cubicBezTo>
                        <a:pt x="13277" y="25"/>
                        <a:pt x="13313" y="50"/>
                        <a:pt x="13332" y="61"/>
                      </a:cubicBezTo>
                      <a:lnTo>
                        <a:pt x="13332" y="61"/>
                      </a:lnTo>
                      <a:cubicBezTo>
                        <a:pt x="13314" y="41"/>
                        <a:pt x="13296" y="21"/>
                        <a:pt x="13277" y="1"/>
                      </a:cubicBezTo>
                      <a:close/>
                      <a:moveTo>
                        <a:pt x="13332" y="61"/>
                      </a:moveTo>
                      <a:cubicBezTo>
                        <a:pt x="13337" y="66"/>
                        <a:pt x="13342" y="72"/>
                        <a:pt x="13346" y="77"/>
                      </a:cubicBezTo>
                      <a:lnTo>
                        <a:pt x="13346" y="77"/>
                      </a:lnTo>
                      <a:cubicBezTo>
                        <a:pt x="13345" y="74"/>
                        <a:pt x="13344" y="71"/>
                        <a:pt x="13344" y="67"/>
                      </a:cubicBezTo>
                      <a:cubicBezTo>
                        <a:pt x="13344" y="67"/>
                        <a:pt x="13339" y="65"/>
                        <a:pt x="13332" y="61"/>
                      </a:cubicBezTo>
                      <a:close/>
                      <a:moveTo>
                        <a:pt x="13346" y="77"/>
                      </a:moveTo>
                      <a:cubicBezTo>
                        <a:pt x="13413" y="306"/>
                        <a:pt x="13511" y="504"/>
                        <a:pt x="13544" y="701"/>
                      </a:cubicBezTo>
                      <a:lnTo>
                        <a:pt x="13677" y="1335"/>
                      </a:lnTo>
                      <a:cubicBezTo>
                        <a:pt x="13677" y="1535"/>
                        <a:pt x="13711" y="1702"/>
                        <a:pt x="13677" y="1902"/>
                      </a:cubicBezTo>
                      <a:cubicBezTo>
                        <a:pt x="13677" y="2002"/>
                        <a:pt x="13677" y="2136"/>
                        <a:pt x="13610" y="2202"/>
                      </a:cubicBezTo>
                      <a:cubicBezTo>
                        <a:pt x="13610" y="2269"/>
                        <a:pt x="13577" y="2402"/>
                        <a:pt x="13577" y="2503"/>
                      </a:cubicBezTo>
                      <a:cubicBezTo>
                        <a:pt x="13510" y="2836"/>
                        <a:pt x="13344" y="3170"/>
                        <a:pt x="13110" y="3437"/>
                      </a:cubicBezTo>
                      <a:cubicBezTo>
                        <a:pt x="12910" y="3737"/>
                        <a:pt x="12676" y="4004"/>
                        <a:pt x="12376" y="4204"/>
                      </a:cubicBezTo>
                      <a:cubicBezTo>
                        <a:pt x="11776" y="4671"/>
                        <a:pt x="11075" y="4904"/>
                        <a:pt x="10375" y="5171"/>
                      </a:cubicBezTo>
                      <a:cubicBezTo>
                        <a:pt x="10008" y="5305"/>
                        <a:pt x="9674" y="5371"/>
                        <a:pt x="9274" y="5505"/>
                      </a:cubicBezTo>
                      <a:cubicBezTo>
                        <a:pt x="8940" y="5571"/>
                        <a:pt x="8574" y="5705"/>
                        <a:pt x="8240" y="5805"/>
                      </a:cubicBezTo>
                      <a:cubicBezTo>
                        <a:pt x="7506" y="6038"/>
                        <a:pt x="6772" y="6339"/>
                        <a:pt x="6072" y="6706"/>
                      </a:cubicBezTo>
                      <a:cubicBezTo>
                        <a:pt x="5605" y="6972"/>
                        <a:pt x="5171" y="7273"/>
                        <a:pt x="4704" y="7573"/>
                      </a:cubicBezTo>
                      <a:cubicBezTo>
                        <a:pt x="4237" y="7906"/>
                        <a:pt x="3837" y="8307"/>
                        <a:pt x="3437" y="8674"/>
                      </a:cubicBezTo>
                      <a:cubicBezTo>
                        <a:pt x="3003" y="9141"/>
                        <a:pt x="2536" y="9574"/>
                        <a:pt x="2169" y="10141"/>
                      </a:cubicBezTo>
                      <a:cubicBezTo>
                        <a:pt x="1769" y="10642"/>
                        <a:pt x="1402" y="11142"/>
                        <a:pt x="1068" y="11676"/>
                      </a:cubicBezTo>
                      <a:cubicBezTo>
                        <a:pt x="701" y="12243"/>
                        <a:pt x="401" y="12877"/>
                        <a:pt x="101" y="13544"/>
                      </a:cubicBezTo>
                      <a:lnTo>
                        <a:pt x="1" y="13911"/>
                      </a:lnTo>
                      <a:cubicBezTo>
                        <a:pt x="168" y="14011"/>
                        <a:pt x="334" y="14077"/>
                        <a:pt x="534" y="14178"/>
                      </a:cubicBezTo>
                      <a:cubicBezTo>
                        <a:pt x="2102" y="14878"/>
                        <a:pt x="3870" y="15312"/>
                        <a:pt x="5605" y="15378"/>
                      </a:cubicBezTo>
                      <a:lnTo>
                        <a:pt x="5938" y="15378"/>
                      </a:lnTo>
                      <a:cubicBezTo>
                        <a:pt x="6672" y="15378"/>
                        <a:pt x="7373" y="15312"/>
                        <a:pt x="8107" y="15178"/>
                      </a:cubicBezTo>
                      <a:cubicBezTo>
                        <a:pt x="8874" y="15045"/>
                        <a:pt x="9608" y="14811"/>
                        <a:pt x="10408" y="14411"/>
                      </a:cubicBezTo>
                      <a:cubicBezTo>
                        <a:pt x="11075" y="14077"/>
                        <a:pt x="11742" y="13677"/>
                        <a:pt x="12376" y="13177"/>
                      </a:cubicBezTo>
                      <a:cubicBezTo>
                        <a:pt x="12943" y="12676"/>
                        <a:pt x="13477" y="12076"/>
                        <a:pt x="13911" y="11376"/>
                      </a:cubicBezTo>
                      <a:cubicBezTo>
                        <a:pt x="14311" y="10708"/>
                        <a:pt x="14645" y="9908"/>
                        <a:pt x="14911" y="9041"/>
                      </a:cubicBezTo>
                      <a:cubicBezTo>
                        <a:pt x="15145" y="8173"/>
                        <a:pt x="15278" y="7206"/>
                        <a:pt x="15278" y="6172"/>
                      </a:cubicBezTo>
                      <a:cubicBezTo>
                        <a:pt x="15278" y="4404"/>
                        <a:pt x="15011" y="2869"/>
                        <a:pt x="14378" y="1569"/>
                      </a:cubicBezTo>
                      <a:cubicBezTo>
                        <a:pt x="14094" y="1032"/>
                        <a:pt x="13750" y="525"/>
                        <a:pt x="13346" y="77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397" name="Google Shape;5397;p33"/>
                <p:cNvSpPr/>
                <p:nvPr/>
              </p:nvSpPr>
              <p:spPr>
                <a:xfrm>
                  <a:off x="2244925" y="4531175"/>
                  <a:ext cx="525400" cy="28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6" h="11543" extrusionOk="0">
                      <a:moveTo>
                        <a:pt x="968" y="1"/>
                      </a:moveTo>
                      <a:cubicBezTo>
                        <a:pt x="668" y="168"/>
                        <a:pt x="601" y="468"/>
                        <a:pt x="468" y="768"/>
                      </a:cubicBezTo>
                      <a:cubicBezTo>
                        <a:pt x="168" y="1736"/>
                        <a:pt x="1" y="2770"/>
                        <a:pt x="68" y="3837"/>
                      </a:cubicBezTo>
                      <a:cubicBezTo>
                        <a:pt x="168" y="4871"/>
                        <a:pt x="435" y="5939"/>
                        <a:pt x="835" y="6973"/>
                      </a:cubicBezTo>
                      <a:cubicBezTo>
                        <a:pt x="1269" y="7940"/>
                        <a:pt x="1836" y="8807"/>
                        <a:pt x="2536" y="9541"/>
                      </a:cubicBezTo>
                      <a:cubicBezTo>
                        <a:pt x="2870" y="9875"/>
                        <a:pt x="3303" y="10275"/>
                        <a:pt x="3770" y="10542"/>
                      </a:cubicBezTo>
                      <a:cubicBezTo>
                        <a:pt x="4171" y="10842"/>
                        <a:pt x="4638" y="11042"/>
                        <a:pt x="5171" y="11309"/>
                      </a:cubicBezTo>
                      <a:cubicBezTo>
                        <a:pt x="5438" y="11376"/>
                        <a:pt x="5672" y="11476"/>
                        <a:pt x="5972" y="11543"/>
                      </a:cubicBezTo>
                      <a:lnTo>
                        <a:pt x="6105" y="11543"/>
                      </a:lnTo>
                      <a:cubicBezTo>
                        <a:pt x="6305" y="11543"/>
                        <a:pt x="6472" y="11442"/>
                        <a:pt x="6506" y="11276"/>
                      </a:cubicBezTo>
                      <a:cubicBezTo>
                        <a:pt x="6539" y="11109"/>
                        <a:pt x="6472" y="10909"/>
                        <a:pt x="6305" y="10775"/>
                      </a:cubicBezTo>
                      <a:lnTo>
                        <a:pt x="6305" y="10775"/>
                      </a:lnTo>
                      <a:cubicBezTo>
                        <a:pt x="6606" y="10842"/>
                        <a:pt x="6973" y="10942"/>
                        <a:pt x="7473" y="11076"/>
                      </a:cubicBezTo>
                      <a:cubicBezTo>
                        <a:pt x="8774" y="11309"/>
                        <a:pt x="9875" y="11442"/>
                        <a:pt x="10875" y="11442"/>
                      </a:cubicBezTo>
                      <a:lnTo>
                        <a:pt x="10975" y="11442"/>
                      </a:lnTo>
                      <a:cubicBezTo>
                        <a:pt x="12143" y="11442"/>
                        <a:pt x="13277" y="11209"/>
                        <a:pt x="14311" y="10875"/>
                      </a:cubicBezTo>
                      <a:cubicBezTo>
                        <a:pt x="14845" y="10709"/>
                        <a:pt x="15379" y="10475"/>
                        <a:pt x="15979" y="10142"/>
                      </a:cubicBezTo>
                      <a:cubicBezTo>
                        <a:pt x="16479" y="9841"/>
                        <a:pt x="16980" y="9474"/>
                        <a:pt x="17547" y="9007"/>
                      </a:cubicBezTo>
                      <a:cubicBezTo>
                        <a:pt x="18481" y="8274"/>
                        <a:pt x="19281" y="7306"/>
                        <a:pt x="19949" y="6305"/>
                      </a:cubicBezTo>
                      <a:cubicBezTo>
                        <a:pt x="20382" y="5605"/>
                        <a:pt x="20782" y="4804"/>
                        <a:pt x="21016" y="3970"/>
                      </a:cubicBezTo>
                      <a:cubicBezTo>
                        <a:pt x="20682" y="3604"/>
                        <a:pt x="20349" y="3270"/>
                        <a:pt x="19982" y="2936"/>
                      </a:cubicBezTo>
                      <a:cubicBezTo>
                        <a:pt x="19648" y="2636"/>
                        <a:pt x="19315" y="2369"/>
                        <a:pt x="18981" y="2169"/>
                      </a:cubicBezTo>
                      <a:cubicBezTo>
                        <a:pt x="18648" y="1969"/>
                        <a:pt x="18314" y="1769"/>
                        <a:pt x="17947" y="1602"/>
                      </a:cubicBezTo>
                      <a:cubicBezTo>
                        <a:pt x="17547" y="1435"/>
                        <a:pt x="17180" y="1269"/>
                        <a:pt x="16813" y="1135"/>
                      </a:cubicBezTo>
                      <a:cubicBezTo>
                        <a:pt x="16446" y="1002"/>
                        <a:pt x="16046" y="935"/>
                        <a:pt x="15679" y="835"/>
                      </a:cubicBezTo>
                      <a:cubicBezTo>
                        <a:pt x="15212" y="768"/>
                        <a:pt x="14778" y="701"/>
                        <a:pt x="14311" y="668"/>
                      </a:cubicBezTo>
                      <a:cubicBezTo>
                        <a:pt x="14174" y="658"/>
                        <a:pt x="14035" y="654"/>
                        <a:pt x="13894" y="654"/>
                      </a:cubicBezTo>
                      <a:cubicBezTo>
                        <a:pt x="13554" y="654"/>
                        <a:pt x="13207" y="678"/>
                        <a:pt x="12877" y="701"/>
                      </a:cubicBezTo>
                      <a:lnTo>
                        <a:pt x="12944" y="701"/>
                      </a:lnTo>
                      <a:cubicBezTo>
                        <a:pt x="12443" y="768"/>
                        <a:pt x="11876" y="835"/>
                        <a:pt x="11376" y="935"/>
                      </a:cubicBezTo>
                      <a:cubicBezTo>
                        <a:pt x="11142" y="968"/>
                        <a:pt x="10842" y="1068"/>
                        <a:pt x="10609" y="1102"/>
                      </a:cubicBezTo>
                      <a:cubicBezTo>
                        <a:pt x="10342" y="1135"/>
                        <a:pt x="10142" y="1202"/>
                        <a:pt x="9875" y="1302"/>
                      </a:cubicBezTo>
                      <a:lnTo>
                        <a:pt x="9941" y="1302"/>
                      </a:lnTo>
                      <a:cubicBezTo>
                        <a:pt x="9208" y="1535"/>
                        <a:pt x="8540" y="1869"/>
                        <a:pt x="7873" y="2303"/>
                      </a:cubicBezTo>
                      <a:cubicBezTo>
                        <a:pt x="7473" y="2536"/>
                        <a:pt x="7039" y="2803"/>
                        <a:pt x="6639" y="3103"/>
                      </a:cubicBezTo>
                      <a:lnTo>
                        <a:pt x="5371" y="3837"/>
                      </a:lnTo>
                      <a:cubicBezTo>
                        <a:pt x="4971" y="4037"/>
                        <a:pt x="4538" y="4271"/>
                        <a:pt x="4104" y="4437"/>
                      </a:cubicBezTo>
                      <a:cubicBezTo>
                        <a:pt x="3770" y="4538"/>
                        <a:pt x="3370" y="4638"/>
                        <a:pt x="3036" y="4671"/>
                      </a:cubicBezTo>
                      <a:cubicBezTo>
                        <a:pt x="2940" y="4685"/>
                        <a:pt x="2837" y="4693"/>
                        <a:pt x="2734" y="4693"/>
                      </a:cubicBezTo>
                      <a:cubicBezTo>
                        <a:pt x="2588" y="4693"/>
                        <a:pt x="2439" y="4677"/>
                        <a:pt x="2303" y="4638"/>
                      </a:cubicBezTo>
                      <a:cubicBezTo>
                        <a:pt x="2102" y="4604"/>
                        <a:pt x="1869" y="4504"/>
                        <a:pt x="1702" y="4371"/>
                      </a:cubicBezTo>
                      <a:cubicBezTo>
                        <a:pt x="1535" y="4271"/>
                        <a:pt x="1435" y="4104"/>
                        <a:pt x="1302" y="3937"/>
                      </a:cubicBezTo>
                      <a:cubicBezTo>
                        <a:pt x="1168" y="3704"/>
                        <a:pt x="1102" y="3537"/>
                        <a:pt x="1002" y="3303"/>
                      </a:cubicBezTo>
                      <a:cubicBezTo>
                        <a:pt x="935" y="3036"/>
                        <a:pt x="868" y="2803"/>
                        <a:pt x="835" y="2536"/>
                      </a:cubicBezTo>
                      <a:cubicBezTo>
                        <a:pt x="802" y="2303"/>
                        <a:pt x="802" y="2002"/>
                        <a:pt x="802" y="1702"/>
                      </a:cubicBezTo>
                      <a:cubicBezTo>
                        <a:pt x="802" y="1135"/>
                        <a:pt x="835" y="535"/>
                        <a:pt x="968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398" name="Google Shape;5398;p33"/>
                <p:cNvSpPr/>
                <p:nvPr/>
              </p:nvSpPr>
              <p:spPr>
                <a:xfrm>
                  <a:off x="2907075" y="4150925"/>
                  <a:ext cx="97600" cy="24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9979" extrusionOk="0">
                      <a:moveTo>
                        <a:pt x="2002" y="2969"/>
                      </a:moveTo>
                      <a:lnTo>
                        <a:pt x="2002" y="2969"/>
                      </a:lnTo>
                      <a:cubicBezTo>
                        <a:pt x="1997" y="2978"/>
                        <a:pt x="1992" y="2988"/>
                        <a:pt x="1987" y="2998"/>
                      </a:cubicBezTo>
                      <a:lnTo>
                        <a:pt x="1987" y="2998"/>
                      </a:lnTo>
                      <a:cubicBezTo>
                        <a:pt x="2002" y="2989"/>
                        <a:pt x="2002" y="2969"/>
                        <a:pt x="2002" y="2969"/>
                      </a:cubicBezTo>
                      <a:close/>
                      <a:moveTo>
                        <a:pt x="3803" y="0"/>
                      </a:moveTo>
                      <a:cubicBezTo>
                        <a:pt x="3837" y="0"/>
                        <a:pt x="3803" y="33"/>
                        <a:pt x="3737" y="33"/>
                      </a:cubicBezTo>
                      <a:cubicBezTo>
                        <a:pt x="3470" y="367"/>
                        <a:pt x="3169" y="701"/>
                        <a:pt x="2903" y="1034"/>
                      </a:cubicBezTo>
                      <a:cubicBezTo>
                        <a:pt x="2636" y="1368"/>
                        <a:pt x="2369" y="1735"/>
                        <a:pt x="2069" y="2135"/>
                      </a:cubicBezTo>
                      <a:cubicBezTo>
                        <a:pt x="1835" y="2468"/>
                        <a:pt x="1635" y="2835"/>
                        <a:pt x="1402" y="3202"/>
                      </a:cubicBezTo>
                      <a:cubicBezTo>
                        <a:pt x="1201" y="3603"/>
                        <a:pt x="1001" y="4003"/>
                        <a:pt x="834" y="4437"/>
                      </a:cubicBezTo>
                      <a:cubicBezTo>
                        <a:pt x="668" y="4803"/>
                        <a:pt x="501" y="5204"/>
                        <a:pt x="401" y="5637"/>
                      </a:cubicBezTo>
                      <a:cubicBezTo>
                        <a:pt x="301" y="6038"/>
                        <a:pt x="201" y="6505"/>
                        <a:pt x="134" y="6972"/>
                      </a:cubicBezTo>
                      <a:cubicBezTo>
                        <a:pt x="34" y="7372"/>
                        <a:pt x="34" y="7839"/>
                        <a:pt x="1" y="8273"/>
                      </a:cubicBezTo>
                      <a:cubicBezTo>
                        <a:pt x="1" y="8706"/>
                        <a:pt x="1" y="9207"/>
                        <a:pt x="67" y="9674"/>
                      </a:cubicBezTo>
                      <a:cubicBezTo>
                        <a:pt x="127" y="9853"/>
                        <a:pt x="294" y="9979"/>
                        <a:pt x="448" y="9979"/>
                      </a:cubicBezTo>
                      <a:cubicBezTo>
                        <a:pt x="466" y="9979"/>
                        <a:pt x="484" y="9977"/>
                        <a:pt x="501" y="9974"/>
                      </a:cubicBezTo>
                      <a:cubicBezTo>
                        <a:pt x="568" y="9974"/>
                        <a:pt x="668" y="9874"/>
                        <a:pt x="734" y="9807"/>
                      </a:cubicBezTo>
                      <a:cubicBezTo>
                        <a:pt x="768" y="9707"/>
                        <a:pt x="834" y="9640"/>
                        <a:pt x="768" y="9507"/>
                      </a:cubicBezTo>
                      <a:cubicBezTo>
                        <a:pt x="734" y="9207"/>
                        <a:pt x="734" y="8873"/>
                        <a:pt x="701" y="8606"/>
                      </a:cubicBezTo>
                      <a:lnTo>
                        <a:pt x="701" y="7305"/>
                      </a:lnTo>
                      <a:cubicBezTo>
                        <a:pt x="734" y="6872"/>
                        <a:pt x="768" y="6405"/>
                        <a:pt x="868" y="6004"/>
                      </a:cubicBezTo>
                      <a:cubicBezTo>
                        <a:pt x="1001" y="5504"/>
                        <a:pt x="1135" y="4970"/>
                        <a:pt x="1335" y="4470"/>
                      </a:cubicBezTo>
                      <a:cubicBezTo>
                        <a:pt x="1531" y="3979"/>
                        <a:pt x="1727" y="3489"/>
                        <a:pt x="1987" y="2998"/>
                      </a:cubicBezTo>
                      <a:lnTo>
                        <a:pt x="1987" y="2998"/>
                      </a:lnTo>
                      <a:cubicBezTo>
                        <a:pt x="1982" y="3000"/>
                        <a:pt x="1976" y="3002"/>
                        <a:pt x="1969" y="3002"/>
                      </a:cubicBezTo>
                      <a:cubicBezTo>
                        <a:pt x="2202" y="2502"/>
                        <a:pt x="2502" y="2001"/>
                        <a:pt x="2836" y="1501"/>
                      </a:cubicBezTo>
                      <a:cubicBezTo>
                        <a:pt x="3169" y="1001"/>
                        <a:pt x="3503" y="534"/>
                        <a:pt x="3870" y="133"/>
                      </a:cubicBezTo>
                      <a:cubicBezTo>
                        <a:pt x="3903" y="67"/>
                        <a:pt x="3870" y="0"/>
                        <a:pt x="383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399" name="Google Shape;5399;p33"/>
                <p:cNvSpPr/>
                <p:nvPr/>
              </p:nvSpPr>
              <p:spPr>
                <a:xfrm>
                  <a:off x="2958775" y="4183725"/>
                  <a:ext cx="165150" cy="24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6" h="9780" extrusionOk="0">
                      <a:moveTo>
                        <a:pt x="6327" y="0"/>
                      </a:moveTo>
                      <a:cubicBezTo>
                        <a:pt x="6311" y="0"/>
                        <a:pt x="6305" y="9"/>
                        <a:pt x="6305" y="22"/>
                      </a:cubicBezTo>
                      <a:cubicBezTo>
                        <a:pt x="5938" y="289"/>
                        <a:pt x="5571" y="556"/>
                        <a:pt x="5171" y="856"/>
                      </a:cubicBezTo>
                      <a:cubicBezTo>
                        <a:pt x="4804" y="1156"/>
                        <a:pt x="4437" y="1490"/>
                        <a:pt x="4104" y="1824"/>
                      </a:cubicBezTo>
                      <a:cubicBezTo>
                        <a:pt x="3403" y="2491"/>
                        <a:pt x="2769" y="3225"/>
                        <a:pt x="2236" y="4025"/>
                      </a:cubicBezTo>
                      <a:cubicBezTo>
                        <a:pt x="1669" y="4826"/>
                        <a:pt x="1168" y="5693"/>
                        <a:pt x="801" y="6560"/>
                      </a:cubicBezTo>
                      <a:cubicBezTo>
                        <a:pt x="601" y="7027"/>
                        <a:pt x="434" y="7494"/>
                        <a:pt x="301" y="7961"/>
                      </a:cubicBezTo>
                      <a:cubicBezTo>
                        <a:pt x="234" y="8161"/>
                        <a:pt x="167" y="8395"/>
                        <a:pt x="134" y="8628"/>
                      </a:cubicBezTo>
                      <a:cubicBezTo>
                        <a:pt x="101" y="8862"/>
                        <a:pt x="1" y="9129"/>
                        <a:pt x="1" y="9396"/>
                      </a:cubicBezTo>
                      <a:cubicBezTo>
                        <a:pt x="1" y="9529"/>
                        <a:pt x="101" y="9663"/>
                        <a:pt x="234" y="9729"/>
                      </a:cubicBezTo>
                      <a:cubicBezTo>
                        <a:pt x="268" y="9763"/>
                        <a:pt x="309" y="9779"/>
                        <a:pt x="351" y="9779"/>
                      </a:cubicBezTo>
                      <a:cubicBezTo>
                        <a:pt x="393" y="9779"/>
                        <a:pt x="434" y="9763"/>
                        <a:pt x="468" y="9729"/>
                      </a:cubicBezTo>
                      <a:cubicBezTo>
                        <a:pt x="568" y="9696"/>
                        <a:pt x="601" y="9663"/>
                        <a:pt x="634" y="9562"/>
                      </a:cubicBezTo>
                      <a:cubicBezTo>
                        <a:pt x="735" y="9229"/>
                        <a:pt x="801" y="8895"/>
                        <a:pt x="901" y="8528"/>
                      </a:cubicBezTo>
                      <a:cubicBezTo>
                        <a:pt x="968" y="8161"/>
                        <a:pt x="1101" y="7828"/>
                        <a:pt x="1168" y="7461"/>
                      </a:cubicBezTo>
                      <a:cubicBezTo>
                        <a:pt x="1435" y="6727"/>
                        <a:pt x="1735" y="6060"/>
                        <a:pt x="2035" y="5393"/>
                      </a:cubicBezTo>
                      <a:lnTo>
                        <a:pt x="2035" y="5393"/>
                      </a:lnTo>
                      <a:cubicBezTo>
                        <a:pt x="2035" y="5460"/>
                        <a:pt x="2002" y="5460"/>
                        <a:pt x="2002" y="5493"/>
                      </a:cubicBezTo>
                      <a:cubicBezTo>
                        <a:pt x="2603" y="4359"/>
                        <a:pt x="3336" y="3291"/>
                        <a:pt x="4237" y="2324"/>
                      </a:cubicBezTo>
                      <a:cubicBezTo>
                        <a:pt x="4938" y="1557"/>
                        <a:pt x="5738" y="856"/>
                        <a:pt x="6572" y="289"/>
                      </a:cubicBezTo>
                      <a:cubicBezTo>
                        <a:pt x="6605" y="222"/>
                        <a:pt x="6605" y="156"/>
                        <a:pt x="6572" y="122"/>
                      </a:cubicBezTo>
                      <a:cubicBezTo>
                        <a:pt x="6505" y="56"/>
                        <a:pt x="6505" y="56"/>
                        <a:pt x="6472" y="56"/>
                      </a:cubicBezTo>
                      <a:cubicBezTo>
                        <a:pt x="6394" y="17"/>
                        <a:pt x="6350" y="0"/>
                        <a:pt x="632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400" name="Google Shape;5400;p33"/>
                <p:cNvSpPr/>
                <p:nvPr/>
              </p:nvSpPr>
              <p:spPr>
                <a:xfrm>
                  <a:off x="2586850" y="4331875"/>
                  <a:ext cx="166800" cy="15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" h="6064" extrusionOk="0">
                      <a:moveTo>
                        <a:pt x="267" y="1"/>
                      </a:moveTo>
                      <a:cubicBezTo>
                        <a:pt x="134" y="67"/>
                        <a:pt x="100" y="67"/>
                        <a:pt x="34" y="134"/>
                      </a:cubicBezTo>
                      <a:cubicBezTo>
                        <a:pt x="0" y="234"/>
                        <a:pt x="34" y="267"/>
                        <a:pt x="134" y="301"/>
                      </a:cubicBezTo>
                      <a:cubicBezTo>
                        <a:pt x="267" y="367"/>
                        <a:pt x="434" y="434"/>
                        <a:pt x="534" y="534"/>
                      </a:cubicBezTo>
                      <a:cubicBezTo>
                        <a:pt x="1034" y="768"/>
                        <a:pt x="1501" y="1068"/>
                        <a:pt x="1968" y="1368"/>
                      </a:cubicBezTo>
                      <a:cubicBezTo>
                        <a:pt x="2435" y="1702"/>
                        <a:pt x="2869" y="2035"/>
                        <a:pt x="3336" y="2436"/>
                      </a:cubicBezTo>
                      <a:cubicBezTo>
                        <a:pt x="3770" y="2803"/>
                        <a:pt x="4103" y="3203"/>
                        <a:pt x="4470" y="3603"/>
                      </a:cubicBezTo>
                      <a:cubicBezTo>
                        <a:pt x="4804" y="4037"/>
                        <a:pt x="5137" y="4437"/>
                        <a:pt x="5371" y="4871"/>
                      </a:cubicBezTo>
                      <a:cubicBezTo>
                        <a:pt x="5471" y="5037"/>
                        <a:pt x="5604" y="5204"/>
                        <a:pt x="5671" y="5371"/>
                      </a:cubicBezTo>
                      <a:cubicBezTo>
                        <a:pt x="5738" y="5538"/>
                        <a:pt x="5838" y="5705"/>
                        <a:pt x="5971" y="5871"/>
                      </a:cubicBezTo>
                      <a:cubicBezTo>
                        <a:pt x="6021" y="5995"/>
                        <a:pt x="6144" y="6064"/>
                        <a:pt x="6272" y="6064"/>
                      </a:cubicBezTo>
                      <a:cubicBezTo>
                        <a:pt x="6317" y="6064"/>
                        <a:pt x="6362" y="6055"/>
                        <a:pt x="6405" y="6038"/>
                      </a:cubicBezTo>
                      <a:cubicBezTo>
                        <a:pt x="6572" y="5938"/>
                        <a:pt x="6672" y="5738"/>
                        <a:pt x="6572" y="5571"/>
                      </a:cubicBezTo>
                      <a:cubicBezTo>
                        <a:pt x="6538" y="5438"/>
                        <a:pt x="6472" y="5271"/>
                        <a:pt x="6372" y="5138"/>
                      </a:cubicBezTo>
                      <a:cubicBezTo>
                        <a:pt x="6305" y="4971"/>
                        <a:pt x="6205" y="4804"/>
                        <a:pt x="6071" y="4671"/>
                      </a:cubicBezTo>
                      <a:lnTo>
                        <a:pt x="5471" y="3803"/>
                      </a:lnTo>
                      <a:cubicBezTo>
                        <a:pt x="5004" y="3236"/>
                        <a:pt x="4404" y="2736"/>
                        <a:pt x="3870" y="2235"/>
                      </a:cubicBezTo>
                      <a:cubicBezTo>
                        <a:pt x="3336" y="1768"/>
                        <a:pt x="2736" y="1335"/>
                        <a:pt x="2135" y="935"/>
                      </a:cubicBezTo>
                      <a:cubicBezTo>
                        <a:pt x="1835" y="768"/>
                        <a:pt x="1501" y="568"/>
                        <a:pt x="1201" y="434"/>
                      </a:cubicBezTo>
                      <a:cubicBezTo>
                        <a:pt x="934" y="267"/>
                        <a:pt x="601" y="1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401" name="Google Shape;5401;p33"/>
                <p:cNvSpPr/>
                <p:nvPr/>
              </p:nvSpPr>
              <p:spPr>
                <a:xfrm>
                  <a:off x="2694425" y="4319375"/>
                  <a:ext cx="77575" cy="10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4197" extrusionOk="0">
                      <a:moveTo>
                        <a:pt x="201" y="0"/>
                      </a:moveTo>
                      <a:cubicBezTo>
                        <a:pt x="134" y="67"/>
                        <a:pt x="67" y="67"/>
                        <a:pt x="34" y="100"/>
                      </a:cubicBezTo>
                      <a:cubicBezTo>
                        <a:pt x="0" y="134"/>
                        <a:pt x="34" y="234"/>
                        <a:pt x="67" y="267"/>
                      </a:cubicBezTo>
                      <a:lnTo>
                        <a:pt x="234" y="434"/>
                      </a:lnTo>
                      <a:cubicBezTo>
                        <a:pt x="534" y="701"/>
                        <a:pt x="801" y="968"/>
                        <a:pt x="1035" y="1268"/>
                      </a:cubicBezTo>
                      <a:cubicBezTo>
                        <a:pt x="1301" y="1568"/>
                        <a:pt x="1502" y="1902"/>
                        <a:pt x="1735" y="2168"/>
                      </a:cubicBezTo>
                      <a:cubicBezTo>
                        <a:pt x="1902" y="2469"/>
                        <a:pt x="2135" y="2769"/>
                        <a:pt x="2235" y="3102"/>
                      </a:cubicBezTo>
                      <a:cubicBezTo>
                        <a:pt x="2402" y="3403"/>
                        <a:pt x="2536" y="3736"/>
                        <a:pt x="2669" y="4070"/>
                      </a:cubicBezTo>
                      <a:cubicBezTo>
                        <a:pt x="2693" y="4142"/>
                        <a:pt x="2786" y="4197"/>
                        <a:pt x="2862" y="4197"/>
                      </a:cubicBezTo>
                      <a:cubicBezTo>
                        <a:pt x="2891" y="4197"/>
                        <a:pt x="2917" y="4188"/>
                        <a:pt x="2936" y="4170"/>
                      </a:cubicBezTo>
                      <a:lnTo>
                        <a:pt x="3069" y="4070"/>
                      </a:lnTo>
                      <a:cubicBezTo>
                        <a:pt x="3103" y="4003"/>
                        <a:pt x="3069" y="3936"/>
                        <a:pt x="3069" y="3903"/>
                      </a:cubicBezTo>
                      <a:cubicBezTo>
                        <a:pt x="2936" y="3536"/>
                        <a:pt x="2736" y="3202"/>
                        <a:pt x="2569" y="2869"/>
                      </a:cubicBezTo>
                      <a:cubicBezTo>
                        <a:pt x="2369" y="2469"/>
                        <a:pt x="2135" y="2135"/>
                        <a:pt x="1902" y="1801"/>
                      </a:cubicBezTo>
                      <a:cubicBezTo>
                        <a:pt x="1668" y="1468"/>
                        <a:pt x="1401" y="1201"/>
                        <a:pt x="1168" y="901"/>
                      </a:cubicBezTo>
                      <a:cubicBezTo>
                        <a:pt x="901" y="601"/>
                        <a:pt x="568" y="367"/>
                        <a:pt x="301" y="67"/>
                      </a:cubicBezTo>
                      <a:cubicBezTo>
                        <a:pt x="301" y="67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402" name="Google Shape;5402;p33"/>
                <p:cNvSpPr/>
                <p:nvPr/>
              </p:nvSpPr>
              <p:spPr>
                <a:xfrm>
                  <a:off x="2756125" y="4220125"/>
                  <a:ext cx="60900" cy="21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6" h="8441" extrusionOk="0">
                      <a:moveTo>
                        <a:pt x="101" y="1"/>
                      </a:moveTo>
                      <a:cubicBezTo>
                        <a:pt x="34" y="34"/>
                        <a:pt x="1" y="167"/>
                        <a:pt x="34" y="234"/>
                      </a:cubicBezTo>
                      <a:cubicBezTo>
                        <a:pt x="368" y="901"/>
                        <a:pt x="668" y="1568"/>
                        <a:pt x="902" y="2269"/>
                      </a:cubicBezTo>
                      <a:cubicBezTo>
                        <a:pt x="1369" y="3703"/>
                        <a:pt x="1569" y="5171"/>
                        <a:pt x="1669" y="6672"/>
                      </a:cubicBezTo>
                      <a:lnTo>
                        <a:pt x="1669" y="6572"/>
                      </a:lnTo>
                      <a:cubicBezTo>
                        <a:pt x="1669" y="6839"/>
                        <a:pt x="1702" y="7072"/>
                        <a:pt x="1702" y="7339"/>
                      </a:cubicBezTo>
                      <a:cubicBezTo>
                        <a:pt x="1702" y="7606"/>
                        <a:pt x="1702" y="7873"/>
                        <a:pt x="1735" y="8173"/>
                      </a:cubicBezTo>
                      <a:cubicBezTo>
                        <a:pt x="1735" y="8340"/>
                        <a:pt x="1902" y="8440"/>
                        <a:pt x="2069" y="8440"/>
                      </a:cubicBezTo>
                      <a:cubicBezTo>
                        <a:pt x="2269" y="8440"/>
                        <a:pt x="2436" y="8340"/>
                        <a:pt x="2436" y="8106"/>
                      </a:cubicBezTo>
                      <a:cubicBezTo>
                        <a:pt x="2436" y="7773"/>
                        <a:pt x="2436" y="7406"/>
                        <a:pt x="2403" y="7072"/>
                      </a:cubicBezTo>
                      <a:cubicBezTo>
                        <a:pt x="2369" y="6739"/>
                        <a:pt x="2336" y="6372"/>
                        <a:pt x="2269" y="6038"/>
                      </a:cubicBezTo>
                      <a:cubicBezTo>
                        <a:pt x="2202" y="5371"/>
                        <a:pt x="2069" y="4704"/>
                        <a:pt x="1902" y="4037"/>
                      </a:cubicBezTo>
                      <a:cubicBezTo>
                        <a:pt x="1735" y="3370"/>
                        <a:pt x="1535" y="2736"/>
                        <a:pt x="1268" y="2102"/>
                      </a:cubicBezTo>
                      <a:cubicBezTo>
                        <a:pt x="1035" y="1435"/>
                        <a:pt x="701" y="801"/>
                        <a:pt x="368" y="201"/>
                      </a:cubicBezTo>
                      <a:cubicBezTo>
                        <a:pt x="334" y="134"/>
                        <a:pt x="268" y="101"/>
                        <a:pt x="201" y="101"/>
                      </a:cubicBezTo>
                      <a:cubicBezTo>
                        <a:pt x="168" y="1"/>
                        <a:pt x="168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403" name="Google Shape;5403;p33"/>
                <p:cNvSpPr/>
                <p:nvPr/>
              </p:nvSpPr>
              <p:spPr>
                <a:xfrm>
                  <a:off x="2407550" y="4510350"/>
                  <a:ext cx="290225" cy="5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9" h="2375" extrusionOk="0">
                      <a:moveTo>
                        <a:pt x="3670" y="0"/>
                      </a:moveTo>
                      <a:cubicBezTo>
                        <a:pt x="3470" y="67"/>
                        <a:pt x="3270" y="67"/>
                        <a:pt x="3003" y="67"/>
                      </a:cubicBezTo>
                      <a:cubicBezTo>
                        <a:pt x="2502" y="67"/>
                        <a:pt x="2002" y="100"/>
                        <a:pt x="1535" y="167"/>
                      </a:cubicBezTo>
                      <a:cubicBezTo>
                        <a:pt x="1035" y="267"/>
                        <a:pt x="601" y="334"/>
                        <a:pt x="101" y="434"/>
                      </a:cubicBezTo>
                      <a:cubicBezTo>
                        <a:pt x="34" y="434"/>
                        <a:pt x="1" y="467"/>
                        <a:pt x="1" y="500"/>
                      </a:cubicBezTo>
                      <a:cubicBezTo>
                        <a:pt x="1" y="567"/>
                        <a:pt x="34" y="600"/>
                        <a:pt x="101" y="600"/>
                      </a:cubicBezTo>
                      <a:cubicBezTo>
                        <a:pt x="668" y="467"/>
                        <a:pt x="1268" y="434"/>
                        <a:pt x="1835" y="334"/>
                      </a:cubicBezTo>
                      <a:cubicBezTo>
                        <a:pt x="2436" y="300"/>
                        <a:pt x="3003" y="300"/>
                        <a:pt x="3603" y="300"/>
                      </a:cubicBezTo>
                      <a:cubicBezTo>
                        <a:pt x="5038" y="334"/>
                        <a:pt x="6505" y="600"/>
                        <a:pt x="7940" y="1001"/>
                      </a:cubicBezTo>
                      <a:lnTo>
                        <a:pt x="7873" y="1001"/>
                      </a:lnTo>
                      <a:cubicBezTo>
                        <a:pt x="8440" y="1168"/>
                        <a:pt x="8974" y="1368"/>
                        <a:pt x="9507" y="1601"/>
                      </a:cubicBezTo>
                      <a:cubicBezTo>
                        <a:pt x="9808" y="1701"/>
                        <a:pt x="10041" y="1801"/>
                        <a:pt x="10308" y="1935"/>
                      </a:cubicBezTo>
                      <a:cubicBezTo>
                        <a:pt x="10608" y="2035"/>
                        <a:pt x="10875" y="2202"/>
                        <a:pt x="11142" y="2335"/>
                      </a:cubicBezTo>
                      <a:cubicBezTo>
                        <a:pt x="11188" y="2363"/>
                        <a:pt x="11234" y="2375"/>
                        <a:pt x="11278" y="2375"/>
                      </a:cubicBezTo>
                      <a:cubicBezTo>
                        <a:pt x="11393" y="2375"/>
                        <a:pt x="11494" y="2289"/>
                        <a:pt x="11542" y="2168"/>
                      </a:cubicBezTo>
                      <a:cubicBezTo>
                        <a:pt x="11609" y="2102"/>
                        <a:pt x="11609" y="2001"/>
                        <a:pt x="11542" y="1935"/>
                      </a:cubicBezTo>
                      <a:cubicBezTo>
                        <a:pt x="11509" y="1835"/>
                        <a:pt x="11475" y="1801"/>
                        <a:pt x="11375" y="1768"/>
                      </a:cubicBezTo>
                      <a:cubicBezTo>
                        <a:pt x="10975" y="1534"/>
                        <a:pt x="10508" y="1401"/>
                        <a:pt x="10108" y="1201"/>
                      </a:cubicBezTo>
                      <a:cubicBezTo>
                        <a:pt x="9641" y="1067"/>
                        <a:pt x="9174" y="867"/>
                        <a:pt x="8673" y="701"/>
                      </a:cubicBezTo>
                      <a:cubicBezTo>
                        <a:pt x="7773" y="434"/>
                        <a:pt x="6805" y="267"/>
                        <a:pt x="5838" y="133"/>
                      </a:cubicBezTo>
                      <a:cubicBezTo>
                        <a:pt x="5138" y="67"/>
                        <a:pt x="4370" y="0"/>
                        <a:pt x="367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404" name="Google Shape;5404;p33"/>
                <p:cNvSpPr/>
                <p:nvPr/>
              </p:nvSpPr>
              <p:spPr>
                <a:xfrm>
                  <a:off x="2518475" y="4446950"/>
                  <a:ext cx="173475" cy="9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9" h="3789" extrusionOk="0">
                      <a:moveTo>
                        <a:pt x="100" y="1"/>
                      </a:moveTo>
                      <a:cubicBezTo>
                        <a:pt x="67" y="1"/>
                        <a:pt x="33" y="34"/>
                        <a:pt x="33" y="101"/>
                      </a:cubicBezTo>
                      <a:cubicBezTo>
                        <a:pt x="0" y="168"/>
                        <a:pt x="33" y="301"/>
                        <a:pt x="100" y="334"/>
                      </a:cubicBezTo>
                      <a:cubicBezTo>
                        <a:pt x="867" y="601"/>
                        <a:pt x="1601" y="868"/>
                        <a:pt x="2335" y="1202"/>
                      </a:cubicBezTo>
                      <a:cubicBezTo>
                        <a:pt x="3036" y="1535"/>
                        <a:pt x="3736" y="1936"/>
                        <a:pt x="4403" y="2369"/>
                      </a:cubicBezTo>
                      <a:cubicBezTo>
                        <a:pt x="4737" y="2603"/>
                        <a:pt x="5037" y="2803"/>
                        <a:pt x="5371" y="3003"/>
                      </a:cubicBezTo>
                      <a:cubicBezTo>
                        <a:pt x="5704" y="3270"/>
                        <a:pt x="6004" y="3470"/>
                        <a:pt x="6338" y="3704"/>
                      </a:cubicBezTo>
                      <a:cubicBezTo>
                        <a:pt x="6411" y="3762"/>
                        <a:pt x="6491" y="3788"/>
                        <a:pt x="6568" y="3788"/>
                      </a:cubicBezTo>
                      <a:cubicBezTo>
                        <a:pt x="6667" y="3788"/>
                        <a:pt x="6763" y="3745"/>
                        <a:pt x="6838" y="3670"/>
                      </a:cubicBezTo>
                      <a:cubicBezTo>
                        <a:pt x="6938" y="3503"/>
                        <a:pt x="6905" y="3303"/>
                        <a:pt x="6772" y="3170"/>
                      </a:cubicBezTo>
                      <a:cubicBezTo>
                        <a:pt x="6338" y="2803"/>
                        <a:pt x="5771" y="2469"/>
                        <a:pt x="5271" y="2136"/>
                      </a:cubicBezTo>
                      <a:cubicBezTo>
                        <a:pt x="4770" y="1836"/>
                        <a:pt x="4236" y="1535"/>
                        <a:pt x="3703" y="1302"/>
                      </a:cubicBezTo>
                      <a:cubicBezTo>
                        <a:pt x="3169" y="1035"/>
                        <a:pt x="2602" y="801"/>
                        <a:pt x="2035" y="601"/>
                      </a:cubicBezTo>
                      <a:cubicBezTo>
                        <a:pt x="1434" y="368"/>
                        <a:pt x="867" y="168"/>
                        <a:pt x="234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405" name="Google Shape;5405;p33"/>
                <p:cNvSpPr/>
                <p:nvPr/>
              </p:nvSpPr>
              <p:spPr>
                <a:xfrm>
                  <a:off x="2604350" y="4345225"/>
                  <a:ext cx="515400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6" h="17146" extrusionOk="0">
                      <a:moveTo>
                        <a:pt x="12510" y="0"/>
                      </a:moveTo>
                      <a:cubicBezTo>
                        <a:pt x="11309" y="0"/>
                        <a:pt x="10108" y="167"/>
                        <a:pt x="8974" y="434"/>
                      </a:cubicBezTo>
                      <a:cubicBezTo>
                        <a:pt x="8340" y="601"/>
                        <a:pt x="7806" y="834"/>
                        <a:pt x="7306" y="1034"/>
                      </a:cubicBezTo>
                      <a:cubicBezTo>
                        <a:pt x="6839" y="1234"/>
                        <a:pt x="6405" y="1501"/>
                        <a:pt x="5905" y="1768"/>
                      </a:cubicBezTo>
                      <a:cubicBezTo>
                        <a:pt x="5105" y="2269"/>
                        <a:pt x="4304" y="2902"/>
                        <a:pt x="3503" y="3736"/>
                      </a:cubicBezTo>
                      <a:cubicBezTo>
                        <a:pt x="2669" y="4570"/>
                        <a:pt x="2002" y="5504"/>
                        <a:pt x="1469" y="6405"/>
                      </a:cubicBezTo>
                      <a:cubicBezTo>
                        <a:pt x="902" y="7439"/>
                        <a:pt x="501" y="8440"/>
                        <a:pt x="334" y="9440"/>
                      </a:cubicBezTo>
                      <a:cubicBezTo>
                        <a:pt x="268" y="10007"/>
                        <a:pt x="268" y="10541"/>
                        <a:pt x="301" y="11075"/>
                      </a:cubicBezTo>
                      <a:cubicBezTo>
                        <a:pt x="101" y="11208"/>
                        <a:pt x="1" y="11408"/>
                        <a:pt x="68" y="11609"/>
                      </a:cubicBezTo>
                      <a:cubicBezTo>
                        <a:pt x="168" y="12109"/>
                        <a:pt x="301" y="12543"/>
                        <a:pt x="501" y="12943"/>
                      </a:cubicBezTo>
                      <a:cubicBezTo>
                        <a:pt x="735" y="13377"/>
                        <a:pt x="968" y="13743"/>
                        <a:pt x="1268" y="14110"/>
                      </a:cubicBezTo>
                      <a:cubicBezTo>
                        <a:pt x="1569" y="14444"/>
                        <a:pt x="1902" y="14778"/>
                        <a:pt x="2269" y="15078"/>
                      </a:cubicBezTo>
                      <a:cubicBezTo>
                        <a:pt x="2669" y="15411"/>
                        <a:pt x="3136" y="15645"/>
                        <a:pt x="3470" y="15878"/>
                      </a:cubicBezTo>
                      <a:cubicBezTo>
                        <a:pt x="4237" y="16279"/>
                        <a:pt x="5105" y="16612"/>
                        <a:pt x="6172" y="16879"/>
                      </a:cubicBezTo>
                      <a:cubicBezTo>
                        <a:pt x="6973" y="17079"/>
                        <a:pt x="7840" y="17146"/>
                        <a:pt x="8774" y="17146"/>
                      </a:cubicBezTo>
                      <a:lnTo>
                        <a:pt x="9007" y="17146"/>
                      </a:lnTo>
                      <a:cubicBezTo>
                        <a:pt x="9908" y="17146"/>
                        <a:pt x="10742" y="16979"/>
                        <a:pt x="11576" y="16712"/>
                      </a:cubicBezTo>
                      <a:cubicBezTo>
                        <a:pt x="12276" y="16445"/>
                        <a:pt x="12977" y="16112"/>
                        <a:pt x="13811" y="15611"/>
                      </a:cubicBezTo>
                      <a:cubicBezTo>
                        <a:pt x="15479" y="14611"/>
                        <a:pt x="16946" y="13310"/>
                        <a:pt x="18181" y="11809"/>
                      </a:cubicBezTo>
                      <a:cubicBezTo>
                        <a:pt x="18814" y="11075"/>
                        <a:pt x="19315" y="10274"/>
                        <a:pt x="19748" y="9440"/>
                      </a:cubicBezTo>
                      <a:cubicBezTo>
                        <a:pt x="20149" y="8606"/>
                        <a:pt x="20415" y="7773"/>
                        <a:pt x="20516" y="6972"/>
                      </a:cubicBezTo>
                      <a:cubicBezTo>
                        <a:pt x="20582" y="6605"/>
                        <a:pt x="20616" y="6138"/>
                        <a:pt x="20582" y="5704"/>
                      </a:cubicBezTo>
                      <a:cubicBezTo>
                        <a:pt x="20516" y="5304"/>
                        <a:pt x="20449" y="4904"/>
                        <a:pt x="20315" y="4437"/>
                      </a:cubicBezTo>
                      <a:cubicBezTo>
                        <a:pt x="20082" y="3636"/>
                        <a:pt x="19515" y="2902"/>
                        <a:pt x="18814" y="2202"/>
                      </a:cubicBezTo>
                      <a:cubicBezTo>
                        <a:pt x="18080" y="1468"/>
                        <a:pt x="17113" y="901"/>
                        <a:pt x="16012" y="534"/>
                      </a:cubicBezTo>
                      <a:cubicBezTo>
                        <a:pt x="14945" y="200"/>
                        <a:pt x="13777" y="0"/>
                        <a:pt x="12510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406" name="Google Shape;5406;p33"/>
                <p:cNvSpPr/>
                <p:nvPr/>
              </p:nvSpPr>
              <p:spPr>
                <a:xfrm>
                  <a:off x="2604350" y="4345225"/>
                  <a:ext cx="512900" cy="42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16" h="17180" extrusionOk="0">
                      <a:moveTo>
                        <a:pt x="12643" y="0"/>
                      </a:moveTo>
                      <a:cubicBezTo>
                        <a:pt x="12677" y="67"/>
                        <a:pt x="12743" y="100"/>
                        <a:pt x="12777" y="167"/>
                      </a:cubicBezTo>
                      <a:cubicBezTo>
                        <a:pt x="12943" y="367"/>
                        <a:pt x="13110" y="601"/>
                        <a:pt x="13244" y="868"/>
                      </a:cubicBezTo>
                      <a:cubicBezTo>
                        <a:pt x="13344" y="1101"/>
                        <a:pt x="13444" y="1401"/>
                        <a:pt x="13511" y="1701"/>
                      </a:cubicBezTo>
                      <a:cubicBezTo>
                        <a:pt x="13611" y="1968"/>
                        <a:pt x="13644" y="2302"/>
                        <a:pt x="13677" y="2602"/>
                      </a:cubicBezTo>
                      <a:cubicBezTo>
                        <a:pt x="13744" y="3236"/>
                        <a:pt x="13744" y="3870"/>
                        <a:pt x="13611" y="4537"/>
                      </a:cubicBezTo>
                      <a:cubicBezTo>
                        <a:pt x="13511" y="5171"/>
                        <a:pt x="13344" y="5771"/>
                        <a:pt x="13144" y="6338"/>
                      </a:cubicBezTo>
                      <a:cubicBezTo>
                        <a:pt x="13010" y="6605"/>
                        <a:pt x="12910" y="6872"/>
                        <a:pt x="12777" y="7072"/>
                      </a:cubicBezTo>
                      <a:cubicBezTo>
                        <a:pt x="12610" y="7372"/>
                        <a:pt x="12410" y="7706"/>
                        <a:pt x="12176" y="8006"/>
                      </a:cubicBezTo>
                      <a:cubicBezTo>
                        <a:pt x="11743" y="8606"/>
                        <a:pt x="11176" y="9174"/>
                        <a:pt x="10575" y="9674"/>
                      </a:cubicBezTo>
                      <a:cubicBezTo>
                        <a:pt x="9941" y="10174"/>
                        <a:pt x="9274" y="10608"/>
                        <a:pt x="8574" y="10941"/>
                      </a:cubicBezTo>
                      <a:cubicBezTo>
                        <a:pt x="7806" y="11342"/>
                        <a:pt x="7073" y="11609"/>
                        <a:pt x="6305" y="11842"/>
                      </a:cubicBezTo>
                      <a:cubicBezTo>
                        <a:pt x="5305" y="12109"/>
                        <a:pt x="4304" y="12242"/>
                        <a:pt x="3337" y="12242"/>
                      </a:cubicBezTo>
                      <a:cubicBezTo>
                        <a:pt x="2770" y="12242"/>
                        <a:pt x="2169" y="12209"/>
                        <a:pt x="1602" y="12076"/>
                      </a:cubicBezTo>
                      <a:cubicBezTo>
                        <a:pt x="1068" y="12009"/>
                        <a:pt x="501" y="11842"/>
                        <a:pt x="1" y="11609"/>
                      </a:cubicBezTo>
                      <a:lnTo>
                        <a:pt x="1" y="11609"/>
                      </a:lnTo>
                      <a:cubicBezTo>
                        <a:pt x="101" y="12109"/>
                        <a:pt x="268" y="12576"/>
                        <a:pt x="435" y="12943"/>
                      </a:cubicBezTo>
                      <a:cubicBezTo>
                        <a:pt x="635" y="13377"/>
                        <a:pt x="902" y="13743"/>
                        <a:pt x="1168" y="14110"/>
                      </a:cubicBezTo>
                      <a:cubicBezTo>
                        <a:pt x="1469" y="14444"/>
                        <a:pt x="1802" y="14778"/>
                        <a:pt x="2169" y="15078"/>
                      </a:cubicBezTo>
                      <a:cubicBezTo>
                        <a:pt x="2603" y="15411"/>
                        <a:pt x="3103" y="15712"/>
                        <a:pt x="3403" y="15878"/>
                      </a:cubicBezTo>
                      <a:cubicBezTo>
                        <a:pt x="4137" y="16279"/>
                        <a:pt x="5004" y="16612"/>
                        <a:pt x="6105" y="16879"/>
                      </a:cubicBezTo>
                      <a:cubicBezTo>
                        <a:pt x="6939" y="17079"/>
                        <a:pt x="7773" y="17179"/>
                        <a:pt x="8674" y="17179"/>
                      </a:cubicBezTo>
                      <a:lnTo>
                        <a:pt x="8941" y="17179"/>
                      </a:lnTo>
                      <a:cubicBezTo>
                        <a:pt x="9808" y="17179"/>
                        <a:pt x="10642" y="17012"/>
                        <a:pt x="11476" y="16712"/>
                      </a:cubicBezTo>
                      <a:cubicBezTo>
                        <a:pt x="12176" y="16445"/>
                        <a:pt x="12910" y="16112"/>
                        <a:pt x="13744" y="15611"/>
                      </a:cubicBezTo>
                      <a:cubicBezTo>
                        <a:pt x="15412" y="14611"/>
                        <a:pt x="16846" y="13377"/>
                        <a:pt x="18114" y="11809"/>
                      </a:cubicBezTo>
                      <a:cubicBezTo>
                        <a:pt x="18748" y="11075"/>
                        <a:pt x="19248" y="10274"/>
                        <a:pt x="19648" y="9440"/>
                      </a:cubicBezTo>
                      <a:cubicBezTo>
                        <a:pt x="20082" y="8606"/>
                        <a:pt x="20315" y="7773"/>
                        <a:pt x="20449" y="6939"/>
                      </a:cubicBezTo>
                      <a:cubicBezTo>
                        <a:pt x="20482" y="6538"/>
                        <a:pt x="20516" y="6105"/>
                        <a:pt x="20482" y="5638"/>
                      </a:cubicBezTo>
                      <a:cubicBezTo>
                        <a:pt x="20449" y="5271"/>
                        <a:pt x="20349" y="4870"/>
                        <a:pt x="20249" y="4403"/>
                      </a:cubicBezTo>
                      <a:cubicBezTo>
                        <a:pt x="19982" y="3603"/>
                        <a:pt x="19481" y="2869"/>
                        <a:pt x="18748" y="2135"/>
                      </a:cubicBezTo>
                      <a:cubicBezTo>
                        <a:pt x="17980" y="1435"/>
                        <a:pt x="16980" y="868"/>
                        <a:pt x="15946" y="467"/>
                      </a:cubicBezTo>
                      <a:cubicBezTo>
                        <a:pt x="14978" y="200"/>
                        <a:pt x="13844" y="0"/>
                        <a:pt x="12643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407" name="Google Shape;5407;p33"/>
                <p:cNvSpPr/>
                <p:nvPr/>
              </p:nvSpPr>
              <p:spPr>
                <a:xfrm>
                  <a:off x="2274125" y="4309350"/>
                  <a:ext cx="1135000" cy="85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00" h="34059" extrusionOk="0">
                      <a:moveTo>
                        <a:pt x="37327" y="1"/>
                      </a:moveTo>
                      <a:cubicBezTo>
                        <a:pt x="36360" y="1"/>
                        <a:pt x="35359" y="168"/>
                        <a:pt x="34392" y="535"/>
                      </a:cubicBezTo>
                      <a:cubicBezTo>
                        <a:pt x="33991" y="701"/>
                        <a:pt x="33558" y="868"/>
                        <a:pt x="33057" y="1168"/>
                      </a:cubicBezTo>
                      <a:cubicBezTo>
                        <a:pt x="32657" y="1435"/>
                        <a:pt x="32290" y="1669"/>
                        <a:pt x="31957" y="2002"/>
                      </a:cubicBezTo>
                      <a:cubicBezTo>
                        <a:pt x="31189" y="2669"/>
                        <a:pt x="30656" y="3503"/>
                        <a:pt x="30389" y="4371"/>
                      </a:cubicBezTo>
                      <a:cubicBezTo>
                        <a:pt x="30355" y="4504"/>
                        <a:pt x="30322" y="4671"/>
                        <a:pt x="30289" y="4804"/>
                      </a:cubicBezTo>
                      <a:cubicBezTo>
                        <a:pt x="30222" y="4938"/>
                        <a:pt x="30189" y="5105"/>
                        <a:pt x="30155" y="5205"/>
                      </a:cubicBezTo>
                      <a:lnTo>
                        <a:pt x="29888" y="5972"/>
                      </a:lnTo>
                      <a:cubicBezTo>
                        <a:pt x="29688" y="6506"/>
                        <a:pt x="29455" y="7039"/>
                        <a:pt x="29221" y="7540"/>
                      </a:cubicBezTo>
                      <a:lnTo>
                        <a:pt x="29155" y="7706"/>
                      </a:lnTo>
                      <a:cubicBezTo>
                        <a:pt x="28954" y="8173"/>
                        <a:pt x="28688" y="8674"/>
                        <a:pt x="28621" y="9208"/>
                      </a:cubicBezTo>
                      <a:cubicBezTo>
                        <a:pt x="28554" y="9374"/>
                        <a:pt x="28554" y="9608"/>
                        <a:pt x="28554" y="9775"/>
                      </a:cubicBezTo>
                      <a:cubicBezTo>
                        <a:pt x="28321" y="9808"/>
                        <a:pt x="28121" y="9841"/>
                        <a:pt x="27887" y="9875"/>
                      </a:cubicBezTo>
                      <a:cubicBezTo>
                        <a:pt x="27687" y="9941"/>
                        <a:pt x="27520" y="10008"/>
                        <a:pt x="27353" y="10108"/>
                      </a:cubicBezTo>
                      <a:cubicBezTo>
                        <a:pt x="27187" y="10175"/>
                        <a:pt x="27020" y="10275"/>
                        <a:pt x="26853" y="10375"/>
                      </a:cubicBezTo>
                      <a:cubicBezTo>
                        <a:pt x="26353" y="10675"/>
                        <a:pt x="25986" y="11109"/>
                        <a:pt x="25552" y="11509"/>
                      </a:cubicBezTo>
                      <a:lnTo>
                        <a:pt x="25519" y="11543"/>
                      </a:lnTo>
                      <a:cubicBezTo>
                        <a:pt x="25285" y="11809"/>
                        <a:pt x="25118" y="12010"/>
                        <a:pt x="24885" y="12176"/>
                      </a:cubicBezTo>
                      <a:cubicBezTo>
                        <a:pt x="24651" y="12376"/>
                        <a:pt x="24385" y="12610"/>
                        <a:pt x="24151" y="12777"/>
                      </a:cubicBezTo>
                      <a:cubicBezTo>
                        <a:pt x="23951" y="12877"/>
                        <a:pt x="23684" y="13010"/>
                        <a:pt x="23451" y="13110"/>
                      </a:cubicBezTo>
                      <a:cubicBezTo>
                        <a:pt x="23317" y="13144"/>
                        <a:pt x="23150" y="13177"/>
                        <a:pt x="23017" y="13177"/>
                      </a:cubicBezTo>
                      <a:lnTo>
                        <a:pt x="21716" y="13177"/>
                      </a:lnTo>
                      <a:cubicBezTo>
                        <a:pt x="21616" y="13177"/>
                        <a:pt x="21549" y="13177"/>
                        <a:pt x="21482" y="13210"/>
                      </a:cubicBezTo>
                      <a:cubicBezTo>
                        <a:pt x="20982" y="13310"/>
                        <a:pt x="20515" y="13477"/>
                        <a:pt x="20048" y="13777"/>
                      </a:cubicBezTo>
                      <a:cubicBezTo>
                        <a:pt x="19881" y="13878"/>
                        <a:pt x="19681" y="13978"/>
                        <a:pt x="19514" y="14144"/>
                      </a:cubicBezTo>
                      <a:cubicBezTo>
                        <a:pt x="19448" y="14111"/>
                        <a:pt x="19314" y="14044"/>
                        <a:pt x="19214" y="14044"/>
                      </a:cubicBezTo>
                      <a:cubicBezTo>
                        <a:pt x="19047" y="14011"/>
                        <a:pt x="18847" y="14011"/>
                        <a:pt x="18714" y="14011"/>
                      </a:cubicBezTo>
                      <a:lnTo>
                        <a:pt x="18647" y="14011"/>
                      </a:lnTo>
                      <a:cubicBezTo>
                        <a:pt x="18347" y="14011"/>
                        <a:pt x="18147" y="13978"/>
                        <a:pt x="17947" y="13944"/>
                      </a:cubicBezTo>
                      <a:cubicBezTo>
                        <a:pt x="17713" y="13878"/>
                        <a:pt x="17513" y="13811"/>
                        <a:pt x="17346" y="13711"/>
                      </a:cubicBezTo>
                      <a:cubicBezTo>
                        <a:pt x="17179" y="13677"/>
                        <a:pt x="17046" y="13611"/>
                        <a:pt x="16946" y="13544"/>
                      </a:cubicBezTo>
                      <a:cubicBezTo>
                        <a:pt x="16846" y="13477"/>
                        <a:pt x="16779" y="13444"/>
                        <a:pt x="16646" y="13344"/>
                      </a:cubicBezTo>
                      <a:cubicBezTo>
                        <a:pt x="16546" y="13277"/>
                        <a:pt x="16479" y="13210"/>
                        <a:pt x="16379" y="13144"/>
                      </a:cubicBezTo>
                      <a:cubicBezTo>
                        <a:pt x="16312" y="13044"/>
                        <a:pt x="16212" y="12977"/>
                        <a:pt x="16112" y="12877"/>
                      </a:cubicBezTo>
                      <a:cubicBezTo>
                        <a:pt x="15545" y="12443"/>
                        <a:pt x="15045" y="12110"/>
                        <a:pt x="14511" y="11843"/>
                      </a:cubicBezTo>
                      <a:cubicBezTo>
                        <a:pt x="13944" y="11609"/>
                        <a:pt x="13277" y="11442"/>
                        <a:pt x="12509" y="11442"/>
                      </a:cubicBezTo>
                      <a:cubicBezTo>
                        <a:pt x="12042" y="11442"/>
                        <a:pt x="11609" y="11476"/>
                        <a:pt x="11142" y="11543"/>
                      </a:cubicBezTo>
                      <a:cubicBezTo>
                        <a:pt x="10608" y="11676"/>
                        <a:pt x="9974" y="11843"/>
                        <a:pt x="9274" y="12110"/>
                      </a:cubicBezTo>
                      <a:cubicBezTo>
                        <a:pt x="8540" y="12343"/>
                        <a:pt x="8006" y="12543"/>
                        <a:pt x="7506" y="12810"/>
                      </a:cubicBezTo>
                      <a:cubicBezTo>
                        <a:pt x="6472" y="13344"/>
                        <a:pt x="5471" y="14011"/>
                        <a:pt x="4604" y="14845"/>
                      </a:cubicBezTo>
                      <a:cubicBezTo>
                        <a:pt x="2836" y="16479"/>
                        <a:pt x="1502" y="18548"/>
                        <a:pt x="768" y="20816"/>
                      </a:cubicBezTo>
                      <a:cubicBezTo>
                        <a:pt x="367" y="21983"/>
                        <a:pt x="134" y="23151"/>
                        <a:pt x="34" y="24318"/>
                      </a:cubicBezTo>
                      <a:cubicBezTo>
                        <a:pt x="0" y="24952"/>
                        <a:pt x="0" y="25519"/>
                        <a:pt x="101" y="26053"/>
                      </a:cubicBezTo>
                      <a:cubicBezTo>
                        <a:pt x="134" y="26553"/>
                        <a:pt x="267" y="27120"/>
                        <a:pt x="434" y="27687"/>
                      </a:cubicBezTo>
                      <a:cubicBezTo>
                        <a:pt x="701" y="28655"/>
                        <a:pt x="1268" y="29555"/>
                        <a:pt x="1935" y="30356"/>
                      </a:cubicBezTo>
                      <a:cubicBezTo>
                        <a:pt x="2602" y="31123"/>
                        <a:pt x="3436" y="31724"/>
                        <a:pt x="4337" y="32191"/>
                      </a:cubicBezTo>
                      <a:cubicBezTo>
                        <a:pt x="5271" y="32591"/>
                        <a:pt x="6305" y="32824"/>
                        <a:pt x="7439" y="32858"/>
                      </a:cubicBezTo>
                      <a:lnTo>
                        <a:pt x="7506" y="32858"/>
                      </a:lnTo>
                      <a:cubicBezTo>
                        <a:pt x="8473" y="32858"/>
                        <a:pt x="9441" y="32691"/>
                        <a:pt x="10341" y="32357"/>
                      </a:cubicBezTo>
                      <a:cubicBezTo>
                        <a:pt x="11042" y="32091"/>
                        <a:pt x="11809" y="31724"/>
                        <a:pt x="12643" y="31190"/>
                      </a:cubicBezTo>
                      <a:cubicBezTo>
                        <a:pt x="13377" y="30723"/>
                        <a:pt x="14111" y="30156"/>
                        <a:pt x="14878" y="29489"/>
                      </a:cubicBezTo>
                      <a:cubicBezTo>
                        <a:pt x="15678" y="28822"/>
                        <a:pt x="16379" y="28054"/>
                        <a:pt x="17046" y="27254"/>
                      </a:cubicBezTo>
                      <a:cubicBezTo>
                        <a:pt x="17179" y="27521"/>
                        <a:pt x="17346" y="27821"/>
                        <a:pt x="17513" y="28088"/>
                      </a:cubicBezTo>
                      <a:cubicBezTo>
                        <a:pt x="17980" y="28822"/>
                        <a:pt x="18514" y="29489"/>
                        <a:pt x="19114" y="30056"/>
                      </a:cubicBezTo>
                      <a:cubicBezTo>
                        <a:pt x="19781" y="30690"/>
                        <a:pt x="20515" y="31223"/>
                        <a:pt x="21316" y="31690"/>
                      </a:cubicBezTo>
                      <a:cubicBezTo>
                        <a:pt x="22116" y="32157"/>
                        <a:pt x="23017" y="32558"/>
                        <a:pt x="23984" y="32924"/>
                      </a:cubicBezTo>
                      <a:cubicBezTo>
                        <a:pt x="24885" y="33258"/>
                        <a:pt x="25852" y="33558"/>
                        <a:pt x="26853" y="33758"/>
                      </a:cubicBezTo>
                      <a:cubicBezTo>
                        <a:pt x="27820" y="33992"/>
                        <a:pt x="28788" y="34059"/>
                        <a:pt x="29688" y="34059"/>
                      </a:cubicBezTo>
                      <a:cubicBezTo>
                        <a:pt x="30722" y="34059"/>
                        <a:pt x="31690" y="33925"/>
                        <a:pt x="32557" y="33692"/>
                      </a:cubicBezTo>
                      <a:cubicBezTo>
                        <a:pt x="33057" y="33558"/>
                        <a:pt x="33524" y="33391"/>
                        <a:pt x="33991" y="33191"/>
                      </a:cubicBezTo>
                      <a:cubicBezTo>
                        <a:pt x="34392" y="33025"/>
                        <a:pt x="34825" y="32758"/>
                        <a:pt x="35326" y="32424"/>
                      </a:cubicBezTo>
                      <a:cubicBezTo>
                        <a:pt x="36060" y="31924"/>
                        <a:pt x="36793" y="31323"/>
                        <a:pt x="37461" y="30523"/>
                      </a:cubicBezTo>
                      <a:cubicBezTo>
                        <a:pt x="37994" y="29889"/>
                        <a:pt x="38461" y="29088"/>
                        <a:pt x="38862" y="28254"/>
                      </a:cubicBezTo>
                      <a:cubicBezTo>
                        <a:pt x="39195" y="27521"/>
                        <a:pt x="39495" y="26687"/>
                        <a:pt x="39662" y="25719"/>
                      </a:cubicBezTo>
                      <a:cubicBezTo>
                        <a:pt x="39829" y="24885"/>
                        <a:pt x="39896" y="24051"/>
                        <a:pt x="39896" y="23151"/>
                      </a:cubicBezTo>
                      <a:cubicBezTo>
                        <a:pt x="39896" y="21716"/>
                        <a:pt x="39695" y="20249"/>
                        <a:pt x="39295" y="18848"/>
                      </a:cubicBezTo>
                      <a:cubicBezTo>
                        <a:pt x="40162" y="18414"/>
                        <a:pt x="41030" y="17814"/>
                        <a:pt x="41864" y="16913"/>
                      </a:cubicBezTo>
                      <a:cubicBezTo>
                        <a:pt x="42698" y="16046"/>
                        <a:pt x="43365" y="14978"/>
                        <a:pt x="43965" y="13711"/>
                      </a:cubicBezTo>
                      <a:cubicBezTo>
                        <a:pt x="44499" y="12510"/>
                        <a:pt x="44866" y="11209"/>
                        <a:pt x="45033" y="9875"/>
                      </a:cubicBezTo>
                      <a:cubicBezTo>
                        <a:pt x="45400" y="7039"/>
                        <a:pt x="44799" y="4371"/>
                        <a:pt x="43298" y="2636"/>
                      </a:cubicBezTo>
                      <a:cubicBezTo>
                        <a:pt x="42464" y="1635"/>
                        <a:pt x="41297" y="835"/>
                        <a:pt x="39996" y="401"/>
                      </a:cubicBezTo>
                      <a:cubicBezTo>
                        <a:pt x="39562" y="301"/>
                        <a:pt x="39162" y="168"/>
                        <a:pt x="38695" y="68"/>
                      </a:cubicBezTo>
                      <a:cubicBezTo>
                        <a:pt x="38395" y="1"/>
                        <a:pt x="37961" y="1"/>
                        <a:pt x="373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408" name="Google Shape;5408;p33"/>
                <p:cNvSpPr/>
                <p:nvPr/>
              </p:nvSpPr>
              <p:spPr>
                <a:xfrm>
                  <a:off x="2660225" y="454952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34"/>
                        <a:pt x="1" y="268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268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409" name="Google Shape;5409;p33"/>
                <p:cNvSpPr/>
                <p:nvPr/>
              </p:nvSpPr>
              <p:spPr>
                <a:xfrm>
                  <a:off x="2736950" y="4517850"/>
                  <a:ext cx="20875" cy="2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" h="835" extrusionOk="0">
                      <a:moveTo>
                        <a:pt x="434" y="0"/>
                      </a:moveTo>
                      <a:cubicBezTo>
                        <a:pt x="201" y="0"/>
                        <a:pt x="1" y="167"/>
                        <a:pt x="1" y="434"/>
                      </a:cubicBezTo>
                      <a:cubicBezTo>
                        <a:pt x="1" y="634"/>
                        <a:pt x="201" y="834"/>
                        <a:pt x="434" y="834"/>
                      </a:cubicBezTo>
                      <a:cubicBezTo>
                        <a:pt x="634" y="834"/>
                        <a:pt x="835" y="634"/>
                        <a:pt x="835" y="434"/>
                      </a:cubicBezTo>
                      <a:cubicBezTo>
                        <a:pt x="835" y="200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410" name="Google Shape;5410;p33"/>
                <p:cNvSpPr/>
                <p:nvPr/>
              </p:nvSpPr>
              <p:spPr>
                <a:xfrm>
                  <a:off x="2873725" y="4400250"/>
                  <a:ext cx="29200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9" extrusionOk="0">
                      <a:moveTo>
                        <a:pt x="567" y="1"/>
                      </a:moveTo>
                      <a:cubicBezTo>
                        <a:pt x="234" y="1"/>
                        <a:pt x="0" y="234"/>
                        <a:pt x="0" y="568"/>
                      </a:cubicBezTo>
                      <a:cubicBezTo>
                        <a:pt x="0" y="868"/>
                        <a:pt x="234" y="1168"/>
                        <a:pt x="567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411" name="Google Shape;5411;p33"/>
                <p:cNvSpPr/>
                <p:nvPr/>
              </p:nvSpPr>
              <p:spPr>
                <a:xfrm>
                  <a:off x="2815350" y="4470300"/>
                  <a:ext cx="1420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68" extrusionOk="0">
                      <a:moveTo>
                        <a:pt x="267" y="1"/>
                      </a:moveTo>
                      <a:cubicBezTo>
                        <a:pt x="134" y="1"/>
                        <a:pt x="0" y="101"/>
                        <a:pt x="0" y="268"/>
                      </a:cubicBezTo>
                      <a:cubicBezTo>
                        <a:pt x="0" y="434"/>
                        <a:pt x="134" y="568"/>
                        <a:pt x="267" y="568"/>
                      </a:cubicBezTo>
                      <a:cubicBezTo>
                        <a:pt x="467" y="568"/>
                        <a:pt x="567" y="434"/>
                        <a:pt x="567" y="268"/>
                      </a:cubicBezTo>
                      <a:cubicBezTo>
                        <a:pt x="567" y="101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412" name="Google Shape;5412;p33"/>
                <p:cNvSpPr/>
                <p:nvPr/>
              </p:nvSpPr>
              <p:spPr>
                <a:xfrm>
                  <a:off x="2840350" y="4518675"/>
                  <a:ext cx="142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" h="601" extrusionOk="0">
                      <a:moveTo>
                        <a:pt x="301" y="1"/>
                      </a:moveTo>
                      <a:cubicBezTo>
                        <a:pt x="168" y="1"/>
                        <a:pt x="1" y="134"/>
                        <a:pt x="1" y="301"/>
                      </a:cubicBezTo>
                      <a:cubicBezTo>
                        <a:pt x="1" y="468"/>
                        <a:pt x="134" y="601"/>
                        <a:pt x="301" y="601"/>
                      </a:cubicBezTo>
                      <a:cubicBezTo>
                        <a:pt x="468" y="601"/>
                        <a:pt x="568" y="468"/>
                        <a:pt x="568" y="301"/>
                      </a:cubicBezTo>
                      <a:cubicBezTo>
                        <a:pt x="568" y="134"/>
                        <a:pt x="435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413" name="Google Shape;5413;p33"/>
                <p:cNvSpPr/>
                <p:nvPr/>
              </p:nvSpPr>
              <p:spPr>
                <a:xfrm>
                  <a:off x="2782825" y="456287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1"/>
                      </a:moveTo>
                      <a:cubicBezTo>
                        <a:pt x="301" y="1"/>
                        <a:pt x="0" y="301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414" name="Google Shape;5414;p33"/>
                <p:cNvSpPr/>
                <p:nvPr/>
              </p:nvSpPr>
              <p:spPr>
                <a:xfrm>
                  <a:off x="2718600" y="4606250"/>
                  <a:ext cx="25050" cy="2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1001" extrusionOk="0">
                      <a:moveTo>
                        <a:pt x="501" y="0"/>
                      </a:moveTo>
                      <a:cubicBezTo>
                        <a:pt x="234" y="0"/>
                        <a:pt x="1" y="234"/>
                        <a:pt x="1" y="500"/>
                      </a:cubicBezTo>
                      <a:cubicBezTo>
                        <a:pt x="1" y="801"/>
                        <a:pt x="234" y="1001"/>
                        <a:pt x="501" y="1001"/>
                      </a:cubicBezTo>
                      <a:cubicBezTo>
                        <a:pt x="768" y="1001"/>
                        <a:pt x="1002" y="767"/>
                        <a:pt x="1002" y="500"/>
                      </a:cubicBezTo>
                      <a:cubicBezTo>
                        <a:pt x="1002" y="234"/>
                        <a:pt x="735" y="0"/>
                        <a:pt x="5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415" name="Google Shape;5415;p33"/>
                <p:cNvSpPr/>
                <p:nvPr/>
              </p:nvSpPr>
              <p:spPr>
                <a:xfrm>
                  <a:off x="2791150" y="4505325"/>
                  <a:ext cx="16725" cy="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668" extrusionOk="0">
                      <a:moveTo>
                        <a:pt x="334" y="1"/>
                      </a:moveTo>
                      <a:cubicBezTo>
                        <a:pt x="168" y="1"/>
                        <a:pt x="1" y="134"/>
                        <a:pt x="1" y="334"/>
                      </a:cubicBezTo>
                      <a:cubicBezTo>
                        <a:pt x="1" y="501"/>
                        <a:pt x="168" y="668"/>
                        <a:pt x="334" y="668"/>
                      </a:cubicBezTo>
                      <a:cubicBezTo>
                        <a:pt x="501" y="668"/>
                        <a:pt x="668" y="501"/>
                        <a:pt x="668" y="334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416" name="Google Shape;5416;p33"/>
                <p:cNvSpPr/>
                <p:nvPr/>
              </p:nvSpPr>
              <p:spPr>
                <a:xfrm>
                  <a:off x="2740300" y="447030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1"/>
                        <a:pt x="0" y="34"/>
                        <a:pt x="0" y="101"/>
                      </a:cubicBezTo>
                      <a:cubicBezTo>
                        <a:pt x="0" y="201"/>
                        <a:pt x="33" y="234"/>
                        <a:pt x="134" y="234"/>
                      </a:cubicBezTo>
                      <a:cubicBezTo>
                        <a:pt x="200" y="234"/>
                        <a:pt x="234" y="201"/>
                        <a:pt x="234" y="101"/>
                      </a:cubicBezTo>
                      <a:cubicBezTo>
                        <a:pt x="234" y="34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417" name="Google Shape;5417;p33"/>
                <p:cNvSpPr/>
                <p:nvPr/>
              </p:nvSpPr>
              <p:spPr>
                <a:xfrm>
                  <a:off x="2781150" y="438357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1"/>
                        <a:pt x="1" y="301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418" name="Google Shape;5418;p33"/>
                <p:cNvSpPr/>
                <p:nvPr/>
              </p:nvSpPr>
              <p:spPr>
                <a:xfrm>
                  <a:off x="2899575" y="444612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0"/>
                      </a:moveTo>
                      <a:cubicBezTo>
                        <a:pt x="267" y="0"/>
                        <a:pt x="0" y="234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0"/>
                        <a:pt x="6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419" name="Google Shape;5419;p33"/>
                <p:cNvSpPr/>
                <p:nvPr/>
              </p:nvSpPr>
              <p:spPr>
                <a:xfrm>
                  <a:off x="2875375" y="4508675"/>
                  <a:ext cx="19225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35" extrusionOk="0">
                      <a:moveTo>
                        <a:pt x="401" y="0"/>
                      </a:moveTo>
                      <a:cubicBezTo>
                        <a:pt x="168" y="0"/>
                        <a:pt x="1" y="167"/>
                        <a:pt x="1" y="367"/>
                      </a:cubicBezTo>
                      <a:cubicBezTo>
                        <a:pt x="1" y="567"/>
                        <a:pt x="168" y="734"/>
                        <a:pt x="401" y="734"/>
                      </a:cubicBezTo>
                      <a:cubicBezTo>
                        <a:pt x="601" y="734"/>
                        <a:pt x="768" y="567"/>
                        <a:pt x="768" y="367"/>
                      </a:cubicBezTo>
                      <a:cubicBezTo>
                        <a:pt x="768" y="167"/>
                        <a:pt x="601" y="0"/>
                        <a:pt x="4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420" name="Google Shape;5420;p33"/>
                <p:cNvSpPr/>
                <p:nvPr/>
              </p:nvSpPr>
              <p:spPr>
                <a:xfrm>
                  <a:off x="2833700" y="4422775"/>
                  <a:ext cx="150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601" extrusionOk="0">
                      <a:moveTo>
                        <a:pt x="300" y="0"/>
                      </a:moveTo>
                      <a:cubicBezTo>
                        <a:pt x="134" y="0"/>
                        <a:pt x="0" y="134"/>
                        <a:pt x="0" y="301"/>
                      </a:cubicBezTo>
                      <a:cubicBezTo>
                        <a:pt x="0" y="467"/>
                        <a:pt x="134" y="601"/>
                        <a:pt x="300" y="601"/>
                      </a:cubicBezTo>
                      <a:cubicBezTo>
                        <a:pt x="467" y="601"/>
                        <a:pt x="601" y="467"/>
                        <a:pt x="601" y="301"/>
                      </a:cubicBezTo>
                      <a:cubicBezTo>
                        <a:pt x="601" y="134"/>
                        <a:pt x="467" y="0"/>
                        <a:pt x="3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421" name="Google Shape;5421;p33"/>
                <p:cNvSpPr/>
                <p:nvPr/>
              </p:nvSpPr>
              <p:spPr>
                <a:xfrm>
                  <a:off x="2921250" y="4405250"/>
                  <a:ext cx="16700" cy="1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69" extrusionOk="0">
                      <a:moveTo>
                        <a:pt x="334" y="1"/>
                      </a:moveTo>
                      <a:cubicBezTo>
                        <a:pt x="167" y="1"/>
                        <a:pt x="1" y="168"/>
                        <a:pt x="1" y="335"/>
                      </a:cubicBezTo>
                      <a:cubicBezTo>
                        <a:pt x="1" y="501"/>
                        <a:pt x="167" y="668"/>
                        <a:pt x="334" y="668"/>
                      </a:cubicBezTo>
                      <a:cubicBezTo>
                        <a:pt x="501" y="668"/>
                        <a:pt x="668" y="501"/>
                        <a:pt x="668" y="335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422" name="Google Shape;5422;p33"/>
                <p:cNvSpPr/>
                <p:nvPr/>
              </p:nvSpPr>
              <p:spPr>
                <a:xfrm>
                  <a:off x="2679425" y="4510350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0" y="0"/>
                      </a:moveTo>
                      <a:cubicBezTo>
                        <a:pt x="300" y="0"/>
                        <a:pt x="0" y="267"/>
                        <a:pt x="0" y="600"/>
                      </a:cubicBezTo>
                      <a:cubicBezTo>
                        <a:pt x="0" y="901"/>
                        <a:pt x="267" y="1168"/>
                        <a:pt x="600" y="1168"/>
                      </a:cubicBezTo>
                      <a:cubicBezTo>
                        <a:pt x="901" y="1168"/>
                        <a:pt x="1168" y="934"/>
                        <a:pt x="1168" y="600"/>
                      </a:cubicBezTo>
                      <a:cubicBezTo>
                        <a:pt x="1168" y="300"/>
                        <a:pt x="934" y="0"/>
                        <a:pt x="6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423" name="Google Shape;5423;p33"/>
                <p:cNvSpPr/>
                <p:nvPr/>
              </p:nvSpPr>
              <p:spPr>
                <a:xfrm>
                  <a:off x="3025500" y="4308525"/>
                  <a:ext cx="386950" cy="4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8" h="16346" extrusionOk="0">
                      <a:moveTo>
                        <a:pt x="7305" y="1"/>
                      </a:moveTo>
                      <a:cubicBezTo>
                        <a:pt x="6338" y="1"/>
                        <a:pt x="5337" y="167"/>
                        <a:pt x="4403" y="534"/>
                      </a:cubicBezTo>
                      <a:cubicBezTo>
                        <a:pt x="3970" y="701"/>
                        <a:pt x="3569" y="901"/>
                        <a:pt x="3102" y="1168"/>
                      </a:cubicBezTo>
                      <a:cubicBezTo>
                        <a:pt x="2669" y="1368"/>
                        <a:pt x="2302" y="1668"/>
                        <a:pt x="1968" y="2002"/>
                      </a:cubicBezTo>
                      <a:cubicBezTo>
                        <a:pt x="1234" y="2669"/>
                        <a:pt x="667" y="3503"/>
                        <a:pt x="434" y="4370"/>
                      </a:cubicBezTo>
                      <a:cubicBezTo>
                        <a:pt x="401" y="4504"/>
                        <a:pt x="334" y="4570"/>
                        <a:pt x="334" y="4704"/>
                      </a:cubicBezTo>
                      <a:lnTo>
                        <a:pt x="300" y="4837"/>
                      </a:lnTo>
                      <a:cubicBezTo>
                        <a:pt x="267" y="4971"/>
                        <a:pt x="234" y="5138"/>
                        <a:pt x="167" y="5238"/>
                      </a:cubicBezTo>
                      <a:cubicBezTo>
                        <a:pt x="134" y="5404"/>
                        <a:pt x="100" y="5538"/>
                        <a:pt x="0" y="5705"/>
                      </a:cubicBezTo>
                      <a:cubicBezTo>
                        <a:pt x="100" y="5638"/>
                        <a:pt x="134" y="5538"/>
                        <a:pt x="234" y="5404"/>
                      </a:cubicBezTo>
                      <a:cubicBezTo>
                        <a:pt x="467" y="5071"/>
                        <a:pt x="667" y="4704"/>
                        <a:pt x="934" y="4370"/>
                      </a:cubicBezTo>
                      <a:cubicBezTo>
                        <a:pt x="1068" y="4204"/>
                        <a:pt x="1168" y="4037"/>
                        <a:pt x="1335" y="3870"/>
                      </a:cubicBezTo>
                      <a:lnTo>
                        <a:pt x="1768" y="3470"/>
                      </a:lnTo>
                      <a:cubicBezTo>
                        <a:pt x="2102" y="3169"/>
                        <a:pt x="2469" y="2969"/>
                        <a:pt x="2836" y="2736"/>
                      </a:cubicBezTo>
                      <a:cubicBezTo>
                        <a:pt x="3269" y="2536"/>
                        <a:pt x="3670" y="2369"/>
                        <a:pt x="4103" y="2235"/>
                      </a:cubicBezTo>
                      <a:cubicBezTo>
                        <a:pt x="4503" y="2135"/>
                        <a:pt x="4970" y="2035"/>
                        <a:pt x="5404" y="2002"/>
                      </a:cubicBezTo>
                      <a:cubicBezTo>
                        <a:pt x="5638" y="1969"/>
                        <a:pt x="5838" y="1969"/>
                        <a:pt x="6105" y="1969"/>
                      </a:cubicBezTo>
                      <a:cubicBezTo>
                        <a:pt x="6305" y="1969"/>
                        <a:pt x="6472" y="1969"/>
                        <a:pt x="6672" y="2002"/>
                      </a:cubicBezTo>
                      <a:cubicBezTo>
                        <a:pt x="7072" y="2035"/>
                        <a:pt x="7406" y="2069"/>
                        <a:pt x="7739" y="2169"/>
                      </a:cubicBezTo>
                      <a:cubicBezTo>
                        <a:pt x="8106" y="2235"/>
                        <a:pt x="8473" y="2369"/>
                        <a:pt x="8807" y="2502"/>
                      </a:cubicBezTo>
                      <a:cubicBezTo>
                        <a:pt x="9140" y="2636"/>
                        <a:pt x="9474" y="2803"/>
                        <a:pt x="9807" y="3003"/>
                      </a:cubicBezTo>
                      <a:cubicBezTo>
                        <a:pt x="10441" y="3370"/>
                        <a:pt x="11008" y="3837"/>
                        <a:pt x="11508" y="4370"/>
                      </a:cubicBezTo>
                      <a:cubicBezTo>
                        <a:pt x="12509" y="5471"/>
                        <a:pt x="13243" y="6839"/>
                        <a:pt x="13610" y="8307"/>
                      </a:cubicBezTo>
                      <a:cubicBezTo>
                        <a:pt x="13810" y="9040"/>
                        <a:pt x="13944" y="9808"/>
                        <a:pt x="13977" y="10541"/>
                      </a:cubicBezTo>
                      <a:cubicBezTo>
                        <a:pt x="14010" y="11309"/>
                        <a:pt x="13977" y="12076"/>
                        <a:pt x="13843" y="12843"/>
                      </a:cubicBezTo>
                      <a:cubicBezTo>
                        <a:pt x="13810" y="13210"/>
                        <a:pt x="13743" y="13577"/>
                        <a:pt x="13610" y="13911"/>
                      </a:cubicBezTo>
                      <a:cubicBezTo>
                        <a:pt x="13477" y="14411"/>
                        <a:pt x="13276" y="14878"/>
                        <a:pt x="13076" y="15345"/>
                      </a:cubicBezTo>
                      <a:cubicBezTo>
                        <a:pt x="12909" y="15678"/>
                        <a:pt x="12709" y="16012"/>
                        <a:pt x="12509" y="16346"/>
                      </a:cubicBezTo>
                      <a:cubicBezTo>
                        <a:pt x="13110" y="15578"/>
                        <a:pt x="13610" y="14744"/>
                        <a:pt x="14010" y="13777"/>
                      </a:cubicBezTo>
                      <a:cubicBezTo>
                        <a:pt x="14577" y="12576"/>
                        <a:pt x="14944" y="11275"/>
                        <a:pt x="15111" y="9974"/>
                      </a:cubicBezTo>
                      <a:cubicBezTo>
                        <a:pt x="15478" y="7106"/>
                        <a:pt x="14844" y="4470"/>
                        <a:pt x="13343" y="2702"/>
                      </a:cubicBezTo>
                      <a:cubicBezTo>
                        <a:pt x="12509" y="1702"/>
                        <a:pt x="11342" y="901"/>
                        <a:pt x="10007" y="501"/>
                      </a:cubicBezTo>
                      <a:cubicBezTo>
                        <a:pt x="9607" y="367"/>
                        <a:pt x="9140" y="234"/>
                        <a:pt x="8740" y="167"/>
                      </a:cubicBezTo>
                      <a:cubicBezTo>
                        <a:pt x="8306" y="67"/>
                        <a:pt x="7806" y="34"/>
                        <a:pt x="7305" y="34"/>
                      </a:cubicBezTo>
                      <a:lnTo>
                        <a:pt x="7305" y="1"/>
                      </a:ln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424" name="Google Shape;5424;p33"/>
                <p:cNvSpPr/>
                <p:nvPr/>
              </p:nvSpPr>
              <p:spPr>
                <a:xfrm>
                  <a:off x="2843700" y="4550375"/>
                  <a:ext cx="433675" cy="60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47" h="24318" extrusionOk="0">
                      <a:moveTo>
                        <a:pt x="5604" y="0"/>
                      </a:moveTo>
                      <a:cubicBezTo>
                        <a:pt x="5504" y="67"/>
                        <a:pt x="5338" y="134"/>
                        <a:pt x="5171" y="167"/>
                      </a:cubicBezTo>
                      <a:cubicBezTo>
                        <a:pt x="4937" y="200"/>
                        <a:pt x="4770" y="300"/>
                        <a:pt x="4604" y="367"/>
                      </a:cubicBezTo>
                      <a:cubicBezTo>
                        <a:pt x="4437" y="467"/>
                        <a:pt x="4270" y="534"/>
                        <a:pt x="4103" y="667"/>
                      </a:cubicBezTo>
                      <a:cubicBezTo>
                        <a:pt x="3603" y="968"/>
                        <a:pt x="3203" y="1401"/>
                        <a:pt x="2869" y="1801"/>
                      </a:cubicBezTo>
                      <a:lnTo>
                        <a:pt x="2836" y="1835"/>
                      </a:lnTo>
                      <a:lnTo>
                        <a:pt x="2202" y="2469"/>
                      </a:lnTo>
                      <a:cubicBezTo>
                        <a:pt x="2002" y="2669"/>
                        <a:pt x="1735" y="2836"/>
                        <a:pt x="1435" y="3036"/>
                      </a:cubicBezTo>
                      <a:cubicBezTo>
                        <a:pt x="1235" y="3169"/>
                        <a:pt x="1001" y="3303"/>
                        <a:pt x="734" y="3369"/>
                      </a:cubicBezTo>
                      <a:cubicBezTo>
                        <a:pt x="567" y="3403"/>
                        <a:pt x="434" y="3469"/>
                        <a:pt x="334" y="3469"/>
                      </a:cubicBezTo>
                      <a:lnTo>
                        <a:pt x="0" y="3469"/>
                      </a:lnTo>
                      <a:cubicBezTo>
                        <a:pt x="67" y="3503"/>
                        <a:pt x="100" y="3536"/>
                        <a:pt x="201" y="3569"/>
                      </a:cubicBezTo>
                      <a:cubicBezTo>
                        <a:pt x="334" y="3636"/>
                        <a:pt x="401" y="3669"/>
                        <a:pt x="534" y="3669"/>
                      </a:cubicBezTo>
                      <a:lnTo>
                        <a:pt x="934" y="3669"/>
                      </a:lnTo>
                      <a:cubicBezTo>
                        <a:pt x="1268" y="3636"/>
                        <a:pt x="1602" y="3503"/>
                        <a:pt x="1902" y="3369"/>
                      </a:cubicBezTo>
                      <a:cubicBezTo>
                        <a:pt x="2536" y="3069"/>
                        <a:pt x="3103" y="2735"/>
                        <a:pt x="3736" y="2469"/>
                      </a:cubicBezTo>
                      <a:cubicBezTo>
                        <a:pt x="4037" y="2335"/>
                        <a:pt x="4370" y="2168"/>
                        <a:pt x="4670" y="2068"/>
                      </a:cubicBezTo>
                      <a:cubicBezTo>
                        <a:pt x="4837" y="2035"/>
                        <a:pt x="4937" y="2002"/>
                        <a:pt x="5104" y="1968"/>
                      </a:cubicBezTo>
                      <a:cubicBezTo>
                        <a:pt x="5237" y="1968"/>
                        <a:pt x="5371" y="1902"/>
                        <a:pt x="5504" y="1902"/>
                      </a:cubicBezTo>
                      <a:lnTo>
                        <a:pt x="5538" y="1902"/>
                      </a:lnTo>
                      <a:cubicBezTo>
                        <a:pt x="5671" y="1902"/>
                        <a:pt x="5838" y="1902"/>
                        <a:pt x="5938" y="1968"/>
                      </a:cubicBezTo>
                      <a:cubicBezTo>
                        <a:pt x="6171" y="2002"/>
                        <a:pt x="6338" y="2068"/>
                        <a:pt x="6538" y="2135"/>
                      </a:cubicBezTo>
                      <a:cubicBezTo>
                        <a:pt x="6872" y="2235"/>
                        <a:pt x="7239" y="2402"/>
                        <a:pt x="7572" y="2569"/>
                      </a:cubicBezTo>
                      <a:cubicBezTo>
                        <a:pt x="8240" y="2969"/>
                        <a:pt x="8873" y="3469"/>
                        <a:pt x="9407" y="4003"/>
                      </a:cubicBezTo>
                      <a:cubicBezTo>
                        <a:pt x="10041" y="4637"/>
                        <a:pt x="10575" y="5337"/>
                        <a:pt x="11042" y="6071"/>
                      </a:cubicBezTo>
                      <a:cubicBezTo>
                        <a:pt x="11542" y="6838"/>
                        <a:pt x="11942" y="7639"/>
                        <a:pt x="12343" y="8406"/>
                      </a:cubicBezTo>
                      <a:cubicBezTo>
                        <a:pt x="12509" y="8806"/>
                        <a:pt x="12676" y="9173"/>
                        <a:pt x="12843" y="9574"/>
                      </a:cubicBezTo>
                      <a:cubicBezTo>
                        <a:pt x="12910" y="9807"/>
                        <a:pt x="13010" y="9974"/>
                        <a:pt x="13043" y="10174"/>
                      </a:cubicBezTo>
                      <a:cubicBezTo>
                        <a:pt x="13076" y="10241"/>
                        <a:pt x="13110" y="10341"/>
                        <a:pt x="13110" y="10408"/>
                      </a:cubicBezTo>
                      <a:cubicBezTo>
                        <a:pt x="13110" y="10474"/>
                        <a:pt x="13176" y="10508"/>
                        <a:pt x="13176" y="10541"/>
                      </a:cubicBezTo>
                      <a:cubicBezTo>
                        <a:pt x="13210" y="10708"/>
                        <a:pt x="13243" y="10908"/>
                        <a:pt x="13277" y="11075"/>
                      </a:cubicBezTo>
                      <a:cubicBezTo>
                        <a:pt x="13343" y="11342"/>
                        <a:pt x="13377" y="11575"/>
                        <a:pt x="13377" y="11842"/>
                      </a:cubicBezTo>
                      <a:cubicBezTo>
                        <a:pt x="13410" y="12142"/>
                        <a:pt x="13410" y="12409"/>
                        <a:pt x="13443" y="12676"/>
                      </a:cubicBezTo>
                      <a:cubicBezTo>
                        <a:pt x="13443" y="12909"/>
                        <a:pt x="13510" y="13210"/>
                        <a:pt x="13510" y="13476"/>
                      </a:cubicBezTo>
                      <a:lnTo>
                        <a:pt x="13510" y="13810"/>
                      </a:lnTo>
                      <a:cubicBezTo>
                        <a:pt x="13510" y="13877"/>
                        <a:pt x="13510" y="13977"/>
                        <a:pt x="13443" y="14044"/>
                      </a:cubicBezTo>
                      <a:cubicBezTo>
                        <a:pt x="13443" y="14144"/>
                        <a:pt x="13410" y="14210"/>
                        <a:pt x="13377" y="14244"/>
                      </a:cubicBezTo>
                      <a:cubicBezTo>
                        <a:pt x="13343" y="14310"/>
                        <a:pt x="13343" y="14344"/>
                        <a:pt x="13277" y="14377"/>
                      </a:cubicBezTo>
                      <a:cubicBezTo>
                        <a:pt x="13243" y="14410"/>
                        <a:pt x="13210" y="14410"/>
                        <a:pt x="13110" y="14410"/>
                      </a:cubicBezTo>
                      <a:cubicBezTo>
                        <a:pt x="13076" y="14410"/>
                        <a:pt x="13043" y="14377"/>
                        <a:pt x="13010" y="14344"/>
                      </a:cubicBezTo>
                      <a:cubicBezTo>
                        <a:pt x="12910" y="14310"/>
                        <a:pt x="12876" y="14210"/>
                        <a:pt x="12843" y="14144"/>
                      </a:cubicBezTo>
                      <a:cubicBezTo>
                        <a:pt x="12743" y="14044"/>
                        <a:pt x="12709" y="13910"/>
                        <a:pt x="12676" y="13810"/>
                      </a:cubicBezTo>
                      <a:cubicBezTo>
                        <a:pt x="12609" y="13710"/>
                        <a:pt x="12576" y="13677"/>
                        <a:pt x="12576" y="13577"/>
                      </a:cubicBezTo>
                      <a:cubicBezTo>
                        <a:pt x="12543" y="13543"/>
                        <a:pt x="12543" y="13476"/>
                        <a:pt x="12509" y="13410"/>
                      </a:cubicBezTo>
                      <a:cubicBezTo>
                        <a:pt x="12443" y="13310"/>
                        <a:pt x="12409" y="13143"/>
                        <a:pt x="12376" y="13009"/>
                      </a:cubicBezTo>
                      <a:cubicBezTo>
                        <a:pt x="12276" y="12676"/>
                        <a:pt x="12209" y="12376"/>
                        <a:pt x="12076" y="12075"/>
                      </a:cubicBezTo>
                      <a:lnTo>
                        <a:pt x="12076" y="12042"/>
                      </a:lnTo>
                      <a:cubicBezTo>
                        <a:pt x="12042" y="11909"/>
                        <a:pt x="11942" y="11842"/>
                        <a:pt x="11909" y="11742"/>
                      </a:cubicBezTo>
                      <a:cubicBezTo>
                        <a:pt x="11876" y="11675"/>
                        <a:pt x="11775" y="11642"/>
                        <a:pt x="11742" y="11575"/>
                      </a:cubicBezTo>
                      <a:cubicBezTo>
                        <a:pt x="11709" y="11542"/>
                        <a:pt x="11609" y="11508"/>
                        <a:pt x="11575" y="11508"/>
                      </a:cubicBezTo>
                      <a:cubicBezTo>
                        <a:pt x="11509" y="11475"/>
                        <a:pt x="11442" y="11475"/>
                        <a:pt x="11375" y="11475"/>
                      </a:cubicBezTo>
                      <a:lnTo>
                        <a:pt x="11108" y="11475"/>
                      </a:lnTo>
                      <a:cubicBezTo>
                        <a:pt x="11042" y="11475"/>
                        <a:pt x="11008" y="11508"/>
                        <a:pt x="10908" y="11508"/>
                      </a:cubicBezTo>
                      <a:cubicBezTo>
                        <a:pt x="10841" y="11542"/>
                        <a:pt x="10775" y="11575"/>
                        <a:pt x="10708" y="11642"/>
                      </a:cubicBezTo>
                      <a:cubicBezTo>
                        <a:pt x="10575" y="11709"/>
                        <a:pt x="10508" y="11842"/>
                        <a:pt x="10408" y="11909"/>
                      </a:cubicBezTo>
                      <a:cubicBezTo>
                        <a:pt x="10241" y="12176"/>
                        <a:pt x="10108" y="12409"/>
                        <a:pt x="10041" y="12676"/>
                      </a:cubicBezTo>
                      <a:lnTo>
                        <a:pt x="10041" y="12643"/>
                      </a:lnTo>
                      <a:lnTo>
                        <a:pt x="9907" y="13009"/>
                      </a:lnTo>
                      <a:cubicBezTo>
                        <a:pt x="9707" y="13677"/>
                        <a:pt x="9574" y="14344"/>
                        <a:pt x="9440" y="15011"/>
                      </a:cubicBezTo>
                      <a:cubicBezTo>
                        <a:pt x="9340" y="15645"/>
                        <a:pt x="9240" y="16245"/>
                        <a:pt x="9174" y="16879"/>
                      </a:cubicBezTo>
                      <a:cubicBezTo>
                        <a:pt x="9107" y="17146"/>
                        <a:pt x="9074" y="17346"/>
                        <a:pt x="9040" y="17579"/>
                      </a:cubicBezTo>
                      <a:cubicBezTo>
                        <a:pt x="9007" y="17713"/>
                        <a:pt x="9007" y="17813"/>
                        <a:pt x="8940" y="17913"/>
                      </a:cubicBezTo>
                      <a:cubicBezTo>
                        <a:pt x="8873" y="18146"/>
                        <a:pt x="8773" y="18347"/>
                        <a:pt x="8707" y="18513"/>
                      </a:cubicBezTo>
                      <a:cubicBezTo>
                        <a:pt x="8373" y="19314"/>
                        <a:pt x="7906" y="20048"/>
                        <a:pt x="7339" y="20682"/>
                      </a:cubicBezTo>
                      <a:cubicBezTo>
                        <a:pt x="6739" y="21315"/>
                        <a:pt x="6071" y="21816"/>
                        <a:pt x="5338" y="22216"/>
                      </a:cubicBezTo>
                      <a:cubicBezTo>
                        <a:pt x="4937" y="22416"/>
                        <a:pt x="4537" y="22583"/>
                        <a:pt x="4103" y="22750"/>
                      </a:cubicBezTo>
                      <a:cubicBezTo>
                        <a:pt x="3736" y="22883"/>
                        <a:pt x="3369" y="23017"/>
                        <a:pt x="2936" y="23150"/>
                      </a:cubicBezTo>
                      <a:cubicBezTo>
                        <a:pt x="2669" y="23217"/>
                        <a:pt x="2302" y="23317"/>
                        <a:pt x="2035" y="23384"/>
                      </a:cubicBezTo>
                      <a:cubicBezTo>
                        <a:pt x="2769" y="23650"/>
                        <a:pt x="3536" y="23851"/>
                        <a:pt x="4270" y="24017"/>
                      </a:cubicBezTo>
                      <a:cubicBezTo>
                        <a:pt x="5237" y="24217"/>
                        <a:pt x="6205" y="24318"/>
                        <a:pt x="7105" y="24318"/>
                      </a:cubicBezTo>
                      <a:cubicBezTo>
                        <a:pt x="8173" y="24318"/>
                        <a:pt x="9107" y="24184"/>
                        <a:pt x="10008" y="23917"/>
                      </a:cubicBezTo>
                      <a:cubicBezTo>
                        <a:pt x="10508" y="23817"/>
                        <a:pt x="10942" y="23650"/>
                        <a:pt x="11409" y="23417"/>
                      </a:cubicBezTo>
                      <a:cubicBezTo>
                        <a:pt x="11842" y="23250"/>
                        <a:pt x="12242" y="23017"/>
                        <a:pt x="12743" y="22683"/>
                      </a:cubicBezTo>
                      <a:cubicBezTo>
                        <a:pt x="13510" y="22183"/>
                        <a:pt x="14211" y="21549"/>
                        <a:pt x="14878" y="20748"/>
                      </a:cubicBezTo>
                      <a:cubicBezTo>
                        <a:pt x="15411" y="20148"/>
                        <a:pt x="15878" y="19347"/>
                        <a:pt x="16279" y="18513"/>
                      </a:cubicBezTo>
                      <a:cubicBezTo>
                        <a:pt x="16612" y="17746"/>
                        <a:pt x="16912" y="16912"/>
                        <a:pt x="17079" y="15978"/>
                      </a:cubicBezTo>
                      <a:cubicBezTo>
                        <a:pt x="17246" y="15144"/>
                        <a:pt x="17346" y="14244"/>
                        <a:pt x="17346" y="13376"/>
                      </a:cubicBezTo>
                      <a:cubicBezTo>
                        <a:pt x="17346" y="12075"/>
                        <a:pt x="17179" y="10808"/>
                        <a:pt x="16846" y="9540"/>
                      </a:cubicBezTo>
                      <a:lnTo>
                        <a:pt x="16846" y="9507"/>
                      </a:lnTo>
                      <a:cubicBezTo>
                        <a:pt x="16712" y="9073"/>
                        <a:pt x="16512" y="8640"/>
                        <a:pt x="16279" y="8239"/>
                      </a:cubicBezTo>
                      <a:lnTo>
                        <a:pt x="16279" y="8306"/>
                      </a:lnTo>
                      <a:cubicBezTo>
                        <a:pt x="15945" y="7639"/>
                        <a:pt x="15545" y="7005"/>
                        <a:pt x="15111" y="6371"/>
                      </a:cubicBezTo>
                      <a:cubicBezTo>
                        <a:pt x="14711" y="5804"/>
                        <a:pt x="14244" y="5237"/>
                        <a:pt x="13744" y="4704"/>
                      </a:cubicBezTo>
                      <a:cubicBezTo>
                        <a:pt x="12709" y="3536"/>
                        <a:pt x="11542" y="2402"/>
                        <a:pt x="10241" y="1535"/>
                      </a:cubicBezTo>
                      <a:cubicBezTo>
                        <a:pt x="9874" y="1301"/>
                        <a:pt x="9440" y="1034"/>
                        <a:pt x="9040" y="834"/>
                      </a:cubicBezTo>
                      <a:cubicBezTo>
                        <a:pt x="8607" y="634"/>
                        <a:pt x="8240" y="467"/>
                        <a:pt x="7773" y="300"/>
                      </a:cubicBezTo>
                      <a:lnTo>
                        <a:pt x="7806" y="300"/>
                      </a:lnTo>
                      <a:cubicBezTo>
                        <a:pt x="7739" y="234"/>
                        <a:pt x="7706" y="234"/>
                        <a:pt x="7606" y="200"/>
                      </a:cubicBezTo>
                      <a:cubicBezTo>
                        <a:pt x="7472" y="167"/>
                        <a:pt x="7372" y="134"/>
                        <a:pt x="7206" y="134"/>
                      </a:cubicBezTo>
                      <a:lnTo>
                        <a:pt x="7105" y="134"/>
                      </a:lnTo>
                      <a:cubicBezTo>
                        <a:pt x="6972" y="67"/>
                        <a:pt x="6839" y="67"/>
                        <a:pt x="6705" y="67"/>
                      </a:cubicBezTo>
                      <a:cubicBezTo>
                        <a:pt x="6405" y="34"/>
                        <a:pt x="6105" y="34"/>
                        <a:pt x="5805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425" name="Google Shape;5425;p33"/>
                <p:cNvSpPr/>
                <p:nvPr/>
              </p:nvSpPr>
              <p:spPr>
                <a:xfrm>
                  <a:off x="2343350" y="4648775"/>
                  <a:ext cx="421975" cy="47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9" h="19181" extrusionOk="0">
                      <a:moveTo>
                        <a:pt x="0" y="17346"/>
                      </a:moveTo>
                      <a:cubicBezTo>
                        <a:pt x="0" y="17413"/>
                        <a:pt x="33" y="17413"/>
                        <a:pt x="33" y="17413"/>
                      </a:cubicBezTo>
                      <a:cubicBezTo>
                        <a:pt x="63" y="17426"/>
                        <a:pt x="93" y="17439"/>
                        <a:pt x="122" y="17452"/>
                      </a:cubicBezTo>
                      <a:lnTo>
                        <a:pt x="122" y="17452"/>
                      </a:lnTo>
                      <a:cubicBezTo>
                        <a:pt x="81" y="17417"/>
                        <a:pt x="41" y="17382"/>
                        <a:pt x="0" y="17346"/>
                      </a:cubicBezTo>
                      <a:close/>
                      <a:moveTo>
                        <a:pt x="14544" y="0"/>
                      </a:moveTo>
                      <a:cubicBezTo>
                        <a:pt x="14410" y="67"/>
                        <a:pt x="14377" y="100"/>
                        <a:pt x="14277" y="134"/>
                      </a:cubicBezTo>
                      <a:cubicBezTo>
                        <a:pt x="14110" y="301"/>
                        <a:pt x="13943" y="534"/>
                        <a:pt x="13777" y="734"/>
                      </a:cubicBezTo>
                      <a:cubicBezTo>
                        <a:pt x="13610" y="934"/>
                        <a:pt x="13510" y="1134"/>
                        <a:pt x="13376" y="1368"/>
                      </a:cubicBezTo>
                      <a:cubicBezTo>
                        <a:pt x="12943" y="2102"/>
                        <a:pt x="12676" y="2902"/>
                        <a:pt x="12442" y="3736"/>
                      </a:cubicBezTo>
                      <a:lnTo>
                        <a:pt x="12442" y="3670"/>
                      </a:lnTo>
                      <a:cubicBezTo>
                        <a:pt x="12242" y="4437"/>
                        <a:pt x="12109" y="5171"/>
                        <a:pt x="12009" y="5938"/>
                      </a:cubicBezTo>
                      <a:cubicBezTo>
                        <a:pt x="11875" y="6672"/>
                        <a:pt x="11742" y="7472"/>
                        <a:pt x="11608" y="8240"/>
                      </a:cubicBezTo>
                      <a:cubicBezTo>
                        <a:pt x="11442" y="9140"/>
                        <a:pt x="11241" y="10074"/>
                        <a:pt x="10941" y="10941"/>
                      </a:cubicBezTo>
                      <a:cubicBezTo>
                        <a:pt x="10674" y="11842"/>
                        <a:pt x="10341" y="12743"/>
                        <a:pt x="9874" y="13510"/>
                      </a:cubicBezTo>
                      <a:cubicBezTo>
                        <a:pt x="9407" y="14311"/>
                        <a:pt x="8873" y="15111"/>
                        <a:pt x="8239" y="15778"/>
                      </a:cubicBezTo>
                      <a:cubicBezTo>
                        <a:pt x="7906" y="16112"/>
                        <a:pt x="7572" y="16412"/>
                        <a:pt x="7205" y="16679"/>
                      </a:cubicBezTo>
                      <a:cubicBezTo>
                        <a:pt x="7005" y="16812"/>
                        <a:pt x="6838" y="16979"/>
                        <a:pt x="6605" y="17079"/>
                      </a:cubicBezTo>
                      <a:cubicBezTo>
                        <a:pt x="6438" y="17146"/>
                        <a:pt x="6271" y="17279"/>
                        <a:pt x="6104" y="17346"/>
                      </a:cubicBezTo>
                      <a:cubicBezTo>
                        <a:pt x="5371" y="17746"/>
                        <a:pt x="4537" y="17946"/>
                        <a:pt x="3703" y="17980"/>
                      </a:cubicBezTo>
                      <a:cubicBezTo>
                        <a:pt x="3479" y="18007"/>
                        <a:pt x="3256" y="18019"/>
                        <a:pt x="3032" y="18019"/>
                      </a:cubicBezTo>
                      <a:cubicBezTo>
                        <a:pt x="2422" y="18019"/>
                        <a:pt x="1811" y="17926"/>
                        <a:pt x="1201" y="17780"/>
                      </a:cubicBezTo>
                      <a:cubicBezTo>
                        <a:pt x="802" y="17688"/>
                        <a:pt x="460" y="17596"/>
                        <a:pt x="122" y="17452"/>
                      </a:cubicBezTo>
                      <a:lnTo>
                        <a:pt x="122" y="17452"/>
                      </a:lnTo>
                      <a:cubicBezTo>
                        <a:pt x="621" y="17878"/>
                        <a:pt x="1152" y="18267"/>
                        <a:pt x="1768" y="18514"/>
                      </a:cubicBezTo>
                      <a:cubicBezTo>
                        <a:pt x="2702" y="18947"/>
                        <a:pt x="3736" y="19181"/>
                        <a:pt x="4870" y="19181"/>
                      </a:cubicBezTo>
                      <a:lnTo>
                        <a:pt x="4937" y="19181"/>
                      </a:lnTo>
                      <a:cubicBezTo>
                        <a:pt x="5904" y="19181"/>
                        <a:pt x="6872" y="19014"/>
                        <a:pt x="7772" y="18680"/>
                      </a:cubicBezTo>
                      <a:cubicBezTo>
                        <a:pt x="8506" y="18447"/>
                        <a:pt x="9240" y="18080"/>
                        <a:pt x="10074" y="17513"/>
                      </a:cubicBezTo>
                      <a:cubicBezTo>
                        <a:pt x="10841" y="17079"/>
                        <a:pt x="11575" y="16479"/>
                        <a:pt x="12342" y="15812"/>
                      </a:cubicBezTo>
                      <a:cubicBezTo>
                        <a:pt x="13076" y="15144"/>
                        <a:pt x="13843" y="14411"/>
                        <a:pt x="14510" y="13610"/>
                      </a:cubicBezTo>
                      <a:cubicBezTo>
                        <a:pt x="14544" y="13643"/>
                        <a:pt x="14544" y="13743"/>
                        <a:pt x="14577" y="13777"/>
                      </a:cubicBezTo>
                      <a:cubicBezTo>
                        <a:pt x="14544" y="13610"/>
                        <a:pt x="14444" y="13443"/>
                        <a:pt x="14410" y="13276"/>
                      </a:cubicBezTo>
                      <a:cubicBezTo>
                        <a:pt x="14244" y="12643"/>
                        <a:pt x="14110" y="12009"/>
                        <a:pt x="14077" y="11408"/>
                      </a:cubicBezTo>
                      <a:cubicBezTo>
                        <a:pt x="14043" y="10741"/>
                        <a:pt x="14043" y="10074"/>
                        <a:pt x="14077" y="9407"/>
                      </a:cubicBezTo>
                      <a:cubicBezTo>
                        <a:pt x="14110" y="8740"/>
                        <a:pt x="14210" y="8106"/>
                        <a:pt x="14344" y="7439"/>
                      </a:cubicBezTo>
                      <a:cubicBezTo>
                        <a:pt x="14510" y="6572"/>
                        <a:pt x="14711" y="5671"/>
                        <a:pt x="14911" y="4804"/>
                      </a:cubicBezTo>
                      <a:cubicBezTo>
                        <a:pt x="15078" y="4103"/>
                        <a:pt x="15278" y="3436"/>
                        <a:pt x="15545" y="2769"/>
                      </a:cubicBezTo>
                      <a:cubicBezTo>
                        <a:pt x="15678" y="2435"/>
                        <a:pt x="15811" y="2068"/>
                        <a:pt x="16012" y="1735"/>
                      </a:cubicBezTo>
                      <a:cubicBezTo>
                        <a:pt x="16178" y="1401"/>
                        <a:pt x="16378" y="1101"/>
                        <a:pt x="16579" y="801"/>
                      </a:cubicBezTo>
                      <a:cubicBezTo>
                        <a:pt x="16645" y="667"/>
                        <a:pt x="16779" y="567"/>
                        <a:pt x="16879" y="467"/>
                      </a:cubicBezTo>
                      <a:cubicBezTo>
                        <a:pt x="16779" y="434"/>
                        <a:pt x="16712" y="401"/>
                        <a:pt x="16579" y="401"/>
                      </a:cubicBezTo>
                      <a:cubicBezTo>
                        <a:pt x="16412" y="334"/>
                        <a:pt x="16245" y="334"/>
                        <a:pt x="16078" y="334"/>
                      </a:cubicBezTo>
                      <a:lnTo>
                        <a:pt x="15945" y="334"/>
                      </a:lnTo>
                      <a:cubicBezTo>
                        <a:pt x="15678" y="334"/>
                        <a:pt x="15444" y="301"/>
                        <a:pt x="15244" y="267"/>
                      </a:cubicBezTo>
                      <a:cubicBezTo>
                        <a:pt x="15044" y="234"/>
                        <a:pt x="14844" y="134"/>
                        <a:pt x="14677" y="67"/>
                      </a:cubicBezTo>
                      <a:cubicBezTo>
                        <a:pt x="14611" y="67"/>
                        <a:pt x="14577" y="0"/>
                        <a:pt x="14544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426" name="Google Shape;5426;p33"/>
                <p:cNvSpPr/>
                <p:nvPr/>
              </p:nvSpPr>
              <p:spPr>
                <a:xfrm>
                  <a:off x="2416725" y="4616250"/>
                  <a:ext cx="219350" cy="18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7490" extrusionOk="0">
                      <a:moveTo>
                        <a:pt x="8640" y="0"/>
                      </a:moveTo>
                      <a:cubicBezTo>
                        <a:pt x="8173" y="67"/>
                        <a:pt x="7773" y="167"/>
                        <a:pt x="7306" y="234"/>
                      </a:cubicBezTo>
                      <a:cubicBezTo>
                        <a:pt x="6839" y="367"/>
                        <a:pt x="6405" y="534"/>
                        <a:pt x="5971" y="701"/>
                      </a:cubicBezTo>
                      <a:cubicBezTo>
                        <a:pt x="5504" y="901"/>
                        <a:pt x="5104" y="1101"/>
                        <a:pt x="4671" y="1335"/>
                      </a:cubicBezTo>
                      <a:cubicBezTo>
                        <a:pt x="4470" y="1435"/>
                        <a:pt x="4270" y="1568"/>
                        <a:pt x="4103" y="1702"/>
                      </a:cubicBezTo>
                      <a:cubicBezTo>
                        <a:pt x="3903" y="1835"/>
                        <a:pt x="3670" y="2002"/>
                        <a:pt x="3470" y="2169"/>
                      </a:cubicBezTo>
                      <a:cubicBezTo>
                        <a:pt x="2669" y="2736"/>
                        <a:pt x="2002" y="3436"/>
                        <a:pt x="1435" y="4237"/>
                      </a:cubicBezTo>
                      <a:cubicBezTo>
                        <a:pt x="834" y="5004"/>
                        <a:pt x="334" y="5871"/>
                        <a:pt x="101" y="6772"/>
                      </a:cubicBezTo>
                      <a:cubicBezTo>
                        <a:pt x="67" y="6872"/>
                        <a:pt x="67" y="6939"/>
                        <a:pt x="1" y="7039"/>
                      </a:cubicBezTo>
                      <a:lnTo>
                        <a:pt x="1" y="7239"/>
                      </a:lnTo>
                      <a:cubicBezTo>
                        <a:pt x="67" y="7339"/>
                        <a:pt x="134" y="7406"/>
                        <a:pt x="234" y="7439"/>
                      </a:cubicBezTo>
                      <a:cubicBezTo>
                        <a:pt x="267" y="7472"/>
                        <a:pt x="317" y="7489"/>
                        <a:pt x="367" y="7489"/>
                      </a:cubicBezTo>
                      <a:cubicBezTo>
                        <a:pt x="417" y="7489"/>
                        <a:pt x="468" y="7472"/>
                        <a:pt x="501" y="7439"/>
                      </a:cubicBezTo>
                      <a:cubicBezTo>
                        <a:pt x="601" y="7406"/>
                        <a:pt x="734" y="7339"/>
                        <a:pt x="734" y="7239"/>
                      </a:cubicBezTo>
                      <a:cubicBezTo>
                        <a:pt x="768" y="7039"/>
                        <a:pt x="834" y="6872"/>
                        <a:pt x="935" y="6672"/>
                      </a:cubicBezTo>
                      <a:cubicBezTo>
                        <a:pt x="1001" y="6438"/>
                        <a:pt x="1101" y="6272"/>
                        <a:pt x="1168" y="6105"/>
                      </a:cubicBezTo>
                      <a:cubicBezTo>
                        <a:pt x="1335" y="5738"/>
                        <a:pt x="1568" y="5371"/>
                        <a:pt x="1768" y="5004"/>
                      </a:cubicBezTo>
                      <a:cubicBezTo>
                        <a:pt x="2269" y="4203"/>
                        <a:pt x="2836" y="3536"/>
                        <a:pt x="3503" y="2869"/>
                      </a:cubicBezTo>
                      <a:cubicBezTo>
                        <a:pt x="4270" y="2202"/>
                        <a:pt x="5071" y="1568"/>
                        <a:pt x="5971" y="1101"/>
                      </a:cubicBezTo>
                      <a:cubicBezTo>
                        <a:pt x="6305" y="934"/>
                        <a:pt x="6672" y="768"/>
                        <a:pt x="7006" y="668"/>
                      </a:cubicBezTo>
                      <a:cubicBezTo>
                        <a:pt x="7406" y="534"/>
                        <a:pt x="7773" y="367"/>
                        <a:pt x="8173" y="267"/>
                      </a:cubicBezTo>
                      <a:lnTo>
                        <a:pt x="8140" y="267"/>
                      </a:lnTo>
                      <a:cubicBezTo>
                        <a:pt x="8306" y="234"/>
                        <a:pt x="8473" y="201"/>
                        <a:pt x="8640" y="201"/>
                      </a:cubicBezTo>
                      <a:cubicBezTo>
                        <a:pt x="8740" y="201"/>
                        <a:pt x="8773" y="100"/>
                        <a:pt x="8773" y="34"/>
                      </a:cubicBezTo>
                      <a:lnTo>
                        <a:pt x="8773" y="34"/>
                      </a:lnTo>
                      <a:cubicBezTo>
                        <a:pt x="8773" y="40"/>
                        <a:pt x="8772" y="43"/>
                        <a:pt x="8769" y="43"/>
                      </a:cubicBezTo>
                      <a:cubicBezTo>
                        <a:pt x="8757" y="43"/>
                        <a:pt x="8720" y="0"/>
                        <a:pt x="864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427" name="Google Shape;5427;p33"/>
                <p:cNvSpPr/>
                <p:nvPr/>
              </p:nvSpPr>
              <p:spPr>
                <a:xfrm>
                  <a:off x="2529300" y="4642925"/>
                  <a:ext cx="133450" cy="23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9312" extrusionOk="0">
                      <a:moveTo>
                        <a:pt x="5171" y="1"/>
                      </a:moveTo>
                      <a:cubicBezTo>
                        <a:pt x="5104" y="34"/>
                        <a:pt x="5071" y="101"/>
                        <a:pt x="5004" y="101"/>
                      </a:cubicBezTo>
                      <a:cubicBezTo>
                        <a:pt x="4671" y="368"/>
                        <a:pt x="4404" y="635"/>
                        <a:pt x="4104" y="935"/>
                      </a:cubicBezTo>
                      <a:cubicBezTo>
                        <a:pt x="3803" y="1202"/>
                        <a:pt x="3503" y="1502"/>
                        <a:pt x="3270" y="1835"/>
                      </a:cubicBezTo>
                      <a:cubicBezTo>
                        <a:pt x="3003" y="2169"/>
                        <a:pt x="2769" y="2469"/>
                        <a:pt x="2503" y="2803"/>
                      </a:cubicBezTo>
                      <a:cubicBezTo>
                        <a:pt x="2269" y="3170"/>
                        <a:pt x="2002" y="3503"/>
                        <a:pt x="1802" y="3937"/>
                      </a:cubicBezTo>
                      <a:cubicBezTo>
                        <a:pt x="1602" y="4271"/>
                        <a:pt x="1435" y="4637"/>
                        <a:pt x="1235" y="5004"/>
                      </a:cubicBezTo>
                      <a:cubicBezTo>
                        <a:pt x="1068" y="5371"/>
                        <a:pt x="901" y="5805"/>
                        <a:pt x="735" y="6205"/>
                      </a:cubicBezTo>
                      <a:cubicBezTo>
                        <a:pt x="568" y="6639"/>
                        <a:pt x="434" y="7039"/>
                        <a:pt x="334" y="7473"/>
                      </a:cubicBezTo>
                      <a:cubicBezTo>
                        <a:pt x="234" y="7873"/>
                        <a:pt x="134" y="8340"/>
                        <a:pt x="67" y="8774"/>
                      </a:cubicBezTo>
                      <a:cubicBezTo>
                        <a:pt x="1" y="9007"/>
                        <a:pt x="168" y="9274"/>
                        <a:pt x="468" y="9307"/>
                      </a:cubicBezTo>
                      <a:cubicBezTo>
                        <a:pt x="490" y="9310"/>
                        <a:pt x="513" y="9312"/>
                        <a:pt x="535" y="9312"/>
                      </a:cubicBezTo>
                      <a:cubicBezTo>
                        <a:pt x="773" y="9312"/>
                        <a:pt x="971" y="9149"/>
                        <a:pt x="1001" y="8874"/>
                      </a:cubicBezTo>
                      <a:lnTo>
                        <a:pt x="1268" y="7506"/>
                      </a:lnTo>
                      <a:cubicBezTo>
                        <a:pt x="1335" y="7039"/>
                        <a:pt x="1468" y="6606"/>
                        <a:pt x="1602" y="6139"/>
                      </a:cubicBezTo>
                      <a:lnTo>
                        <a:pt x="1602" y="6172"/>
                      </a:lnTo>
                      <a:cubicBezTo>
                        <a:pt x="1935" y="5038"/>
                        <a:pt x="2436" y="3937"/>
                        <a:pt x="3070" y="2936"/>
                      </a:cubicBezTo>
                      <a:lnTo>
                        <a:pt x="3070" y="2970"/>
                      </a:lnTo>
                      <a:cubicBezTo>
                        <a:pt x="3336" y="2503"/>
                        <a:pt x="3637" y="2036"/>
                        <a:pt x="4004" y="1635"/>
                      </a:cubicBezTo>
                      <a:cubicBezTo>
                        <a:pt x="4170" y="1435"/>
                        <a:pt x="4404" y="1202"/>
                        <a:pt x="4571" y="1002"/>
                      </a:cubicBezTo>
                      <a:cubicBezTo>
                        <a:pt x="4771" y="801"/>
                        <a:pt x="4938" y="601"/>
                        <a:pt x="5138" y="368"/>
                      </a:cubicBezTo>
                      <a:cubicBezTo>
                        <a:pt x="5171" y="334"/>
                        <a:pt x="5238" y="301"/>
                        <a:pt x="5271" y="301"/>
                      </a:cubicBezTo>
                      <a:cubicBezTo>
                        <a:pt x="5305" y="268"/>
                        <a:pt x="5338" y="168"/>
                        <a:pt x="5305" y="101"/>
                      </a:cubicBezTo>
                      <a:cubicBezTo>
                        <a:pt x="5271" y="34"/>
                        <a:pt x="5238" y="1"/>
                        <a:pt x="517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428" name="Google Shape;5428;p33"/>
                <p:cNvSpPr/>
                <p:nvPr/>
              </p:nvSpPr>
              <p:spPr>
                <a:xfrm>
                  <a:off x="2827850" y="4659300"/>
                  <a:ext cx="52575" cy="24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9700" extrusionOk="0">
                      <a:moveTo>
                        <a:pt x="1023" y="0"/>
                      </a:moveTo>
                      <a:cubicBezTo>
                        <a:pt x="983" y="0"/>
                        <a:pt x="951" y="38"/>
                        <a:pt x="901" y="113"/>
                      </a:cubicBezTo>
                      <a:cubicBezTo>
                        <a:pt x="868" y="180"/>
                        <a:pt x="835" y="313"/>
                        <a:pt x="801" y="380"/>
                      </a:cubicBezTo>
                      <a:cubicBezTo>
                        <a:pt x="501" y="1114"/>
                        <a:pt x="301" y="1848"/>
                        <a:pt x="167" y="2615"/>
                      </a:cubicBezTo>
                      <a:cubicBezTo>
                        <a:pt x="34" y="3349"/>
                        <a:pt x="1" y="4149"/>
                        <a:pt x="1" y="4883"/>
                      </a:cubicBezTo>
                      <a:cubicBezTo>
                        <a:pt x="34" y="5684"/>
                        <a:pt x="167" y="6451"/>
                        <a:pt x="368" y="7185"/>
                      </a:cubicBezTo>
                      <a:cubicBezTo>
                        <a:pt x="434" y="7552"/>
                        <a:pt x="568" y="7952"/>
                        <a:pt x="734" y="8319"/>
                      </a:cubicBezTo>
                      <a:cubicBezTo>
                        <a:pt x="835" y="8519"/>
                        <a:pt x="901" y="8686"/>
                        <a:pt x="1001" y="8886"/>
                      </a:cubicBezTo>
                      <a:cubicBezTo>
                        <a:pt x="1068" y="9119"/>
                        <a:pt x="1168" y="9320"/>
                        <a:pt x="1268" y="9486"/>
                      </a:cubicBezTo>
                      <a:cubicBezTo>
                        <a:pt x="1360" y="9625"/>
                        <a:pt x="1516" y="9699"/>
                        <a:pt x="1669" y="9699"/>
                      </a:cubicBezTo>
                      <a:cubicBezTo>
                        <a:pt x="1738" y="9699"/>
                        <a:pt x="1807" y="9684"/>
                        <a:pt x="1869" y="9653"/>
                      </a:cubicBezTo>
                      <a:cubicBezTo>
                        <a:pt x="1935" y="9586"/>
                        <a:pt x="2035" y="9486"/>
                        <a:pt x="2069" y="9386"/>
                      </a:cubicBezTo>
                      <a:cubicBezTo>
                        <a:pt x="2102" y="9253"/>
                        <a:pt x="2069" y="9153"/>
                        <a:pt x="2035" y="9053"/>
                      </a:cubicBezTo>
                      <a:cubicBezTo>
                        <a:pt x="1902" y="8853"/>
                        <a:pt x="1802" y="8652"/>
                        <a:pt x="1702" y="8419"/>
                      </a:cubicBezTo>
                      <a:cubicBezTo>
                        <a:pt x="1568" y="8219"/>
                        <a:pt x="1502" y="7985"/>
                        <a:pt x="1368" y="7752"/>
                      </a:cubicBezTo>
                      <a:cubicBezTo>
                        <a:pt x="1035" y="6918"/>
                        <a:pt x="768" y="6051"/>
                        <a:pt x="668" y="5183"/>
                      </a:cubicBezTo>
                      <a:cubicBezTo>
                        <a:pt x="601" y="4716"/>
                        <a:pt x="568" y="4249"/>
                        <a:pt x="568" y="3749"/>
                      </a:cubicBezTo>
                      <a:cubicBezTo>
                        <a:pt x="568" y="3249"/>
                        <a:pt x="601" y="2748"/>
                        <a:pt x="668" y="2315"/>
                      </a:cubicBezTo>
                      <a:lnTo>
                        <a:pt x="668" y="2348"/>
                      </a:lnTo>
                      <a:cubicBezTo>
                        <a:pt x="701" y="1981"/>
                        <a:pt x="801" y="1647"/>
                        <a:pt x="868" y="1247"/>
                      </a:cubicBezTo>
                      <a:cubicBezTo>
                        <a:pt x="935" y="880"/>
                        <a:pt x="1035" y="547"/>
                        <a:pt x="1201" y="180"/>
                      </a:cubicBezTo>
                      <a:cubicBezTo>
                        <a:pt x="1235" y="80"/>
                        <a:pt x="1168" y="46"/>
                        <a:pt x="1135" y="13"/>
                      </a:cubicBezTo>
                      <a:lnTo>
                        <a:pt x="1068" y="13"/>
                      </a:lnTo>
                      <a:cubicBezTo>
                        <a:pt x="1051" y="5"/>
                        <a:pt x="1037" y="0"/>
                        <a:pt x="1023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429" name="Google Shape;5429;p33"/>
                <p:cNvSpPr/>
                <p:nvPr/>
              </p:nvSpPr>
              <p:spPr>
                <a:xfrm>
                  <a:off x="2946275" y="4622075"/>
                  <a:ext cx="164300" cy="1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2" h="7164" extrusionOk="0">
                      <a:moveTo>
                        <a:pt x="267" y="1"/>
                      </a:moveTo>
                      <a:cubicBezTo>
                        <a:pt x="167" y="1"/>
                        <a:pt x="100" y="101"/>
                        <a:pt x="67" y="168"/>
                      </a:cubicBezTo>
                      <a:cubicBezTo>
                        <a:pt x="0" y="301"/>
                        <a:pt x="100" y="368"/>
                        <a:pt x="234" y="468"/>
                      </a:cubicBezTo>
                      <a:cubicBezTo>
                        <a:pt x="768" y="701"/>
                        <a:pt x="1268" y="1002"/>
                        <a:pt x="1735" y="1369"/>
                      </a:cubicBezTo>
                      <a:cubicBezTo>
                        <a:pt x="2335" y="1869"/>
                        <a:pt x="2902" y="2436"/>
                        <a:pt x="3403" y="3036"/>
                      </a:cubicBezTo>
                      <a:cubicBezTo>
                        <a:pt x="3603" y="3337"/>
                        <a:pt x="3803" y="3637"/>
                        <a:pt x="4003" y="3970"/>
                      </a:cubicBezTo>
                      <a:cubicBezTo>
                        <a:pt x="4237" y="4304"/>
                        <a:pt x="4437" y="4638"/>
                        <a:pt x="4604" y="4971"/>
                      </a:cubicBezTo>
                      <a:cubicBezTo>
                        <a:pt x="4770" y="5305"/>
                        <a:pt x="4937" y="5572"/>
                        <a:pt x="5104" y="5905"/>
                      </a:cubicBezTo>
                      <a:lnTo>
                        <a:pt x="5337" y="6405"/>
                      </a:lnTo>
                      <a:lnTo>
                        <a:pt x="5604" y="6906"/>
                      </a:lnTo>
                      <a:cubicBezTo>
                        <a:pt x="5705" y="7083"/>
                        <a:pt x="5845" y="7164"/>
                        <a:pt x="5993" y="7164"/>
                      </a:cubicBezTo>
                      <a:cubicBezTo>
                        <a:pt x="6041" y="7164"/>
                        <a:pt x="6089" y="7155"/>
                        <a:pt x="6138" y="7139"/>
                      </a:cubicBezTo>
                      <a:cubicBezTo>
                        <a:pt x="6405" y="7039"/>
                        <a:pt x="6572" y="6806"/>
                        <a:pt x="6472" y="6539"/>
                      </a:cubicBezTo>
                      <a:cubicBezTo>
                        <a:pt x="6405" y="6205"/>
                        <a:pt x="6238" y="5872"/>
                        <a:pt x="6071" y="5538"/>
                      </a:cubicBezTo>
                      <a:cubicBezTo>
                        <a:pt x="5905" y="5205"/>
                        <a:pt x="5738" y="4938"/>
                        <a:pt x="5504" y="4571"/>
                      </a:cubicBezTo>
                      <a:cubicBezTo>
                        <a:pt x="5304" y="4237"/>
                        <a:pt x="5104" y="3970"/>
                        <a:pt x="4904" y="3670"/>
                      </a:cubicBezTo>
                      <a:cubicBezTo>
                        <a:pt x="4637" y="3370"/>
                        <a:pt x="4437" y="3036"/>
                        <a:pt x="4137" y="2770"/>
                      </a:cubicBezTo>
                      <a:cubicBezTo>
                        <a:pt x="3169" y="1669"/>
                        <a:pt x="2002" y="701"/>
                        <a:pt x="667" y="168"/>
                      </a:cubicBezTo>
                      <a:lnTo>
                        <a:pt x="701" y="168"/>
                      </a:lnTo>
                      <a:cubicBezTo>
                        <a:pt x="601" y="134"/>
                        <a:pt x="467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430" name="Google Shape;5430;p33"/>
                <p:cNvSpPr/>
                <p:nvPr/>
              </p:nvSpPr>
              <p:spPr>
                <a:xfrm>
                  <a:off x="2902075" y="4654050"/>
                  <a:ext cx="83425" cy="1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6287" extrusionOk="0">
                      <a:moveTo>
                        <a:pt x="213" y="1"/>
                      </a:moveTo>
                      <a:cubicBezTo>
                        <a:pt x="195" y="1"/>
                        <a:pt x="181" y="9"/>
                        <a:pt x="167" y="23"/>
                      </a:cubicBezTo>
                      <a:cubicBezTo>
                        <a:pt x="34" y="90"/>
                        <a:pt x="0" y="223"/>
                        <a:pt x="67" y="356"/>
                      </a:cubicBezTo>
                      <a:cubicBezTo>
                        <a:pt x="668" y="1491"/>
                        <a:pt x="1201" y="2658"/>
                        <a:pt x="1702" y="3826"/>
                      </a:cubicBezTo>
                      <a:cubicBezTo>
                        <a:pt x="1702" y="3859"/>
                        <a:pt x="1735" y="3859"/>
                        <a:pt x="1735" y="3892"/>
                      </a:cubicBezTo>
                      <a:cubicBezTo>
                        <a:pt x="1868" y="4226"/>
                        <a:pt x="2035" y="4559"/>
                        <a:pt x="2169" y="4926"/>
                      </a:cubicBezTo>
                      <a:cubicBezTo>
                        <a:pt x="2269" y="5327"/>
                        <a:pt x="2402" y="5727"/>
                        <a:pt x="2602" y="6094"/>
                      </a:cubicBezTo>
                      <a:cubicBezTo>
                        <a:pt x="2676" y="6218"/>
                        <a:pt x="2787" y="6286"/>
                        <a:pt x="2908" y="6286"/>
                      </a:cubicBezTo>
                      <a:cubicBezTo>
                        <a:pt x="2950" y="6286"/>
                        <a:pt x="2993" y="6278"/>
                        <a:pt x="3036" y="6261"/>
                      </a:cubicBezTo>
                      <a:cubicBezTo>
                        <a:pt x="3236" y="6227"/>
                        <a:pt x="3336" y="6027"/>
                        <a:pt x="3269" y="5794"/>
                      </a:cubicBezTo>
                      <a:cubicBezTo>
                        <a:pt x="3236" y="5560"/>
                        <a:pt x="3103" y="5260"/>
                        <a:pt x="3036" y="5060"/>
                      </a:cubicBezTo>
                      <a:cubicBezTo>
                        <a:pt x="2936" y="4793"/>
                        <a:pt x="2836" y="4593"/>
                        <a:pt x="2702" y="4359"/>
                      </a:cubicBezTo>
                      <a:cubicBezTo>
                        <a:pt x="2502" y="3892"/>
                        <a:pt x="2235" y="3425"/>
                        <a:pt x="2035" y="2958"/>
                      </a:cubicBezTo>
                      <a:cubicBezTo>
                        <a:pt x="1535" y="2024"/>
                        <a:pt x="1034" y="1090"/>
                        <a:pt x="534" y="190"/>
                      </a:cubicBezTo>
                      <a:cubicBezTo>
                        <a:pt x="501" y="90"/>
                        <a:pt x="401" y="56"/>
                        <a:pt x="334" y="56"/>
                      </a:cubicBezTo>
                      <a:cubicBezTo>
                        <a:pt x="275" y="17"/>
                        <a:pt x="240" y="1"/>
                        <a:pt x="213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431" name="Google Shape;5431;p33"/>
                <p:cNvSpPr/>
                <p:nvPr/>
              </p:nvSpPr>
              <p:spPr>
                <a:xfrm>
                  <a:off x="3053025" y="4406100"/>
                  <a:ext cx="250200" cy="5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8" h="2302" extrusionOk="0">
                      <a:moveTo>
                        <a:pt x="4803" y="634"/>
                      </a:moveTo>
                      <a:cubicBezTo>
                        <a:pt x="4803" y="651"/>
                        <a:pt x="4812" y="659"/>
                        <a:pt x="4816" y="659"/>
                      </a:cubicBezTo>
                      <a:cubicBezTo>
                        <a:pt x="4820" y="659"/>
                        <a:pt x="4820" y="651"/>
                        <a:pt x="4803" y="634"/>
                      </a:cubicBezTo>
                      <a:close/>
                      <a:moveTo>
                        <a:pt x="4336" y="0"/>
                      </a:moveTo>
                      <a:cubicBezTo>
                        <a:pt x="3703" y="67"/>
                        <a:pt x="3069" y="100"/>
                        <a:pt x="2502" y="267"/>
                      </a:cubicBezTo>
                      <a:cubicBezTo>
                        <a:pt x="1668" y="467"/>
                        <a:pt x="867" y="801"/>
                        <a:pt x="133" y="1268"/>
                      </a:cubicBezTo>
                      <a:cubicBezTo>
                        <a:pt x="33" y="1335"/>
                        <a:pt x="0" y="1468"/>
                        <a:pt x="33" y="1535"/>
                      </a:cubicBezTo>
                      <a:cubicBezTo>
                        <a:pt x="108" y="1610"/>
                        <a:pt x="184" y="1647"/>
                        <a:pt x="259" y="1647"/>
                      </a:cubicBezTo>
                      <a:cubicBezTo>
                        <a:pt x="284" y="1647"/>
                        <a:pt x="309" y="1643"/>
                        <a:pt x="334" y="1635"/>
                      </a:cubicBezTo>
                      <a:lnTo>
                        <a:pt x="967" y="1268"/>
                      </a:lnTo>
                      <a:cubicBezTo>
                        <a:pt x="1501" y="1001"/>
                        <a:pt x="2068" y="834"/>
                        <a:pt x="2669" y="701"/>
                      </a:cubicBezTo>
                      <a:lnTo>
                        <a:pt x="2569" y="701"/>
                      </a:lnTo>
                      <a:cubicBezTo>
                        <a:pt x="3064" y="636"/>
                        <a:pt x="3545" y="599"/>
                        <a:pt x="4031" y="599"/>
                      </a:cubicBezTo>
                      <a:cubicBezTo>
                        <a:pt x="4297" y="599"/>
                        <a:pt x="4565" y="611"/>
                        <a:pt x="4837" y="634"/>
                      </a:cubicBezTo>
                      <a:cubicBezTo>
                        <a:pt x="5704" y="701"/>
                        <a:pt x="6538" y="934"/>
                        <a:pt x="7339" y="1201"/>
                      </a:cubicBezTo>
                      <a:lnTo>
                        <a:pt x="7305" y="1201"/>
                      </a:lnTo>
                      <a:cubicBezTo>
                        <a:pt x="7672" y="1335"/>
                        <a:pt x="8039" y="1501"/>
                        <a:pt x="8406" y="1668"/>
                      </a:cubicBezTo>
                      <a:cubicBezTo>
                        <a:pt x="8806" y="1835"/>
                        <a:pt x="9140" y="2035"/>
                        <a:pt x="9507" y="2269"/>
                      </a:cubicBezTo>
                      <a:cubicBezTo>
                        <a:pt x="9551" y="2291"/>
                        <a:pt x="9603" y="2302"/>
                        <a:pt x="9655" y="2302"/>
                      </a:cubicBezTo>
                      <a:cubicBezTo>
                        <a:pt x="9759" y="2302"/>
                        <a:pt x="9863" y="2258"/>
                        <a:pt x="9907" y="2169"/>
                      </a:cubicBezTo>
                      <a:cubicBezTo>
                        <a:pt x="9974" y="2102"/>
                        <a:pt x="10007" y="2002"/>
                        <a:pt x="10007" y="1935"/>
                      </a:cubicBezTo>
                      <a:cubicBezTo>
                        <a:pt x="10007" y="1835"/>
                        <a:pt x="9974" y="1702"/>
                        <a:pt x="9874" y="1668"/>
                      </a:cubicBezTo>
                      <a:cubicBezTo>
                        <a:pt x="9540" y="1435"/>
                        <a:pt x="9173" y="1201"/>
                        <a:pt x="8806" y="1034"/>
                      </a:cubicBezTo>
                      <a:cubicBezTo>
                        <a:pt x="8406" y="868"/>
                        <a:pt x="8006" y="701"/>
                        <a:pt x="7572" y="534"/>
                      </a:cubicBezTo>
                      <a:cubicBezTo>
                        <a:pt x="6738" y="267"/>
                        <a:pt x="5871" y="100"/>
                        <a:pt x="5004" y="34"/>
                      </a:cubicBezTo>
                      <a:cubicBezTo>
                        <a:pt x="4803" y="34"/>
                        <a:pt x="4537" y="0"/>
                        <a:pt x="4336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432" name="Google Shape;5432;p33"/>
                <p:cNvSpPr/>
                <p:nvPr/>
              </p:nvSpPr>
              <p:spPr>
                <a:xfrm>
                  <a:off x="3048000" y="4484475"/>
                  <a:ext cx="18100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0" h="2922" extrusionOk="0">
                      <a:moveTo>
                        <a:pt x="5517" y="1922"/>
                      </a:moveTo>
                      <a:cubicBezTo>
                        <a:pt x="5527" y="1936"/>
                        <a:pt x="5538" y="1936"/>
                        <a:pt x="5538" y="1936"/>
                      </a:cubicBezTo>
                      <a:cubicBezTo>
                        <a:pt x="5531" y="1931"/>
                        <a:pt x="5524" y="1926"/>
                        <a:pt x="5517" y="1922"/>
                      </a:cubicBezTo>
                      <a:close/>
                      <a:moveTo>
                        <a:pt x="935" y="1"/>
                      </a:moveTo>
                      <a:cubicBezTo>
                        <a:pt x="868" y="1"/>
                        <a:pt x="735" y="34"/>
                        <a:pt x="568" y="34"/>
                      </a:cubicBezTo>
                      <a:cubicBezTo>
                        <a:pt x="401" y="34"/>
                        <a:pt x="234" y="34"/>
                        <a:pt x="68" y="101"/>
                      </a:cubicBezTo>
                      <a:cubicBezTo>
                        <a:pt x="34" y="101"/>
                        <a:pt x="1" y="134"/>
                        <a:pt x="1" y="201"/>
                      </a:cubicBezTo>
                      <a:cubicBezTo>
                        <a:pt x="1" y="268"/>
                        <a:pt x="34" y="301"/>
                        <a:pt x="101" y="301"/>
                      </a:cubicBezTo>
                      <a:lnTo>
                        <a:pt x="868" y="301"/>
                      </a:lnTo>
                      <a:cubicBezTo>
                        <a:pt x="1335" y="335"/>
                        <a:pt x="1735" y="368"/>
                        <a:pt x="2169" y="468"/>
                      </a:cubicBezTo>
                      <a:cubicBezTo>
                        <a:pt x="2603" y="535"/>
                        <a:pt x="3036" y="668"/>
                        <a:pt x="3437" y="835"/>
                      </a:cubicBezTo>
                      <a:lnTo>
                        <a:pt x="3403" y="835"/>
                      </a:lnTo>
                      <a:cubicBezTo>
                        <a:pt x="4162" y="1132"/>
                        <a:pt x="4856" y="1494"/>
                        <a:pt x="5517" y="1922"/>
                      </a:cubicBezTo>
                      <a:lnTo>
                        <a:pt x="5517" y="1922"/>
                      </a:lnTo>
                      <a:cubicBezTo>
                        <a:pt x="5510" y="1912"/>
                        <a:pt x="5505" y="1896"/>
                        <a:pt x="5505" y="1869"/>
                      </a:cubicBezTo>
                      <a:lnTo>
                        <a:pt x="5505" y="1869"/>
                      </a:lnTo>
                      <a:cubicBezTo>
                        <a:pt x="5705" y="2002"/>
                        <a:pt x="5872" y="2169"/>
                        <a:pt x="6072" y="2303"/>
                      </a:cubicBezTo>
                      <a:cubicBezTo>
                        <a:pt x="6272" y="2469"/>
                        <a:pt x="6506" y="2636"/>
                        <a:pt x="6672" y="2836"/>
                      </a:cubicBezTo>
                      <a:cubicBezTo>
                        <a:pt x="6716" y="2895"/>
                        <a:pt x="6786" y="2921"/>
                        <a:pt x="6858" y="2921"/>
                      </a:cubicBezTo>
                      <a:cubicBezTo>
                        <a:pt x="6952" y="2921"/>
                        <a:pt x="7050" y="2878"/>
                        <a:pt x="7106" y="2803"/>
                      </a:cubicBezTo>
                      <a:cubicBezTo>
                        <a:pt x="7239" y="2670"/>
                        <a:pt x="7239" y="2469"/>
                        <a:pt x="7073" y="2336"/>
                      </a:cubicBezTo>
                      <a:cubicBezTo>
                        <a:pt x="6606" y="1902"/>
                        <a:pt x="6105" y="1535"/>
                        <a:pt x="5572" y="1235"/>
                      </a:cubicBezTo>
                      <a:cubicBezTo>
                        <a:pt x="5338" y="1068"/>
                        <a:pt x="5038" y="968"/>
                        <a:pt x="4738" y="835"/>
                      </a:cubicBezTo>
                      <a:cubicBezTo>
                        <a:pt x="4437" y="701"/>
                        <a:pt x="4104" y="568"/>
                        <a:pt x="3837" y="501"/>
                      </a:cubicBezTo>
                      <a:cubicBezTo>
                        <a:pt x="3237" y="301"/>
                        <a:pt x="2569" y="168"/>
                        <a:pt x="1936" y="68"/>
                      </a:cubicBezTo>
                      <a:cubicBezTo>
                        <a:pt x="1669" y="34"/>
                        <a:pt x="1369" y="34"/>
                        <a:pt x="1035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433" name="Google Shape;5433;p33"/>
                <p:cNvSpPr/>
                <p:nvPr/>
              </p:nvSpPr>
              <p:spPr>
                <a:xfrm>
                  <a:off x="2822850" y="4101700"/>
                  <a:ext cx="85075" cy="29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3" h="11610" extrusionOk="0">
                      <a:moveTo>
                        <a:pt x="267" y="1"/>
                      </a:moveTo>
                      <a:cubicBezTo>
                        <a:pt x="201" y="1"/>
                        <a:pt x="101" y="68"/>
                        <a:pt x="67" y="101"/>
                      </a:cubicBezTo>
                      <a:cubicBezTo>
                        <a:pt x="0" y="168"/>
                        <a:pt x="0" y="301"/>
                        <a:pt x="67" y="401"/>
                      </a:cubicBezTo>
                      <a:cubicBezTo>
                        <a:pt x="101" y="435"/>
                        <a:pt x="167" y="501"/>
                        <a:pt x="234" y="568"/>
                      </a:cubicBezTo>
                      <a:lnTo>
                        <a:pt x="267" y="601"/>
                      </a:lnTo>
                      <a:cubicBezTo>
                        <a:pt x="701" y="1102"/>
                        <a:pt x="1001" y="1669"/>
                        <a:pt x="1235" y="2303"/>
                      </a:cubicBezTo>
                      <a:cubicBezTo>
                        <a:pt x="1668" y="3337"/>
                        <a:pt x="1902" y="4471"/>
                        <a:pt x="2035" y="5572"/>
                      </a:cubicBezTo>
                      <a:lnTo>
                        <a:pt x="2035" y="5438"/>
                      </a:lnTo>
                      <a:cubicBezTo>
                        <a:pt x="2169" y="6406"/>
                        <a:pt x="2235" y="7340"/>
                        <a:pt x="2269" y="8307"/>
                      </a:cubicBezTo>
                      <a:cubicBezTo>
                        <a:pt x="2335" y="9241"/>
                        <a:pt x="2335" y="10142"/>
                        <a:pt x="2335" y="11076"/>
                      </a:cubicBezTo>
                      <a:cubicBezTo>
                        <a:pt x="2335" y="11342"/>
                        <a:pt x="2569" y="11609"/>
                        <a:pt x="2869" y="11609"/>
                      </a:cubicBezTo>
                      <a:cubicBezTo>
                        <a:pt x="3169" y="11609"/>
                        <a:pt x="3403" y="11342"/>
                        <a:pt x="3403" y="11076"/>
                      </a:cubicBezTo>
                      <a:lnTo>
                        <a:pt x="3403" y="9741"/>
                      </a:lnTo>
                      <a:cubicBezTo>
                        <a:pt x="3403" y="9274"/>
                        <a:pt x="3370" y="8807"/>
                        <a:pt x="3336" y="8340"/>
                      </a:cubicBezTo>
                      <a:cubicBezTo>
                        <a:pt x="3269" y="7840"/>
                        <a:pt x="3203" y="7340"/>
                        <a:pt x="3169" y="6839"/>
                      </a:cubicBezTo>
                      <a:cubicBezTo>
                        <a:pt x="3069" y="6406"/>
                        <a:pt x="3003" y="5905"/>
                        <a:pt x="2903" y="5438"/>
                      </a:cubicBezTo>
                      <a:cubicBezTo>
                        <a:pt x="2702" y="4471"/>
                        <a:pt x="2369" y="3604"/>
                        <a:pt x="2002" y="2670"/>
                      </a:cubicBezTo>
                      <a:cubicBezTo>
                        <a:pt x="1835" y="2269"/>
                        <a:pt x="1602" y="1836"/>
                        <a:pt x="1368" y="1435"/>
                      </a:cubicBezTo>
                      <a:cubicBezTo>
                        <a:pt x="1168" y="1068"/>
                        <a:pt x="868" y="668"/>
                        <a:pt x="601" y="301"/>
                      </a:cubicBezTo>
                      <a:cubicBezTo>
                        <a:pt x="534" y="234"/>
                        <a:pt x="501" y="134"/>
                        <a:pt x="401" y="68"/>
                      </a:cubicBezTo>
                      <a:cubicBezTo>
                        <a:pt x="367" y="1"/>
                        <a:pt x="3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434" name="Google Shape;5434;p33"/>
                <p:cNvSpPr/>
                <p:nvPr/>
              </p:nvSpPr>
              <p:spPr>
                <a:xfrm>
                  <a:off x="2956275" y="4031650"/>
                  <a:ext cx="56725" cy="35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9" h="14125" extrusionOk="0">
                      <a:moveTo>
                        <a:pt x="1168" y="1"/>
                      </a:moveTo>
                      <a:lnTo>
                        <a:pt x="1101" y="101"/>
                      </a:lnTo>
                      <a:cubicBezTo>
                        <a:pt x="1035" y="134"/>
                        <a:pt x="935" y="234"/>
                        <a:pt x="1001" y="301"/>
                      </a:cubicBezTo>
                      <a:cubicBezTo>
                        <a:pt x="1268" y="1135"/>
                        <a:pt x="1435" y="2036"/>
                        <a:pt x="1568" y="2903"/>
                      </a:cubicBezTo>
                      <a:lnTo>
                        <a:pt x="1568" y="2836"/>
                      </a:lnTo>
                      <a:cubicBezTo>
                        <a:pt x="1702" y="3737"/>
                        <a:pt x="1735" y="4604"/>
                        <a:pt x="1735" y="5472"/>
                      </a:cubicBezTo>
                      <a:cubicBezTo>
                        <a:pt x="1735" y="6372"/>
                        <a:pt x="1668" y="7273"/>
                        <a:pt x="1535" y="8140"/>
                      </a:cubicBezTo>
                      <a:lnTo>
                        <a:pt x="1535" y="8073"/>
                      </a:lnTo>
                      <a:cubicBezTo>
                        <a:pt x="1402" y="8974"/>
                        <a:pt x="1201" y="9941"/>
                        <a:pt x="935" y="10809"/>
                      </a:cubicBezTo>
                      <a:cubicBezTo>
                        <a:pt x="835" y="11276"/>
                        <a:pt x="701" y="11743"/>
                        <a:pt x="534" y="12143"/>
                      </a:cubicBezTo>
                      <a:cubicBezTo>
                        <a:pt x="401" y="12577"/>
                        <a:pt x="201" y="13044"/>
                        <a:pt x="34" y="13444"/>
                      </a:cubicBezTo>
                      <a:cubicBezTo>
                        <a:pt x="1" y="13577"/>
                        <a:pt x="34" y="13744"/>
                        <a:pt x="67" y="13878"/>
                      </a:cubicBezTo>
                      <a:cubicBezTo>
                        <a:pt x="167" y="13978"/>
                        <a:pt x="267" y="14078"/>
                        <a:pt x="401" y="14111"/>
                      </a:cubicBezTo>
                      <a:cubicBezTo>
                        <a:pt x="440" y="14121"/>
                        <a:pt x="482" y="14125"/>
                        <a:pt x="525" y="14125"/>
                      </a:cubicBezTo>
                      <a:cubicBezTo>
                        <a:pt x="629" y="14125"/>
                        <a:pt x="740" y="14101"/>
                        <a:pt x="835" y="14078"/>
                      </a:cubicBezTo>
                      <a:cubicBezTo>
                        <a:pt x="935" y="13978"/>
                        <a:pt x="1035" y="13878"/>
                        <a:pt x="1068" y="13744"/>
                      </a:cubicBezTo>
                      <a:cubicBezTo>
                        <a:pt x="1235" y="13277"/>
                        <a:pt x="1368" y="12777"/>
                        <a:pt x="1535" y="12310"/>
                      </a:cubicBezTo>
                      <a:cubicBezTo>
                        <a:pt x="1668" y="11809"/>
                        <a:pt x="1769" y="11309"/>
                        <a:pt x="1869" y="10809"/>
                      </a:cubicBezTo>
                      <a:cubicBezTo>
                        <a:pt x="2035" y="9775"/>
                        <a:pt x="2169" y="8674"/>
                        <a:pt x="2236" y="7606"/>
                      </a:cubicBezTo>
                      <a:cubicBezTo>
                        <a:pt x="2269" y="7073"/>
                        <a:pt x="2269" y="6506"/>
                        <a:pt x="2269" y="6039"/>
                      </a:cubicBezTo>
                      <a:cubicBezTo>
                        <a:pt x="2269" y="5472"/>
                        <a:pt x="2236" y="4971"/>
                        <a:pt x="2202" y="4437"/>
                      </a:cubicBezTo>
                      <a:cubicBezTo>
                        <a:pt x="2102" y="3403"/>
                        <a:pt x="1935" y="2403"/>
                        <a:pt x="1702" y="1402"/>
                      </a:cubicBezTo>
                      <a:lnTo>
                        <a:pt x="1335" y="134"/>
                      </a:lnTo>
                      <a:cubicBezTo>
                        <a:pt x="1268" y="68"/>
                        <a:pt x="1235" y="1"/>
                        <a:pt x="11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435" name="Google Shape;5435;p33"/>
                <p:cNvSpPr/>
                <p:nvPr/>
              </p:nvSpPr>
              <p:spPr>
                <a:xfrm>
                  <a:off x="2606850" y="4172600"/>
                  <a:ext cx="174325" cy="27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3" h="10888" extrusionOk="0">
                      <a:moveTo>
                        <a:pt x="201" y="0"/>
                      </a:moveTo>
                      <a:cubicBezTo>
                        <a:pt x="168" y="0"/>
                        <a:pt x="134" y="0"/>
                        <a:pt x="68" y="67"/>
                      </a:cubicBezTo>
                      <a:cubicBezTo>
                        <a:pt x="1" y="134"/>
                        <a:pt x="1" y="267"/>
                        <a:pt x="68" y="301"/>
                      </a:cubicBezTo>
                      <a:cubicBezTo>
                        <a:pt x="1035" y="1134"/>
                        <a:pt x="1869" y="2102"/>
                        <a:pt x="2670" y="3103"/>
                      </a:cubicBezTo>
                      <a:cubicBezTo>
                        <a:pt x="3137" y="3670"/>
                        <a:pt x="3537" y="4270"/>
                        <a:pt x="3904" y="4904"/>
                      </a:cubicBezTo>
                      <a:cubicBezTo>
                        <a:pt x="4304" y="5504"/>
                        <a:pt x="4638" y="6171"/>
                        <a:pt x="4904" y="6839"/>
                      </a:cubicBezTo>
                      <a:cubicBezTo>
                        <a:pt x="5371" y="8006"/>
                        <a:pt x="5672" y="9240"/>
                        <a:pt x="5872" y="10474"/>
                      </a:cubicBezTo>
                      <a:cubicBezTo>
                        <a:pt x="5905" y="10608"/>
                        <a:pt x="6005" y="10741"/>
                        <a:pt x="6139" y="10808"/>
                      </a:cubicBezTo>
                      <a:cubicBezTo>
                        <a:pt x="6194" y="10863"/>
                        <a:pt x="6269" y="10888"/>
                        <a:pt x="6348" y="10888"/>
                      </a:cubicBezTo>
                      <a:cubicBezTo>
                        <a:pt x="6412" y="10888"/>
                        <a:pt x="6479" y="10871"/>
                        <a:pt x="6539" y="10841"/>
                      </a:cubicBezTo>
                      <a:cubicBezTo>
                        <a:pt x="6672" y="10808"/>
                        <a:pt x="6806" y="10741"/>
                        <a:pt x="6873" y="10608"/>
                      </a:cubicBezTo>
                      <a:cubicBezTo>
                        <a:pt x="6873" y="10575"/>
                        <a:pt x="6906" y="10508"/>
                        <a:pt x="6906" y="10474"/>
                      </a:cubicBezTo>
                      <a:cubicBezTo>
                        <a:pt x="6973" y="10408"/>
                        <a:pt x="6973" y="10274"/>
                        <a:pt x="6906" y="10174"/>
                      </a:cubicBezTo>
                      <a:cubicBezTo>
                        <a:pt x="6806" y="9140"/>
                        <a:pt x="6406" y="8173"/>
                        <a:pt x="6005" y="7272"/>
                      </a:cubicBezTo>
                      <a:cubicBezTo>
                        <a:pt x="5538" y="6338"/>
                        <a:pt x="5038" y="5438"/>
                        <a:pt x="4471" y="4604"/>
                      </a:cubicBezTo>
                      <a:cubicBezTo>
                        <a:pt x="3870" y="3770"/>
                        <a:pt x="3237" y="2969"/>
                        <a:pt x="2536" y="2169"/>
                      </a:cubicBezTo>
                      <a:cubicBezTo>
                        <a:pt x="2203" y="1802"/>
                        <a:pt x="1836" y="1435"/>
                        <a:pt x="1469" y="1101"/>
                      </a:cubicBezTo>
                      <a:cubicBezTo>
                        <a:pt x="1068" y="768"/>
                        <a:pt x="701" y="401"/>
                        <a:pt x="335" y="67"/>
                      </a:cubicBezTo>
                      <a:cubicBezTo>
                        <a:pt x="301" y="0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436" name="Google Shape;5436;p33"/>
                <p:cNvSpPr/>
                <p:nvPr/>
              </p:nvSpPr>
              <p:spPr>
                <a:xfrm>
                  <a:off x="2460925" y="4312700"/>
                  <a:ext cx="257700" cy="18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7458" extrusionOk="0">
                      <a:moveTo>
                        <a:pt x="301" y="0"/>
                      </a:moveTo>
                      <a:cubicBezTo>
                        <a:pt x="134" y="0"/>
                        <a:pt x="34" y="34"/>
                        <a:pt x="34" y="67"/>
                      </a:cubicBezTo>
                      <a:cubicBezTo>
                        <a:pt x="0" y="167"/>
                        <a:pt x="34" y="334"/>
                        <a:pt x="167" y="334"/>
                      </a:cubicBezTo>
                      <a:cubicBezTo>
                        <a:pt x="1235" y="667"/>
                        <a:pt x="2302" y="1134"/>
                        <a:pt x="3236" y="1668"/>
                      </a:cubicBezTo>
                      <a:cubicBezTo>
                        <a:pt x="4670" y="2502"/>
                        <a:pt x="5971" y="3536"/>
                        <a:pt x="7139" y="4704"/>
                      </a:cubicBezTo>
                      <a:lnTo>
                        <a:pt x="7039" y="4637"/>
                      </a:lnTo>
                      <a:lnTo>
                        <a:pt x="7039" y="4637"/>
                      </a:lnTo>
                      <a:cubicBezTo>
                        <a:pt x="7472" y="5037"/>
                        <a:pt x="7839" y="5471"/>
                        <a:pt x="8206" y="5871"/>
                      </a:cubicBezTo>
                      <a:cubicBezTo>
                        <a:pt x="8373" y="6071"/>
                        <a:pt x="8573" y="6305"/>
                        <a:pt x="8740" y="6538"/>
                      </a:cubicBezTo>
                      <a:cubicBezTo>
                        <a:pt x="8974" y="6805"/>
                        <a:pt x="9140" y="7039"/>
                        <a:pt x="9340" y="7239"/>
                      </a:cubicBezTo>
                      <a:cubicBezTo>
                        <a:pt x="9440" y="7378"/>
                        <a:pt x="9598" y="7457"/>
                        <a:pt x="9758" y="7457"/>
                      </a:cubicBezTo>
                      <a:cubicBezTo>
                        <a:pt x="9868" y="7457"/>
                        <a:pt x="9980" y="7420"/>
                        <a:pt x="10074" y="7339"/>
                      </a:cubicBezTo>
                      <a:cubicBezTo>
                        <a:pt x="10208" y="7239"/>
                        <a:pt x="10241" y="7139"/>
                        <a:pt x="10308" y="7005"/>
                      </a:cubicBezTo>
                      <a:cubicBezTo>
                        <a:pt x="10308" y="6872"/>
                        <a:pt x="10241" y="6705"/>
                        <a:pt x="10208" y="6638"/>
                      </a:cubicBezTo>
                      <a:cubicBezTo>
                        <a:pt x="9908" y="6205"/>
                        <a:pt x="9574" y="5871"/>
                        <a:pt x="9307" y="5504"/>
                      </a:cubicBezTo>
                      <a:cubicBezTo>
                        <a:pt x="8974" y="5137"/>
                        <a:pt x="8573" y="4737"/>
                        <a:pt x="8206" y="4403"/>
                      </a:cubicBezTo>
                      <a:cubicBezTo>
                        <a:pt x="7839" y="4070"/>
                        <a:pt x="7472" y="3736"/>
                        <a:pt x="7072" y="3469"/>
                      </a:cubicBezTo>
                      <a:cubicBezTo>
                        <a:pt x="6672" y="3136"/>
                        <a:pt x="6238" y="2836"/>
                        <a:pt x="5838" y="2535"/>
                      </a:cubicBezTo>
                      <a:cubicBezTo>
                        <a:pt x="5404" y="2235"/>
                        <a:pt x="5004" y="2002"/>
                        <a:pt x="4570" y="1735"/>
                      </a:cubicBezTo>
                      <a:cubicBezTo>
                        <a:pt x="4137" y="1501"/>
                        <a:pt x="3670" y="1235"/>
                        <a:pt x="3203" y="1034"/>
                      </a:cubicBezTo>
                      <a:cubicBezTo>
                        <a:pt x="2302" y="634"/>
                        <a:pt x="1335" y="301"/>
                        <a:pt x="367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437" name="Google Shape;5437;p33"/>
                <p:cNvSpPr/>
                <p:nvPr/>
              </p:nvSpPr>
              <p:spPr>
                <a:xfrm>
                  <a:off x="2358350" y="4471975"/>
                  <a:ext cx="303575" cy="1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3" h="4817" extrusionOk="0">
                      <a:moveTo>
                        <a:pt x="1402" y="1"/>
                      </a:moveTo>
                      <a:cubicBezTo>
                        <a:pt x="935" y="101"/>
                        <a:pt x="534" y="101"/>
                        <a:pt x="134" y="134"/>
                      </a:cubicBezTo>
                      <a:cubicBezTo>
                        <a:pt x="1" y="134"/>
                        <a:pt x="67" y="334"/>
                        <a:pt x="167" y="334"/>
                      </a:cubicBezTo>
                      <a:cubicBezTo>
                        <a:pt x="434" y="301"/>
                        <a:pt x="734" y="301"/>
                        <a:pt x="968" y="301"/>
                      </a:cubicBezTo>
                      <a:cubicBezTo>
                        <a:pt x="1435" y="301"/>
                        <a:pt x="1835" y="334"/>
                        <a:pt x="2302" y="367"/>
                      </a:cubicBezTo>
                      <a:cubicBezTo>
                        <a:pt x="2769" y="434"/>
                        <a:pt x="3203" y="534"/>
                        <a:pt x="3703" y="668"/>
                      </a:cubicBezTo>
                      <a:cubicBezTo>
                        <a:pt x="5171" y="1068"/>
                        <a:pt x="6572" y="1702"/>
                        <a:pt x="7839" y="2469"/>
                      </a:cubicBezTo>
                      <a:cubicBezTo>
                        <a:pt x="8440" y="2803"/>
                        <a:pt x="9007" y="3170"/>
                        <a:pt x="9574" y="3536"/>
                      </a:cubicBezTo>
                      <a:cubicBezTo>
                        <a:pt x="9841" y="3770"/>
                        <a:pt x="10108" y="3903"/>
                        <a:pt x="10408" y="4137"/>
                      </a:cubicBezTo>
                      <a:cubicBezTo>
                        <a:pt x="10675" y="4337"/>
                        <a:pt x="10975" y="4537"/>
                        <a:pt x="11275" y="4704"/>
                      </a:cubicBezTo>
                      <a:cubicBezTo>
                        <a:pt x="11375" y="4779"/>
                        <a:pt x="11457" y="4817"/>
                        <a:pt x="11547" y="4817"/>
                      </a:cubicBezTo>
                      <a:cubicBezTo>
                        <a:pt x="11578" y="4817"/>
                        <a:pt x="11609" y="4812"/>
                        <a:pt x="11642" y="4804"/>
                      </a:cubicBezTo>
                      <a:cubicBezTo>
                        <a:pt x="11776" y="4804"/>
                        <a:pt x="11876" y="4704"/>
                        <a:pt x="11976" y="4571"/>
                      </a:cubicBezTo>
                      <a:cubicBezTo>
                        <a:pt x="12143" y="4370"/>
                        <a:pt x="12109" y="4037"/>
                        <a:pt x="11909" y="3870"/>
                      </a:cubicBezTo>
                      <a:cubicBezTo>
                        <a:pt x="11475" y="3570"/>
                        <a:pt x="11075" y="3303"/>
                        <a:pt x="10641" y="3036"/>
                      </a:cubicBezTo>
                      <a:cubicBezTo>
                        <a:pt x="10408" y="2903"/>
                        <a:pt x="10141" y="2736"/>
                        <a:pt x="9941" y="2636"/>
                      </a:cubicBezTo>
                      <a:cubicBezTo>
                        <a:pt x="9741" y="2502"/>
                        <a:pt x="9474" y="2369"/>
                        <a:pt x="9240" y="2236"/>
                      </a:cubicBezTo>
                      <a:cubicBezTo>
                        <a:pt x="8273" y="1769"/>
                        <a:pt x="7306" y="1335"/>
                        <a:pt x="6305" y="968"/>
                      </a:cubicBezTo>
                      <a:cubicBezTo>
                        <a:pt x="5805" y="801"/>
                        <a:pt x="5304" y="634"/>
                        <a:pt x="4804" y="501"/>
                      </a:cubicBezTo>
                      <a:cubicBezTo>
                        <a:pt x="4304" y="367"/>
                        <a:pt x="3803" y="234"/>
                        <a:pt x="3270" y="167"/>
                      </a:cubicBezTo>
                      <a:cubicBezTo>
                        <a:pt x="2769" y="67"/>
                        <a:pt x="2235" y="34"/>
                        <a:pt x="17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438" name="Google Shape;5438;p33"/>
                <p:cNvSpPr/>
                <p:nvPr/>
              </p:nvSpPr>
              <p:spPr>
                <a:xfrm>
                  <a:off x="2320000" y="4446125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0"/>
                      </a:moveTo>
                      <a:cubicBezTo>
                        <a:pt x="1168" y="0"/>
                        <a:pt x="867" y="34"/>
                        <a:pt x="534" y="301"/>
                      </a:cubicBezTo>
                      <a:cubicBezTo>
                        <a:pt x="267" y="501"/>
                        <a:pt x="100" y="834"/>
                        <a:pt x="33" y="1168"/>
                      </a:cubicBezTo>
                      <a:cubicBezTo>
                        <a:pt x="0" y="1502"/>
                        <a:pt x="100" y="1869"/>
                        <a:pt x="334" y="2169"/>
                      </a:cubicBezTo>
                      <a:cubicBezTo>
                        <a:pt x="534" y="2402"/>
                        <a:pt x="867" y="2669"/>
                        <a:pt x="1201" y="2669"/>
                      </a:cubicBezTo>
                      <a:cubicBezTo>
                        <a:pt x="1601" y="2669"/>
                        <a:pt x="1868" y="2636"/>
                        <a:pt x="2202" y="2369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5" y="1168"/>
                        <a:pt x="2669" y="801"/>
                        <a:pt x="2435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439" name="Google Shape;5439;p33"/>
                <p:cNvSpPr/>
                <p:nvPr/>
              </p:nvSpPr>
              <p:spPr>
                <a:xfrm>
                  <a:off x="2418400" y="4275175"/>
                  <a:ext cx="68400" cy="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69" extrusionOk="0">
                      <a:moveTo>
                        <a:pt x="1535" y="0"/>
                      </a:moveTo>
                      <a:cubicBezTo>
                        <a:pt x="1168" y="0"/>
                        <a:pt x="834" y="34"/>
                        <a:pt x="534" y="300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1"/>
                        <a:pt x="67" y="1868"/>
                        <a:pt x="334" y="2168"/>
                      </a:cubicBezTo>
                      <a:cubicBezTo>
                        <a:pt x="534" y="2402"/>
                        <a:pt x="868" y="2669"/>
                        <a:pt x="1201" y="2669"/>
                      </a:cubicBezTo>
                      <a:cubicBezTo>
                        <a:pt x="1568" y="2669"/>
                        <a:pt x="1868" y="2602"/>
                        <a:pt x="2202" y="2369"/>
                      </a:cubicBezTo>
                      <a:cubicBezTo>
                        <a:pt x="2502" y="2168"/>
                        <a:pt x="2669" y="1835"/>
                        <a:pt x="2702" y="1501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440" name="Google Shape;5440;p33"/>
                <p:cNvSpPr/>
                <p:nvPr/>
              </p:nvSpPr>
              <p:spPr>
                <a:xfrm>
                  <a:off x="2568500" y="4127775"/>
                  <a:ext cx="63400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2461" extrusionOk="0">
                      <a:moveTo>
                        <a:pt x="1165" y="1"/>
                      </a:moveTo>
                      <a:cubicBezTo>
                        <a:pt x="924" y="1"/>
                        <a:pt x="703" y="82"/>
                        <a:pt x="501" y="259"/>
                      </a:cubicBezTo>
                      <a:cubicBezTo>
                        <a:pt x="234" y="459"/>
                        <a:pt x="67" y="759"/>
                        <a:pt x="34" y="1093"/>
                      </a:cubicBezTo>
                      <a:cubicBezTo>
                        <a:pt x="1" y="1426"/>
                        <a:pt x="67" y="1760"/>
                        <a:pt x="267" y="2027"/>
                      </a:cubicBezTo>
                      <a:cubicBezTo>
                        <a:pt x="501" y="2260"/>
                        <a:pt x="834" y="2460"/>
                        <a:pt x="1101" y="2460"/>
                      </a:cubicBezTo>
                      <a:cubicBezTo>
                        <a:pt x="1435" y="2460"/>
                        <a:pt x="1768" y="2427"/>
                        <a:pt x="2035" y="2227"/>
                      </a:cubicBezTo>
                      <a:cubicBezTo>
                        <a:pt x="2269" y="2027"/>
                        <a:pt x="2436" y="1727"/>
                        <a:pt x="2469" y="1393"/>
                      </a:cubicBezTo>
                      <a:cubicBezTo>
                        <a:pt x="2536" y="1059"/>
                        <a:pt x="2436" y="726"/>
                        <a:pt x="2235" y="459"/>
                      </a:cubicBezTo>
                      <a:cubicBezTo>
                        <a:pt x="2035" y="226"/>
                        <a:pt x="1702" y="25"/>
                        <a:pt x="1402" y="25"/>
                      </a:cubicBezTo>
                      <a:cubicBezTo>
                        <a:pt x="1321" y="9"/>
                        <a:pt x="1242" y="1"/>
                        <a:pt x="116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441" name="Google Shape;5441;p33"/>
                <p:cNvSpPr/>
                <p:nvPr/>
              </p:nvSpPr>
              <p:spPr>
                <a:xfrm>
                  <a:off x="2781975" y="4064175"/>
                  <a:ext cx="68425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7" h="2670" extrusionOk="0">
                      <a:moveTo>
                        <a:pt x="1535" y="1"/>
                      </a:moveTo>
                      <a:cubicBezTo>
                        <a:pt x="1168" y="1"/>
                        <a:pt x="868" y="68"/>
                        <a:pt x="535" y="301"/>
                      </a:cubicBezTo>
                      <a:cubicBezTo>
                        <a:pt x="234" y="501"/>
                        <a:pt x="68" y="835"/>
                        <a:pt x="34" y="1168"/>
                      </a:cubicBezTo>
                      <a:cubicBezTo>
                        <a:pt x="1" y="1502"/>
                        <a:pt x="68" y="1902"/>
                        <a:pt x="335" y="2169"/>
                      </a:cubicBezTo>
                      <a:cubicBezTo>
                        <a:pt x="535" y="2436"/>
                        <a:pt x="868" y="2669"/>
                        <a:pt x="1202" y="2669"/>
                      </a:cubicBezTo>
                      <a:cubicBezTo>
                        <a:pt x="1569" y="2669"/>
                        <a:pt x="1869" y="2636"/>
                        <a:pt x="2203" y="2403"/>
                      </a:cubicBezTo>
                      <a:cubicBezTo>
                        <a:pt x="2503" y="2169"/>
                        <a:pt x="2670" y="1836"/>
                        <a:pt x="2703" y="1502"/>
                      </a:cubicBezTo>
                      <a:cubicBezTo>
                        <a:pt x="2736" y="1168"/>
                        <a:pt x="2670" y="801"/>
                        <a:pt x="2403" y="501"/>
                      </a:cubicBezTo>
                      <a:cubicBezTo>
                        <a:pt x="2203" y="268"/>
                        <a:pt x="1869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442" name="Google Shape;5442;p33"/>
                <p:cNvSpPr/>
                <p:nvPr/>
              </p:nvSpPr>
              <p:spPr>
                <a:xfrm>
                  <a:off x="2939600" y="3993300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1"/>
                      </a:moveTo>
                      <a:cubicBezTo>
                        <a:pt x="1168" y="1"/>
                        <a:pt x="834" y="67"/>
                        <a:pt x="534" y="301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2"/>
                        <a:pt x="67" y="1902"/>
                        <a:pt x="334" y="2169"/>
                      </a:cubicBezTo>
                      <a:cubicBezTo>
                        <a:pt x="534" y="2436"/>
                        <a:pt x="868" y="2669"/>
                        <a:pt x="1201" y="2669"/>
                      </a:cubicBezTo>
                      <a:cubicBezTo>
                        <a:pt x="1568" y="2669"/>
                        <a:pt x="1868" y="2636"/>
                        <a:pt x="2202" y="2402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67"/>
                        <a:pt x="1868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</p:grpSp>
        <p:sp>
          <p:nvSpPr>
            <p:cNvPr id="5443" name="Google Shape;5443;p33"/>
            <p:cNvSpPr/>
            <p:nvPr/>
          </p:nvSpPr>
          <p:spPr>
            <a:xfrm>
              <a:off x="7171725" y="15721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4" name="Google Shape;5444;p33"/>
            <p:cNvSpPr/>
            <p:nvPr/>
          </p:nvSpPr>
          <p:spPr>
            <a:xfrm>
              <a:off x="8209951" y="1044567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5" name="Google Shape;5445;p33"/>
            <p:cNvSpPr/>
            <p:nvPr/>
          </p:nvSpPr>
          <p:spPr>
            <a:xfrm>
              <a:off x="227199" y="3403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5446" name="Google Shape;5446;p33"/>
            <p:cNvGrpSpPr/>
            <p:nvPr/>
          </p:nvGrpSpPr>
          <p:grpSpPr>
            <a:xfrm flipH="1">
              <a:off x="6460119" y="2571739"/>
              <a:ext cx="3144201" cy="2844273"/>
              <a:chOff x="-58250" y="1860425"/>
              <a:chExt cx="4369374" cy="3952575"/>
            </a:xfrm>
          </p:grpSpPr>
          <p:sp>
            <p:nvSpPr>
              <p:cNvPr id="5447" name="Google Shape;5447;p33"/>
              <p:cNvSpPr/>
              <p:nvPr/>
            </p:nvSpPr>
            <p:spPr>
              <a:xfrm>
                <a:off x="53450" y="2891675"/>
                <a:ext cx="1843525" cy="2629225"/>
              </a:xfrm>
              <a:custGeom>
                <a:avLst/>
                <a:gdLst/>
                <a:ahLst/>
                <a:cxnLst/>
                <a:rect l="l" t="t" r="r" b="b"/>
                <a:pathLst>
                  <a:path w="73741" h="105169" extrusionOk="0">
                    <a:moveTo>
                      <a:pt x="13162" y="0"/>
                    </a:moveTo>
                    <a:cubicBezTo>
                      <a:pt x="11430" y="8329"/>
                      <a:pt x="5138" y="75229"/>
                      <a:pt x="1" y="102129"/>
                    </a:cubicBezTo>
                    <a:cubicBezTo>
                      <a:pt x="6627" y="102889"/>
                      <a:pt x="28238" y="102525"/>
                      <a:pt x="34378" y="105169"/>
                    </a:cubicBezTo>
                    <a:cubicBezTo>
                      <a:pt x="47692" y="78573"/>
                      <a:pt x="56324" y="57995"/>
                      <a:pt x="73741" y="33891"/>
                    </a:cubicBezTo>
                    <a:lnTo>
                      <a:pt x="73741" y="33891"/>
                    </a:lnTo>
                    <a:cubicBezTo>
                      <a:pt x="55412" y="50852"/>
                      <a:pt x="47084" y="60913"/>
                      <a:pt x="32038" y="80822"/>
                    </a:cubicBezTo>
                    <a:lnTo>
                      <a:pt x="32038" y="80822"/>
                    </a:lnTo>
                    <a:cubicBezTo>
                      <a:pt x="42950" y="53740"/>
                      <a:pt x="51248" y="44803"/>
                      <a:pt x="60154" y="24104"/>
                    </a:cubicBezTo>
                    <a:lnTo>
                      <a:pt x="60154" y="24104"/>
                    </a:lnTo>
                    <a:cubicBezTo>
                      <a:pt x="44713" y="39271"/>
                      <a:pt x="31643" y="56901"/>
                      <a:pt x="21703" y="76141"/>
                    </a:cubicBezTo>
                    <a:cubicBezTo>
                      <a:pt x="26779" y="55107"/>
                      <a:pt x="31795" y="34043"/>
                      <a:pt x="36840" y="13010"/>
                    </a:cubicBezTo>
                    <a:lnTo>
                      <a:pt x="36840" y="13010"/>
                    </a:lnTo>
                    <a:cubicBezTo>
                      <a:pt x="27175" y="31581"/>
                      <a:pt x="15229" y="72281"/>
                      <a:pt x="15077" y="77661"/>
                    </a:cubicBezTo>
                    <a:cubicBezTo>
                      <a:pt x="14986" y="51004"/>
                      <a:pt x="16050" y="27478"/>
                      <a:pt x="13162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448" name="Google Shape;5448;p33"/>
              <p:cNvSpPr/>
              <p:nvPr/>
            </p:nvSpPr>
            <p:spPr>
              <a:xfrm>
                <a:off x="2869396" y="3751537"/>
                <a:ext cx="712800" cy="1652775"/>
              </a:xfrm>
              <a:custGeom>
                <a:avLst/>
                <a:gdLst/>
                <a:ahLst/>
                <a:cxnLst/>
                <a:rect l="l" t="t" r="r" b="b"/>
                <a:pathLst>
                  <a:path w="28512" h="66111" extrusionOk="0">
                    <a:moveTo>
                      <a:pt x="28512" y="1"/>
                    </a:moveTo>
                    <a:lnTo>
                      <a:pt x="28512" y="1"/>
                    </a:lnTo>
                    <a:cubicBezTo>
                      <a:pt x="24895" y="3891"/>
                      <a:pt x="21642" y="8055"/>
                      <a:pt x="18663" y="12432"/>
                    </a:cubicBezTo>
                    <a:cubicBezTo>
                      <a:pt x="13496" y="20031"/>
                      <a:pt x="9271" y="28329"/>
                      <a:pt x="6080" y="36931"/>
                    </a:cubicBezTo>
                    <a:cubicBezTo>
                      <a:pt x="3162" y="44956"/>
                      <a:pt x="0" y="54318"/>
                      <a:pt x="456" y="62859"/>
                    </a:cubicBezTo>
                    <a:cubicBezTo>
                      <a:pt x="1820" y="63131"/>
                      <a:pt x="8985" y="64371"/>
                      <a:pt x="9239" y="66095"/>
                    </a:cubicBezTo>
                    <a:lnTo>
                      <a:pt x="9239" y="66095"/>
                    </a:lnTo>
                    <a:cubicBezTo>
                      <a:pt x="8757" y="62514"/>
                      <a:pt x="9576" y="58872"/>
                      <a:pt x="10457" y="55321"/>
                    </a:cubicBezTo>
                    <a:cubicBezTo>
                      <a:pt x="14074" y="40670"/>
                      <a:pt x="18359" y="26202"/>
                      <a:pt x="23314" y="11916"/>
                    </a:cubicBezTo>
                    <a:cubicBezTo>
                      <a:pt x="24712" y="7812"/>
                      <a:pt x="26202" y="3709"/>
                      <a:pt x="28512" y="1"/>
                    </a:cubicBezTo>
                    <a:close/>
                    <a:moveTo>
                      <a:pt x="9239" y="66095"/>
                    </a:moveTo>
                    <a:lnTo>
                      <a:pt x="9239" y="66095"/>
                    </a:lnTo>
                    <a:cubicBezTo>
                      <a:pt x="9239" y="66101"/>
                      <a:pt x="9240" y="66106"/>
                      <a:pt x="9241" y="66111"/>
                    </a:cubicBezTo>
                    <a:cubicBezTo>
                      <a:pt x="9240" y="66106"/>
                      <a:pt x="9239" y="66101"/>
                      <a:pt x="9239" y="6609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449" name="Google Shape;5449;p33"/>
              <p:cNvSpPr/>
              <p:nvPr/>
            </p:nvSpPr>
            <p:spPr>
              <a:xfrm>
                <a:off x="2561824" y="3231350"/>
                <a:ext cx="1749300" cy="2479525"/>
              </a:xfrm>
              <a:custGeom>
                <a:avLst/>
                <a:gdLst/>
                <a:ahLst/>
                <a:cxnLst/>
                <a:rect l="l" t="t" r="r" b="b"/>
                <a:pathLst>
                  <a:path w="69972" h="99181" extrusionOk="0">
                    <a:moveTo>
                      <a:pt x="39363" y="0"/>
                    </a:moveTo>
                    <a:lnTo>
                      <a:pt x="39363" y="0"/>
                    </a:lnTo>
                    <a:cubicBezTo>
                      <a:pt x="33800" y="6444"/>
                      <a:pt x="29302" y="13709"/>
                      <a:pt x="25016" y="21064"/>
                    </a:cubicBezTo>
                    <a:cubicBezTo>
                      <a:pt x="22007" y="26201"/>
                      <a:pt x="19150" y="31399"/>
                      <a:pt x="16505" y="36688"/>
                    </a:cubicBezTo>
                    <a:cubicBezTo>
                      <a:pt x="11824" y="45989"/>
                      <a:pt x="7751" y="55685"/>
                      <a:pt x="5046" y="65746"/>
                    </a:cubicBezTo>
                    <a:cubicBezTo>
                      <a:pt x="4408" y="68117"/>
                      <a:pt x="0" y="94865"/>
                      <a:pt x="1216" y="94865"/>
                    </a:cubicBezTo>
                    <a:cubicBezTo>
                      <a:pt x="15745" y="95047"/>
                      <a:pt x="30244" y="96536"/>
                      <a:pt x="44500" y="99181"/>
                    </a:cubicBezTo>
                    <a:cubicBezTo>
                      <a:pt x="47205" y="77174"/>
                      <a:pt x="58725" y="57357"/>
                      <a:pt x="69971" y="38207"/>
                    </a:cubicBezTo>
                    <a:lnTo>
                      <a:pt x="69971" y="38207"/>
                    </a:lnTo>
                    <a:cubicBezTo>
                      <a:pt x="54196" y="55229"/>
                      <a:pt x="39606" y="68056"/>
                      <a:pt x="31703" y="89880"/>
                    </a:cubicBezTo>
                    <a:cubicBezTo>
                      <a:pt x="37661" y="64682"/>
                      <a:pt x="45229" y="45168"/>
                      <a:pt x="56597" y="21855"/>
                    </a:cubicBezTo>
                    <a:lnTo>
                      <a:pt x="56597" y="21855"/>
                    </a:lnTo>
                    <a:cubicBezTo>
                      <a:pt x="43132" y="37539"/>
                      <a:pt x="33101" y="49758"/>
                      <a:pt x="23800" y="68177"/>
                    </a:cubicBezTo>
                    <a:cubicBezTo>
                      <a:pt x="20578" y="74621"/>
                      <a:pt x="17630" y="79454"/>
                      <a:pt x="16445" y="86536"/>
                    </a:cubicBezTo>
                    <a:cubicBezTo>
                      <a:pt x="17569" y="54104"/>
                      <a:pt x="24682" y="28967"/>
                      <a:pt x="39363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450" name="Google Shape;5450;p33"/>
              <p:cNvSpPr/>
              <p:nvPr/>
            </p:nvSpPr>
            <p:spPr>
              <a:xfrm>
                <a:off x="-58250" y="3326325"/>
                <a:ext cx="1812375" cy="2366325"/>
              </a:xfrm>
              <a:custGeom>
                <a:avLst/>
                <a:gdLst/>
                <a:ahLst/>
                <a:cxnLst/>
                <a:rect l="l" t="t" r="r" b="b"/>
                <a:pathLst>
                  <a:path w="72495" h="94653" extrusionOk="0">
                    <a:moveTo>
                      <a:pt x="29971" y="1"/>
                    </a:moveTo>
                    <a:cubicBezTo>
                      <a:pt x="29972" y="4"/>
                      <a:pt x="29972" y="8"/>
                      <a:pt x="29973" y="12"/>
                    </a:cubicBezTo>
                    <a:lnTo>
                      <a:pt x="29973" y="12"/>
                    </a:lnTo>
                    <a:cubicBezTo>
                      <a:pt x="29972" y="8"/>
                      <a:pt x="29972" y="4"/>
                      <a:pt x="29971" y="1"/>
                    </a:cubicBezTo>
                    <a:close/>
                    <a:moveTo>
                      <a:pt x="29973" y="12"/>
                    </a:moveTo>
                    <a:cubicBezTo>
                      <a:pt x="31311" y="6634"/>
                      <a:pt x="34197" y="12831"/>
                      <a:pt x="36476" y="19211"/>
                    </a:cubicBezTo>
                    <a:cubicBezTo>
                      <a:pt x="39758" y="28420"/>
                      <a:pt x="41764" y="37995"/>
                      <a:pt x="43801" y="47509"/>
                    </a:cubicBezTo>
                    <a:cubicBezTo>
                      <a:pt x="46020" y="57935"/>
                      <a:pt x="48208" y="68391"/>
                      <a:pt x="48634" y="78968"/>
                    </a:cubicBezTo>
                    <a:cubicBezTo>
                      <a:pt x="43467" y="63163"/>
                      <a:pt x="35746" y="48208"/>
                      <a:pt x="25867" y="34804"/>
                    </a:cubicBezTo>
                    <a:cubicBezTo>
                      <a:pt x="23132" y="31065"/>
                      <a:pt x="20183" y="27448"/>
                      <a:pt x="16810" y="24347"/>
                    </a:cubicBezTo>
                    <a:lnTo>
                      <a:pt x="16810" y="24347"/>
                    </a:lnTo>
                    <a:cubicBezTo>
                      <a:pt x="26870" y="41521"/>
                      <a:pt x="34469" y="60184"/>
                      <a:pt x="39211" y="79515"/>
                    </a:cubicBezTo>
                    <a:cubicBezTo>
                      <a:pt x="29971" y="63619"/>
                      <a:pt x="16232" y="50396"/>
                      <a:pt x="1" y="41825"/>
                    </a:cubicBezTo>
                    <a:lnTo>
                      <a:pt x="1" y="41825"/>
                    </a:lnTo>
                    <a:cubicBezTo>
                      <a:pt x="8208" y="47023"/>
                      <a:pt x="14408" y="54865"/>
                      <a:pt x="19940" y="62798"/>
                    </a:cubicBezTo>
                    <a:cubicBezTo>
                      <a:pt x="26688" y="72403"/>
                      <a:pt x="32950" y="82980"/>
                      <a:pt x="34135" y="94652"/>
                    </a:cubicBezTo>
                    <a:cubicBezTo>
                      <a:pt x="39577" y="92354"/>
                      <a:pt x="45385" y="91597"/>
                      <a:pt x="51242" y="91597"/>
                    </a:cubicBezTo>
                    <a:cubicBezTo>
                      <a:pt x="55918" y="91597"/>
                      <a:pt x="60625" y="92079"/>
                      <a:pt x="65199" y="92646"/>
                    </a:cubicBezTo>
                    <a:cubicBezTo>
                      <a:pt x="66284" y="92784"/>
                      <a:pt x="68225" y="93379"/>
                      <a:pt x="69788" y="93379"/>
                    </a:cubicBezTo>
                    <a:cubicBezTo>
                      <a:pt x="70986" y="93379"/>
                      <a:pt x="71962" y="93030"/>
                      <a:pt x="72160" y="91856"/>
                    </a:cubicBezTo>
                    <a:cubicBezTo>
                      <a:pt x="72494" y="90002"/>
                      <a:pt x="68817" y="86233"/>
                      <a:pt x="67905" y="84835"/>
                    </a:cubicBezTo>
                    <a:cubicBezTo>
                      <a:pt x="62798" y="77145"/>
                      <a:pt x="61856" y="67783"/>
                      <a:pt x="59120" y="59120"/>
                    </a:cubicBezTo>
                    <a:cubicBezTo>
                      <a:pt x="55959" y="49150"/>
                      <a:pt x="52129" y="39454"/>
                      <a:pt x="47570" y="30062"/>
                    </a:cubicBezTo>
                    <a:cubicBezTo>
                      <a:pt x="45017" y="24834"/>
                      <a:pt x="42281" y="19697"/>
                      <a:pt x="39363" y="14682"/>
                    </a:cubicBezTo>
                    <a:cubicBezTo>
                      <a:pt x="37843" y="12098"/>
                      <a:pt x="36293" y="9514"/>
                      <a:pt x="34652" y="7022"/>
                    </a:cubicBezTo>
                    <a:cubicBezTo>
                      <a:pt x="33438" y="5080"/>
                      <a:pt x="30407" y="2138"/>
                      <a:pt x="29973" y="1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451" name="Google Shape;5451;p33"/>
              <p:cNvSpPr/>
              <p:nvPr/>
            </p:nvSpPr>
            <p:spPr>
              <a:xfrm>
                <a:off x="2771600" y="2298950"/>
                <a:ext cx="658850" cy="512725"/>
              </a:xfrm>
              <a:custGeom>
                <a:avLst/>
                <a:gdLst/>
                <a:ahLst/>
                <a:cxnLst/>
                <a:rect l="l" t="t" r="r" b="b"/>
                <a:pathLst>
                  <a:path w="26354" h="20509" extrusionOk="0">
                    <a:moveTo>
                      <a:pt x="11829" y="1"/>
                    </a:moveTo>
                    <a:cubicBezTo>
                      <a:pt x="9451" y="1"/>
                      <a:pt x="9181" y="4234"/>
                      <a:pt x="9453" y="6475"/>
                    </a:cubicBezTo>
                    <a:cubicBezTo>
                      <a:pt x="8273" y="4692"/>
                      <a:pt x="7155" y="2370"/>
                      <a:pt x="5706" y="2370"/>
                    </a:cubicBezTo>
                    <a:cubicBezTo>
                      <a:pt x="5400" y="2370"/>
                      <a:pt x="5080" y="2473"/>
                      <a:pt x="4742" y="2706"/>
                    </a:cubicBezTo>
                    <a:cubicBezTo>
                      <a:pt x="0" y="5928"/>
                      <a:pt x="7204" y="15958"/>
                      <a:pt x="12007" y="19606"/>
                    </a:cubicBezTo>
                    <a:cubicBezTo>
                      <a:pt x="12651" y="20116"/>
                      <a:pt x="13439" y="20508"/>
                      <a:pt x="14243" y="20508"/>
                    </a:cubicBezTo>
                    <a:cubicBezTo>
                      <a:pt x="14348" y="20508"/>
                      <a:pt x="14454" y="20501"/>
                      <a:pt x="14560" y="20487"/>
                    </a:cubicBezTo>
                    <a:cubicBezTo>
                      <a:pt x="15776" y="20335"/>
                      <a:pt x="17417" y="18907"/>
                      <a:pt x="18238" y="17995"/>
                    </a:cubicBezTo>
                    <a:cubicBezTo>
                      <a:pt x="26353" y="8633"/>
                      <a:pt x="26201" y="4803"/>
                      <a:pt x="23739" y="4074"/>
                    </a:cubicBezTo>
                    <a:cubicBezTo>
                      <a:pt x="23581" y="4031"/>
                      <a:pt x="23428" y="4011"/>
                      <a:pt x="23280" y="4011"/>
                    </a:cubicBezTo>
                    <a:cubicBezTo>
                      <a:pt x="21749" y="4011"/>
                      <a:pt x="20715" y="6138"/>
                      <a:pt x="19302" y="7053"/>
                    </a:cubicBezTo>
                    <a:cubicBezTo>
                      <a:pt x="19818" y="5989"/>
                      <a:pt x="20365" y="4834"/>
                      <a:pt x="20335" y="3648"/>
                    </a:cubicBezTo>
                    <a:cubicBezTo>
                      <a:pt x="20274" y="2493"/>
                      <a:pt x="19484" y="1186"/>
                      <a:pt x="18298" y="1065"/>
                    </a:cubicBezTo>
                    <a:cubicBezTo>
                      <a:pt x="18252" y="1060"/>
                      <a:pt x="18206" y="1057"/>
                      <a:pt x="18161" y="1057"/>
                    </a:cubicBezTo>
                    <a:cubicBezTo>
                      <a:pt x="16545" y="1057"/>
                      <a:pt x="15123" y="4118"/>
                      <a:pt x="14621" y="5685"/>
                    </a:cubicBezTo>
                    <a:cubicBezTo>
                      <a:pt x="14438" y="4165"/>
                      <a:pt x="14195" y="62"/>
                      <a:pt x="11855" y="1"/>
                    </a:cubicBezTo>
                    <a:cubicBezTo>
                      <a:pt x="11846" y="1"/>
                      <a:pt x="11838" y="1"/>
                      <a:pt x="118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452" name="Google Shape;5452;p33"/>
              <p:cNvSpPr/>
              <p:nvPr/>
            </p:nvSpPr>
            <p:spPr>
              <a:xfrm>
                <a:off x="2920450" y="2444225"/>
                <a:ext cx="97700" cy="1709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6836" extrusionOk="0">
                    <a:moveTo>
                      <a:pt x="434" y="1"/>
                    </a:moveTo>
                    <a:cubicBezTo>
                      <a:pt x="217" y="1"/>
                      <a:pt x="1" y="242"/>
                      <a:pt x="125" y="512"/>
                    </a:cubicBezTo>
                    <a:cubicBezTo>
                      <a:pt x="1250" y="2518"/>
                      <a:pt x="2101" y="4950"/>
                      <a:pt x="3530" y="6774"/>
                    </a:cubicBezTo>
                    <a:cubicBezTo>
                      <a:pt x="3573" y="6817"/>
                      <a:pt x="3625" y="6836"/>
                      <a:pt x="3674" y="6836"/>
                    </a:cubicBezTo>
                    <a:cubicBezTo>
                      <a:pt x="3796" y="6836"/>
                      <a:pt x="3907" y="6721"/>
                      <a:pt x="3864" y="6591"/>
                    </a:cubicBezTo>
                    <a:cubicBezTo>
                      <a:pt x="3378" y="4342"/>
                      <a:pt x="1828" y="2153"/>
                      <a:pt x="703" y="178"/>
                    </a:cubicBezTo>
                    <a:cubicBezTo>
                      <a:pt x="636" y="52"/>
                      <a:pt x="535" y="1"/>
                      <a:pt x="43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453" name="Google Shape;5453;p33"/>
              <p:cNvSpPr/>
              <p:nvPr/>
            </p:nvSpPr>
            <p:spPr>
              <a:xfrm>
                <a:off x="3062625" y="2395325"/>
                <a:ext cx="36500" cy="238575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9543" extrusionOk="0">
                    <a:moveTo>
                      <a:pt x="280" y="1"/>
                    </a:moveTo>
                    <a:cubicBezTo>
                      <a:pt x="168" y="1"/>
                      <a:pt x="62" y="85"/>
                      <a:pt x="62" y="249"/>
                    </a:cubicBezTo>
                    <a:cubicBezTo>
                      <a:pt x="1" y="3228"/>
                      <a:pt x="700" y="6298"/>
                      <a:pt x="882" y="9307"/>
                    </a:cubicBezTo>
                    <a:cubicBezTo>
                      <a:pt x="882" y="9459"/>
                      <a:pt x="1027" y="9543"/>
                      <a:pt x="1171" y="9543"/>
                    </a:cubicBezTo>
                    <a:cubicBezTo>
                      <a:pt x="1315" y="9543"/>
                      <a:pt x="1460" y="9459"/>
                      <a:pt x="1460" y="9277"/>
                    </a:cubicBezTo>
                    <a:cubicBezTo>
                      <a:pt x="1308" y="6328"/>
                      <a:pt x="1399" y="2985"/>
                      <a:pt x="518" y="188"/>
                    </a:cubicBezTo>
                    <a:cubicBezTo>
                      <a:pt x="476" y="62"/>
                      <a:pt x="376" y="1"/>
                      <a:pt x="280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454" name="Google Shape;5454;p33"/>
              <p:cNvSpPr/>
              <p:nvPr/>
            </p:nvSpPr>
            <p:spPr>
              <a:xfrm>
                <a:off x="3141850" y="2433325"/>
                <a:ext cx="73325" cy="204625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8185" extrusionOk="0">
                    <a:moveTo>
                      <a:pt x="2664" y="1"/>
                    </a:moveTo>
                    <a:cubicBezTo>
                      <a:pt x="2559" y="1"/>
                      <a:pt x="2446" y="58"/>
                      <a:pt x="2394" y="188"/>
                    </a:cubicBezTo>
                    <a:cubicBezTo>
                      <a:pt x="1391" y="2650"/>
                      <a:pt x="814" y="5355"/>
                      <a:pt x="54" y="7878"/>
                    </a:cubicBezTo>
                    <a:cubicBezTo>
                      <a:pt x="1" y="8073"/>
                      <a:pt x="143" y="8185"/>
                      <a:pt x="289" y="8185"/>
                    </a:cubicBezTo>
                    <a:cubicBezTo>
                      <a:pt x="395" y="8185"/>
                      <a:pt x="502" y="8127"/>
                      <a:pt x="540" y="8000"/>
                    </a:cubicBezTo>
                    <a:cubicBezTo>
                      <a:pt x="1330" y="5477"/>
                      <a:pt x="2333" y="2893"/>
                      <a:pt x="2881" y="279"/>
                    </a:cubicBezTo>
                    <a:cubicBezTo>
                      <a:pt x="2933" y="105"/>
                      <a:pt x="2805" y="1"/>
                      <a:pt x="266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455" name="Google Shape;5455;p33"/>
              <p:cNvSpPr/>
              <p:nvPr/>
            </p:nvSpPr>
            <p:spPr>
              <a:xfrm>
                <a:off x="3213275" y="2509400"/>
                <a:ext cx="120725" cy="147775"/>
              </a:xfrm>
              <a:custGeom>
                <a:avLst/>
                <a:gdLst/>
                <a:ahLst/>
                <a:cxnLst/>
                <a:rect l="l" t="t" r="r" b="b"/>
                <a:pathLst>
                  <a:path w="4829" h="5911" extrusionOk="0">
                    <a:moveTo>
                      <a:pt x="4492" y="0"/>
                    </a:moveTo>
                    <a:cubicBezTo>
                      <a:pt x="4451" y="0"/>
                      <a:pt x="4410" y="10"/>
                      <a:pt x="4370" y="33"/>
                    </a:cubicBezTo>
                    <a:cubicBezTo>
                      <a:pt x="3428" y="458"/>
                      <a:pt x="2698" y="1522"/>
                      <a:pt x="2090" y="2312"/>
                    </a:cubicBezTo>
                    <a:cubicBezTo>
                      <a:pt x="1331" y="3285"/>
                      <a:pt x="631" y="4410"/>
                      <a:pt x="84" y="5534"/>
                    </a:cubicBezTo>
                    <a:cubicBezTo>
                      <a:pt x="1" y="5723"/>
                      <a:pt x="176" y="5911"/>
                      <a:pt x="343" y="5911"/>
                    </a:cubicBezTo>
                    <a:cubicBezTo>
                      <a:pt x="419" y="5911"/>
                      <a:pt x="493" y="5872"/>
                      <a:pt x="540" y="5777"/>
                    </a:cubicBezTo>
                    <a:cubicBezTo>
                      <a:pt x="1148" y="4653"/>
                      <a:pt x="1817" y="3650"/>
                      <a:pt x="2607" y="2677"/>
                    </a:cubicBezTo>
                    <a:cubicBezTo>
                      <a:pt x="3276" y="1887"/>
                      <a:pt x="4218" y="1249"/>
                      <a:pt x="4705" y="367"/>
                    </a:cubicBezTo>
                    <a:cubicBezTo>
                      <a:pt x="4828" y="194"/>
                      <a:pt x="4670" y="0"/>
                      <a:pt x="4492" y="0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456" name="Google Shape;5456;p33"/>
              <p:cNvSpPr/>
              <p:nvPr/>
            </p:nvSpPr>
            <p:spPr>
              <a:xfrm>
                <a:off x="2944100" y="2678700"/>
                <a:ext cx="352600" cy="178875"/>
              </a:xfrm>
              <a:custGeom>
                <a:avLst/>
                <a:gdLst/>
                <a:ahLst/>
                <a:cxnLst/>
                <a:rect l="l" t="t" r="r" b="b"/>
                <a:pathLst>
                  <a:path w="14104" h="7155" extrusionOk="0">
                    <a:moveTo>
                      <a:pt x="4301" y="0"/>
                    </a:moveTo>
                    <a:cubicBezTo>
                      <a:pt x="3837" y="0"/>
                      <a:pt x="3946" y="2730"/>
                      <a:pt x="3769" y="3261"/>
                    </a:cubicBezTo>
                    <a:cubicBezTo>
                      <a:pt x="2918" y="2288"/>
                      <a:pt x="1307" y="1012"/>
                      <a:pt x="0" y="860"/>
                    </a:cubicBezTo>
                    <a:lnTo>
                      <a:pt x="0" y="860"/>
                    </a:lnTo>
                    <a:cubicBezTo>
                      <a:pt x="0" y="5297"/>
                      <a:pt x="6414" y="7152"/>
                      <a:pt x="6414" y="7152"/>
                    </a:cubicBezTo>
                    <a:cubicBezTo>
                      <a:pt x="6433" y="7154"/>
                      <a:pt x="6455" y="7155"/>
                      <a:pt x="6480" y="7155"/>
                    </a:cubicBezTo>
                    <a:cubicBezTo>
                      <a:pt x="7569" y="7155"/>
                      <a:pt x="14104" y="5226"/>
                      <a:pt x="14104" y="2106"/>
                    </a:cubicBezTo>
                    <a:cubicBezTo>
                      <a:pt x="13984" y="2093"/>
                      <a:pt x="13860" y="2086"/>
                      <a:pt x="13732" y="2086"/>
                    </a:cubicBezTo>
                    <a:cubicBezTo>
                      <a:pt x="12392" y="2086"/>
                      <a:pt x="10624" y="2777"/>
                      <a:pt x="9514" y="3443"/>
                    </a:cubicBezTo>
                    <a:cubicBezTo>
                      <a:pt x="9301" y="2501"/>
                      <a:pt x="9757" y="1072"/>
                      <a:pt x="9727" y="130"/>
                    </a:cubicBezTo>
                    <a:lnTo>
                      <a:pt x="9727" y="130"/>
                    </a:lnTo>
                    <a:cubicBezTo>
                      <a:pt x="8420" y="920"/>
                      <a:pt x="7295" y="2045"/>
                      <a:pt x="6474" y="3322"/>
                    </a:cubicBezTo>
                    <a:cubicBezTo>
                      <a:pt x="5927" y="2410"/>
                      <a:pt x="4559" y="130"/>
                      <a:pt x="4347" y="9"/>
                    </a:cubicBezTo>
                    <a:cubicBezTo>
                      <a:pt x="4331" y="3"/>
                      <a:pt x="4316" y="0"/>
                      <a:pt x="43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457" name="Google Shape;5457;p33"/>
              <p:cNvSpPr/>
              <p:nvPr/>
            </p:nvSpPr>
            <p:spPr>
              <a:xfrm>
                <a:off x="2944100" y="2808600"/>
                <a:ext cx="183750" cy="2811100"/>
              </a:xfrm>
              <a:custGeom>
                <a:avLst/>
                <a:gdLst/>
                <a:ahLst/>
                <a:cxnLst/>
                <a:rect l="l" t="t" r="r" b="b"/>
                <a:pathLst>
                  <a:path w="7350" h="112444" extrusionOk="0">
                    <a:moveTo>
                      <a:pt x="6743" y="1"/>
                    </a:moveTo>
                    <a:cubicBezTo>
                      <a:pt x="6537" y="1"/>
                      <a:pt x="6336" y="115"/>
                      <a:pt x="6262" y="375"/>
                    </a:cubicBezTo>
                    <a:cubicBezTo>
                      <a:pt x="0" y="27640"/>
                      <a:pt x="1338" y="83872"/>
                      <a:pt x="2401" y="111623"/>
                    </a:cubicBezTo>
                    <a:cubicBezTo>
                      <a:pt x="2417" y="112170"/>
                      <a:pt x="2857" y="112443"/>
                      <a:pt x="3283" y="112443"/>
                    </a:cubicBezTo>
                    <a:cubicBezTo>
                      <a:pt x="3708" y="112443"/>
                      <a:pt x="4119" y="112170"/>
                      <a:pt x="4073" y="111623"/>
                    </a:cubicBezTo>
                    <a:cubicBezTo>
                      <a:pt x="2401" y="83811"/>
                      <a:pt x="1945" y="28156"/>
                      <a:pt x="7295" y="618"/>
                    </a:cubicBezTo>
                    <a:cubicBezTo>
                      <a:pt x="7349" y="240"/>
                      <a:pt x="7041" y="1"/>
                      <a:pt x="67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458" name="Google Shape;5458;p33"/>
              <p:cNvSpPr/>
              <p:nvPr/>
            </p:nvSpPr>
            <p:spPr>
              <a:xfrm>
                <a:off x="2710800" y="2931175"/>
                <a:ext cx="330575" cy="388725"/>
              </a:xfrm>
              <a:custGeom>
                <a:avLst/>
                <a:gdLst/>
                <a:ahLst/>
                <a:cxnLst/>
                <a:rect l="l" t="t" r="r" b="b"/>
                <a:pathLst>
                  <a:path w="13223" h="15549" extrusionOk="0">
                    <a:moveTo>
                      <a:pt x="730" y="1"/>
                    </a:moveTo>
                    <a:cubicBezTo>
                      <a:pt x="730" y="1"/>
                      <a:pt x="730" y="2"/>
                      <a:pt x="730" y="2"/>
                    </a:cubicBezTo>
                    <a:lnTo>
                      <a:pt x="730" y="2"/>
                    </a:lnTo>
                    <a:cubicBezTo>
                      <a:pt x="730" y="2"/>
                      <a:pt x="730" y="1"/>
                      <a:pt x="730" y="1"/>
                    </a:cubicBezTo>
                    <a:close/>
                    <a:moveTo>
                      <a:pt x="730" y="2"/>
                    </a:moveTo>
                    <a:cubicBezTo>
                      <a:pt x="1" y="2950"/>
                      <a:pt x="821" y="6171"/>
                      <a:pt x="2554" y="8724"/>
                    </a:cubicBezTo>
                    <a:cubicBezTo>
                      <a:pt x="3687" y="10414"/>
                      <a:pt x="8705" y="15548"/>
                      <a:pt x="11404" y="15548"/>
                    </a:cubicBezTo>
                    <a:cubicBezTo>
                      <a:pt x="12396" y="15548"/>
                      <a:pt x="13074" y="14854"/>
                      <a:pt x="13132" y="13041"/>
                    </a:cubicBezTo>
                    <a:cubicBezTo>
                      <a:pt x="13223" y="10366"/>
                      <a:pt x="10852" y="7873"/>
                      <a:pt x="9089" y="6171"/>
                    </a:cubicBezTo>
                    <a:cubicBezTo>
                      <a:pt x="8391" y="5504"/>
                      <a:pt x="696" y="202"/>
                      <a:pt x="730" y="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459" name="Google Shape;5459;p33"/>
              <p:cNvSpPr/>
              <p:nvPr/>
            </p:nvSpPr>
            <p:spPr>
              <a:xfrm>
                <a:off x="3025775" y="3166750"/>
                <a:ext cx="328675" cy="317775"/>
              </a:xfrm>
              <a:custGeom>
                <a:avLst/>
                <a:gdLst/>
                <a:ahLst/>
                <a:cxnLst/>
                <a:rect l="l" t="t" r="r" b="b"/>
                <a:pathLst>
                  <a:path w="13147" h="12711" extrusionOk="0">
                    <a:moveTo>
                      <a:pt x="12691" y="1"/>
                    </a:move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close/>
                    <a:moveTo>
                      <a:pt x="12691" y="1"/>
                    </a:moveTo>
                    <a:cubicBezTo>
                      <a:pt x="12870" y="1218"/>
                      <a:pt x="593" y="7387"/>
                      <a:pt x="198" y="10396"/>
                    </a:cubicBezTo>
                    <a:cubicBezTo>
                      <a:pt x="1" y="12048"/>
                      <a:pt x="1084" y="12710"/>
                      <a:pt x="2653" y="12710"/>
                    </a:cubicBezTo>
                    <a:cubicBezTo>
                      <a:pt x="4951" y="12710"/>
                      <a:pt x="8289" y="11290"/>
                      <a:pt x="10168" y="9484"/>
                    </a:cubicBezTo>
                    <a:cubicBezTo>
                      <a:pt x="12387" y="7326"/>
                      <a:pt x="13147" y="3071"/>
                      <a:pt x="126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460" name="Google Shape;5460;p33"/>
              <p:cNvSpPr/>
              <p:nvPr/>
            </p:nvSpPr>
            <p:spPr>
              <a:xfrm>
                <a:off x="2735125" y="3497300"/>
                <a:ext cx="263700" cy="325950"/>
              </a:xfrm>
              <a:custGeom>
                <a:avLst/>
                <a:gdLst/>
                <a:ahLst/>
                <a:cxnLst/>
                <a:rect l="l" t="t" r="r" b="b"/>
                <a:pathLst>
                  <a:path w="10548" h="13038" extrusionOk="0">
                    <a:moveTo>
                      <a:pt x="730" y="1"/>
                    </a:moveTo>
                    <a:lnTo>
                      <a:pt x="730" y="1"/>
                    </a:lnTo>
                    <a:cubicBezTo>
                      <a:pt x="0" y="3344"/>
                      <a:pt x="882" y="6992"/>
                      <a:pt x="3101" y="9606"/>
                    </a:cubicBezTo>
                    <a:cubicBezTo>
                      <a:pt x="4126" y="10867"/>
                      <a:pt x="6903" y="13037"/>
                      <a:pt x="8745" y="13037"/>
                    </a:cubicBezTo>
                    <a:cubicBezTo>
                      <a:pt x="9743" y="13037"/>
                      <a:pt x="10465" y="12401"/>
                      <a:pt x="10487" y="10639"/>
                    </a:cubicBezTo>
                    <a:cubicBezTo>
                      <a:pt x="10548" y="6718"/>
                      <a:pt x="3313" y="2280"/>
                      <a:pt x="73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461" name="Google Shape;5461;p33"/>
              <p:cNvSpPr/>
              <p:nvPr/>
            </p:nvSpPr>
            <p:spPr>
              <a:xfrm>
                <a:off x="2908375" y="3659150"/>
                <a:ext cx="448950" cy="315075"/>
              </a:xfrm>
              <a:custGeom>
                <a:avLst/>
                <a:gdLst/>
                <a:ahLst/>
                <a:cxnLst/>
                <a:rect l="l" t="t" r="r" b="b"/>
                <a:pathLst>
                  <a:path w="17958" h="12603" extrusionOk="0">
                    <a:moveTo>
                      <a:pt x="17904" y="1"/>
                    </a:moveTo>
                    <a:cubicBezTo>
                      <a:pt x="17904" y="1"/>
                      <a:pt x="17904" y="1"/>
                      <a:pt x="17904" y="1"/>
                    </a:cubicBezTo>
                    <a:cubicBezTo>
                      <a:pt x="15229" y="882"/>
                      <a:pt x="1" y="6688"/>
                      <a:pt x="4985" y="11825"/>
                    </a:cubicBezTo>
                    <a:cubicBezTo>
                      <a:pt x="5523" y="12376"/>
                      <a:pt x="6153" y="12603"/>
                      <a:pt x="6826" y="12603"/>
                    </a:cubicBezTo>
                    <a:cubicBezTo>
                      <a:pt x="9269" y="12603"/>
                      <a:pt x="12274" y="9610"/>
                      <a:pt x="13466" y="8299"/>
                    </a:cubicBezTo>
                    <a:cubicBezTo>
                      <a:pt x="16919" y="4482"/>
                      <a:pt x="17957" y="1"/>
                      <a:pt x="179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462" name="Google Shape;5462;p33"/>
              <p:cNvSpPr/>
              <p:nvPr/>
            </p:nvSpPr>
            <p:spPr>
              <a:xfrm>
                <a:off x="2759575" y="3010175"/>
                <a:ext cx="233575" cy="232800"/>
              </a:xfrm>
              <a:custGeom>
                <a:avLst/>
                <a:gdLst/>
                <a:ahLst/>
                <a:cxnLst/>
                <a:rect l="l" t="t" r="r" b="b"/>
                <a:pathLst>
                  <a:path w="9343" h="9312" extrusionOk="0">
                    <a:moveTo>
                      <a:pt x="368" y="0"/>
                    </a:moveTo>
                    <a:cubicBezTo>
                      <a:pt x="177" y="0"/>
                      <a:pt x="0" y="266"/>
                      <a:pt x="208" y="428"/>
                    </a:cubicBezTo>
                    <a:cubicBezTo>
                      <a:pt x="1819" y="2069"/>
                      <a:pt x="3217" y="3862"/>
                      <a:pt x="4706" y="5564"/>
                    </a:cubicBezTo>
                    <a:cubicBezTo>
                      <a:pt x="5922" y="6932"/>
                      <a:pt x="7320" y="8604"/>
                      <a:pt x="9022" y="9303"/>
                    </a:cubicBezTo>
                    <a:cubicBezTo>
                      <a:pt x="9040" y="9309"/>
                      <a:pt x="9058" y="9312"/>
                      <a:pt x="9075" y="9312"/>
                    </a:cubicBezTo>
                    <a:cubicBezTo>
                      <a:pt x="9232" y="9312"/>
                      <a:pt x="9342" y="9075"/>
                      <a:pt x="9205" y="8938"/>
                    </a:cubicBezTo>
                    <a:cubicBezTo>
                      <a:pt x="7807" y="7479"/>
                      <a:pt x="6104" y="6294"/>
                      <a:pt x="4737" y="4744"/>
                    </a:cubicBezTo>
                    <a:cubicBezTo>
                      <a:pt x="3369" y="3163"/>
                      <a:pt x="2031" y="1583"/>
                      <a:pt x="542" y="93"/>
                    </a:cubicBezTo>
                    <a:cubicBezTo>
                      <a:pt x="491" y="27"/>
                      <a:pt x="429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463" name="Google Shape;5463;p33"/>
              <p:cNvSpPr/>
              <p:nvPr/>
            </p:nvSpPr>
            <p:spPr>
              <a:xfrm>
                <a:off x="3101400" y="3278400"/>
                <a:ext cx="194725" cy="141075"/>
              </a:xfrm>
              <a:custGeom>
                <a:avLst/>
                <a:gdLst/>
                <a:ahLst/>
                <a:cxnLst/>
                <a:rect l="l" t="t" r="r" b="b"/>
                <a:pathLst>
                  <a:path w="7789" h="5643" extrusionOk="0">
                    <a:moveTo>
                      <a:pt x="7503" y="0"/>
                    </a:moveTo>
                    <a:cubicBezTo>
                      <a:pt x="7466" y="0"/>
                      <a:pt x="7426" y="10"/>
                      <a:pt x="7386" y="33"/>
                    </a:cubicBezTo>
                    <a:cubicBezTo>
                      <a:pt x="4924" y="1674"/>
                      <a:pt x="2766" y="3832"/>
                      <a:pt x="213" y="5291"/>
                    </a:cubicBezTo>
                    <a:cubicBezTo>
                      <a:pt x="1" y="5398"/>
                      <a:pt x="136" y="5643"/>
                      <a:pt x="315" y="5643"/>
                    </a:cubicBezTo>
                    <a:cubicBezTo>
                      <a:pt x="341" y="5643"/>
                      <a:pt x="368" y="5637"/>
                      <a:pt x="395" y="5626"/>
                    </a:cubicBezTo>
                    <a:cubicBezTo>
                      <a:pt x="1915" y="4988"/>
                      <a:pt x="3283" y="3954"/>
                      <a:pt x="4620" y="3012"/>
                    </a:cubicBezTo>
                    <a:cubicBezTo>
                      <a:pt x="5714" y="2252"/>
                      <a:pt x="6991" y="1522"/>
                      <a:pt x="7690" y="337"/>
                    </a:cubicBezTo>
                    <a:cubicBezTo>
                      <a:pt x="7789" y="189"/>
                      <a:pt x="7667" y="0"/>
                      <a:pt x="75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464" name="Google Shape;5464;p33"/>
              <p:cNvSpPr/>
              <p:nvPr/>
            </p:nvSpPr>
            <p:spPr>
              <a:xfrm>
                <a:off x="2781050" y="3580225"/>
                <a:ext cx="148575" cy="176850"/>
              </a:xfrm>
              <a:custGeom>
                <a:avLst/>
                <a:gdLst/>
                <a:ahLst/>
                <a:cxnLst/>
                <a:rect l="l" t="t" r="r" b="b"/>
                <a:pathLst>
                  <a:path w="5943" h="7074" extrusionOk="0">
                    <a:moveTo>
                      <a:pt x="341" y="1"/>
                    </a:moveTo>
                    <a:cubicBezTo>
                      <a:pt x="169" y="1"/>
                      <a:pt x="1" y="158"/>
                      <a:pt x="109" y="331"/>
                    </a:cubicBezTo>
                    <a:cubicBezTo>
                      <a:pt x="1628" y="2672"/>
                      <a:pt x="3331" y="5134"/>
                      <a:pt x="5458" y="7018"/>
                    </a:cubicBezTo>
                    <a:cubicBezTo>
                      <a:pt x="5510" y="7057"/>
                      <a:pt x="5563" y="7074"/>
                      <a:pt x="5613" y="7074"/>
                    </a:cubicBezTo>
                    <a:cubicBezTo>
                      <a:pt x="5799" y="7074"/>
                      <a:pt x="5943" y="6845"/>
                      <a:pt x="5823" y="6653"/>
                    </a:cubicBezTo>
                    <a:cubicBezTo>
                      <a:pt x="3999" y="4495"/>
                      <a:pt x="2084" y="2489"/>
                      <a:pt x="534" y="88"/>
                    </a:cubicBezTo>
                    <a:cubicBezTo>
                      <a:pt x="481" y="26"/>
                      <a:pt x="411" y="1"/>
                      <a:pt x="3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465" name="Google Shape;5465;p33"/>
              <p:cNvSpPr/>
              <p:nvPr/>
            </p:nvSpPr>
            <p:spPr>
              <a:xfrm>
                <a:off x="3079725" y="3732600"/>
                <a:ext cx="228050" cy="158625"/>
              </a:xfrm>
              <a:custGeom>
                <a:avLst/>
                <a:gdLst/>
                <a:ahLst/>
                <a:cxnLst/>
                <a:rect l="l" t="t" r="r" b="b"/>
                <a:pathLst>
                  <a:path w="9122" h="6345" extrusionOk="0">
                    <a:moveTo>
                      <a:pt x="8729" y="0"/>
                    </a:moveTo>
                    <a:cubicBezTo>
                      <a:pt x="8668" y="0"/>
                      <a:pt x="8608" y="21"/>
                      <a:pt x="8557" y="72"/>
                    </a:cubicBezTo>
                    <a:cubicBezTo>
                      <a:pt x="7463" y="1318"/>
                      <a:pt x="5943" y="2200"/>
                      <a:pt x="4606" y="3203"/>
                    </a:cubicBezTo>
                    <a:cubicBezTo>
                      <a:pt x="3177" y="4267"/>
                      <a:pt x="1779" y="5422"/>
                      <a:pt x="107" y="6121"/>
                    </a:cubicBezTo>
                    <a:cubicBezTo>
                      <a:pt x="0" y="6174"/>
                      <a:pt x="11" y="6344"/>
                      <a:pt x="117" y="6344"/>
                    </a:cubicBezTo>
                    <a:cubicBezTo>
                      <a:pt x="132" y="6344"/>
                      <a:pt x="149" y="6341"/>
                      <a:pt x="168" y="6333"/>
                    </a:cubicBezTo>
                    <a:cubicBezTo>
                      <a:pt x="1992" y="5726"/>
                      <a:pt x="3603" y="4571"/>
                      <a:pt x="5153" y="3446"/>
                    </a:cubicBezTo>
                    <a:cubicBezTo>
                      <a:pt x="6429" y="2534"/>
                      <a:pt x="8040" y="1713"/>
                      <a:pt x="8983" y="406"/>
                    </a:cubicBezTo>
                    <a:cubicBezTo>
                      <a:pt x="9122" y="221"/>
                      <a:pt x="8925" y="0"/>
                      <a:pt x="87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466" name="Google Shape;5466;p33"/>
              <p:cNvSpPr/>
              <p:nvPr/>
            </p:nvSpPr>
            <p:spPr>
              <a:xfrm>
                <a:off x="2984450" y="2757925"/>
                <a:ext cx="65600" cy="46775"/>
              </a:xfrm>
              <a:custGeom>
                <a:avLst/>
                <a:gdLst/>
                <a:ahLst/>
                <a:cxnLst/>
                <a:rect l="l" t="t" r="r" b="b"/>
                <a:pathLst>
                  <a:path w="2624" h="1871" extrusionOk="0">
                    <a:moveTo>
                      <a:pt x="373" y="1"/>
                    </a:moveTo>
                    <a:cubicBezTo>
                      <a:pt x="152" y="1"/>
                      <a:pt x="0" y="364"/>
                      <a:pt x="210" y="548"/>
                    </a:cubicBezTo>
                    <a:cubicBezTo>
                      <a:pt x="544" y="761"/>
                      <a:pt x="909" y="1034"/>
                      <a:pt x="1243" y="1247"/>
                    </a:cubicBezTo>
                    <a:cubicBezTo>
                      <a:pt x="1547" y="1490"/>
                      <a:pt x="1851" y="1764"/>
                      <a:pt x="2246" y="1855"/>
                    </a:cubicBezTo>
                    <a:cubicBezTo>
                      <a:pt x="2282" y="1865"/>
                      <a:pt x="2314" y="1870"/>
                      <a:pt x="2343" y="1870"/>
                    </a:cubicBezTo>
                    <a:cubicBezTo>
                      <a:pt x="2568" y="1870"/>
                      <a:pt x="2624" y="1587"/>
                      <a:pt x="2490" y="1399"/>
                    </a:cubicBezTo>
                    <a:cubicBezTo>
                      <a:pt x="2277" y="1095"/>
                      <a:pt x="1851" y="943"/>
                      <a:pt x="1547" y="730"/>
                    </a:cubicBezTo>
                    <a:cubicBezTo>
                      <a:pt x="1213" y="487"/>
                      <a:pt x="818" y="274"/>
                      <a:pt x="483" y="31"/>
                    </a:cubicBezTo>
                    <a:cubicBezTo>
                      <a:pt x="446" y="10"/>
                      <a:pt x="408" y="1"/>
                      <a:pt x="373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467" name="Google Shape;5467;p33"/>
              <p:cNvSpPr/>
              <p:nvPr/>
            </p:nvSpPr>
            <p:spPr>
              <a:xfrm>
                <a:off x="3063750" y="2767675"/>
                <a:ext cx="4145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1412" extrusionOk="0">
                    <a:moveTo>
                      <a:pt x="342" y="0"/>
                    </a:moveTo>
                    <a:cubicBezTo>
                      <a:pt x="133" y="0"/>
                      <a:pt x="1" y="284"/>
                      <a:pt x="229" y="462"/>
                    </a:cubicBezTo>
                    <a:cubicBezTo>
                      <a:pt x="381" y="553"/>
                      <a:pt x="533" y="705"/>
                      <a:pt x="655" y="918"/>
                    </a:cubicBezTo>
                    <a:cubicBezTo>
                      <a:pt x="777" y="1100"/>
                      <a:pt x="807" y="1313"/>
                      <a:pt x="1050" y="1404"/>
                    </a:cubicBezTo>
                    <a:cubicBezTo>
                      <a:pt x="1066" y="1409"/>
                      <a:pt x="1084" y="1412"/>
                      <a:pt x="1103" y="1412"/>
                    </a:cubicBezTo>
                    <a:cubicBezTo>
                      <a:pt x="1192" y="1412"/>
                      <a:pt x="1304" y="1357"/>
                      <a:pt x="1354" y="1282"/>
                    </a:cubicBezTo>
                    <a:cubicBezTo>
                      <a:pt x="1658" y="796"/>
                      <a:pt x="837" y="219"/>
                      <a:pt x="473" y="36"/>
                    </a:cubicBezTo>
                    <a:cubicBezTo>
                      <a:pt x="428" y="11"/>
                      <a:pt x="383" y="0"/>
                      <a:pt x="342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468" name="Google Shape;5468;p33"/>
              <p:cNvSpPr/>
              <p:nvPr/>
            </p:nvSpPr>
            <p:spPr>
              <a:xfrm>
                <a:off x="3123350" y="2761400"/>
                <a:ext cx="29575" cy="3495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1398" extrusionOk="0">
                    <a:moveTo>
                      <a:pt x="850" y="0"/>
                    </a:moveTo>
                    <a:cubicBezTo>
                      <a:pt x="810" y="0"/>
                      <a:pt x="769" y="14"/>
                      <a:pt x="733" y="44"/>
                    </a:cubicBezTo>
                    <a:cubicBezTo>
                      <a:pt x="459" y="287"/>
                      <a:pt x="307" y="652"/>
                      <a:pt x="125" y="956"/>
                    </a:cubicBezTo>
                    <a:cubicBezTo>
                      <a:pt x="0" y="1205"/>
                      <a:pt x="174" y="1398"/>
                      <a:pt x="364" y="1398"/>
                    </a:cubicBezTo>
                    <a:cubicBezTo>
                      <a:pt x="452" y="1398"/>
                      <a:pt x="544" y="1356"/>
                      <a:pt x="611" y="1260"/>
                    </a:cubicBezTo>
                    <a:cubicBezTo>
                      <a:pt x="824" y="1017"/>
                      <a:pt x="1128" y="743"/>
                      <a:pt x="1159" y="409"/>
                    </a:cubicBezTo>
                    <a:cubicBezTo>
                      <a:pt x="1183" y="214"/>
                      <a:pt x="1013" y="0"/>
                      <a:pt x="8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469" name="Google Shape;5469;p33"/>
              <p:cNvSpPr/>
              <p:nvPr/>
            </p:nvSpPr>
            <p:spPr>
              <a:xfrm>
                <a:off x="3160500" y="2786600"/>
                <a:ext cx="43500" cy="21025"/>
              </a:xfrm>
              <a:custGeom>
                <a:avLst/>
                <a:gdLst/>
                <a:ahLst/>
                <a:cxnLst/>
                <a:rect l="l" t="t" r="r" b="b"/>
                <a:pathLst>
                  <a:path w="1740" h="841" extrusionOk="0">
                    <a:moveTo>
                      <a:pt x="1290" y="1"/>
                    </a:moveTo>
                    <a:cubicBezTo>
                      <a:pt x="1142" y="1"/>
                      <a:pt x="1015" y="58"/>
                      <a:pt x="888" y="100"/>
                    </a:cubicBezTo>
                    <a:cubicBezTo>
                      <a:pt x="706" y="191"/>
                      <a:pt x="463" y="252"/>
                      <a:pt x="280" y="313"/>
                    </a:cubicBezTo>
                    <a:cubicBezTo>
                      <a:pt x="1" y="397"/>
                      <a:pt x="107" y="840"/>
                      <a:pt x="386" y="840"/>
                    </a:cubicBezTo>
                    <a:cubicBezTo>
                      <a:pt x="410" y="840"/>
                      <a:pt x="436" y="837"/>
                      <a:pt x="463" y="829"/>
                    </a:cubicBezTo>
                    <a:cubicBezTo>
                      <a:pt x="645" y="799"/>
                      <a:pt x="888" y="708"/>
                      <a:pt x="1071" y="677"/>
                    </a:cubicBezTo>
                    <a:cubicBezTo>
                      <a:pt x="1283" y="647"/>
                      <a:pt x="1496" y="617"/>
                      <a:pt x="1618" y="404"/>
                    </a:cubicBezTo>
                    <a:cubicBezTo>
                      <a:pt x="1739" y="313"/>
                      <a:pt x="1679" y="70"/>
                      <a:pt x="1496" y="39"/>
                    </a:cubicBezTo>
                    <a:cubicBezTo>
                      <a:pt x="1422" y="11"/>
                      <a:pt x="1354" y="1"/>
                      <a:pt x="1290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470" name="Google Shape;5470;p33"/>
              <p:cNvSpPr/>
              <p:nvPr/>
            </p:nvSpPr>
            <p:spPr>
              <a:xfrm>
                <a:off x="2108675" y="2245425"/>
                <a:ext cx="36025" cy="177075"/>
              </a:xfrm>
              <a:custGeom>
                <a:avLst/>
                <a:gdLst/>
                <a:ahLst/>
                <a:cxnLst/>
                <a:rect l="l" t="t" r="r" b="b"/>
                <a:pathLst>
                  <a:path w="1441" h="7083" extrusionOk="0">
                    <a:moveTo>
                      <a:pt x="980" y="1"/>
                    </a:moveTo>
                    <a:cubicBezTo>
                      <a:pt x="885" y="1"/>
                      <a:pt x="776" y="65"/>
                      <a:pt x="742" y="166"/>
                    </a:cubicBezTo>
                    <a:cubicBezTo>
                      <a:pt x="499" y="2355"/>
                      <a:pt x="438" y="4543"/>
                      <a:pt x="73" y="6671"/>
                    </a:cubicBezTo>
                    <a:cubicBezTo>
                      <a:pt x="0" y="6925"/>
                      <a:pt x="189" y="7082"/>
                      <a:pt x="372" y="7082"/>
                    </a:cubicBezTo>
                    <a:cubicBezTo>
                      <a:pt x="494" y="7082"/>
                      <a:pt x="614" y="7012"/>
                      <a:pt x="651" y="6853"/>
                    </a:cubicBezTo>
                    <a:cubicBezTo>
                      <a:pt x="1046" y="4695"/>
                      <a:pt x="1441" y="2294"/>
                      <a:pt x="1137" y="136"/>
                    </a:cubicBezTo>
                    <a:cubicBezTo>
                      <a:pt x="1123" y="41"/>
                      <a:pt x="1056" y="1"/>
                      <a:pt x="980" y="1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grpSp>
            <p:nvGrpSpPr>
              <p:cNvPr id="5471" name="Google Shape;5471;p33"/>
              <p:cNvGrpSpPr/>
              <p:nvPr/>
            </p:nvGrpSpPr>
            <p:grpSpPr>
              <a:xfrm>
                <a:off x="1518525" y="2153325"/>
                <a:ext cx="1455975" cy="3659675"/>
                <a:chOff x="1518525" y="2153325"/>
                <a:chExt cx="1455975" cy="3659675"/>
              </a:xfrm>
            </p:grpSpPr>
            <p:sp>
              <p:nvSpPr>
                <p:cNvPr id="5472" name="Google Shape;5472;p33"/>
                <p:cNvSpPr/>
                <p:nvPr/>
              </p:nvSpPr>
              <p:spPr>
                <a:xfrm>
                  <a:off x="1518525" y="3490475"/>
                  <a:ext cx="813875" cy="208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55" h="83577" extrusionOk="0">
                      <a:moveTo>
                        <a:pt x="14439" y="0"/>
                      </a:moveTo>
                      <a:lnTo>
                        <a:pt x="14439" y="0"/>
                      </a:lnTo>
                      <a:cubicBezTo>
                        <a:pt x="1642" y="21307"/>
                        <a:pt x="1" y="77570"/>
                        <a:pt x="3618" y="81156"/>
                      </a:cubicBezTo>
                      <a:cubicBezTo>
                        <a:pt x="5344" y="82882"/>
                        <a:pt x="9808" y="83577"/>
                        <a:pt x="16431" y="83577"/>
                      </a:cubicBezTo>
                      <a:cubicBezTo>
                        <a:pt x="20887" y="83577"/>
                        <a:pt x="26320" y="83262"/>
                        <a:pt x="32555" y="82737"/>
                      </a:cubicBezTo>
                      <a:cubicBezTo>
                        <a:pt x="28573" y="59667"/>
                        <a:pt x="27661" y="41399"/>
                        <a:pt x="30275" y="18146"/>
                      </a:cubicBezTo>
                      <a:lnTo>
                        <a:pt x="30275" y="18146"/>
                      </a:lnTo>
                      <a:cubicBezTo>
                        <a:pt x="20974" y="34833"/>
                        <a:pt x="18846" y="50214"/>
                        <a:pt x="16597" y="69211"/>
                      </a:cubicBezTo>
                      <a:cubicBezTo>
                        <a:pt x="14621" y="44955"/>
                        <a:pt x="10943" y="24134"/>
                        <a:pt x="14439" y="0"/>
                      </a:cubicBezTo>
                      <a:close/>
                    </a:path>
                  </a:pathLst>
                </a:custGeom>
                <a:solidFill>
                  <a:srgbClr val="7EA01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473" name="Google Shape;5473;p33"/>
                <p:cNvSpPr/>
                <p:nvPr/>
              </p:nvSpPr>
              <p:spPr>
                <a:xfrm>
                  <a:off x="1574775" y="3593050"/>
                  <a:ext cx="623125" cy="19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25" h="78391" extrusionOk="0">
                      <a:moveTo>
                        <a:pt x="14408" y="77631"/>
                      </a:moveTo>
                      <a:lnTo>
                        <a:pt x="14408" y="77631"/>
                      </a:lnTo>
                      <a:cubicBezTo>
                        <a:pt x="14412" y="77631"/>
                        <a:pt x="14416" y="77631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4416" y="77631"/>
                        <a:pt x="14412" y="77631"/>
                        <a:pt x="14408" y="77631"/>
                      </a:cubicBezTo>
                      <a:close/>
                      <a:moveTo>
                        <a:pt x="0" y="0"/>
                      </a:moveTo>
                      <a:cubicBezTo>
                        <a:pt x="1520" y="5897"/>
                        <a:pt x="3070" y="11733"/>
                        <a:pt x="4559" y="17660"/>
                      </a:cubicBezTo>
                      <a:cubicBezTo>
                        <a:pt x="7204" y="28147"/>
                        <a:pt x="9787" y="38633"/>
                        <a:pt x="12006" y="49211"/>
                      </a:cubicBezTo>
                      <a:cubicBezTo>
                        <a:pt x="12430" y="51177"/>
                        <a:pt x="18058" y="77633"/>
                        <a:pt x="14464" y="77633"/>
                      </a:cubicBezTo>
                      <a:cubicBezTo>
                        <a:pt x="14449" y="77633"/>
                        <a:pt x="14434" y="77632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7638" y="77844"/>
                        <a:pt x="20886" y="78117"/>
                        <a:pt x="24134" y="78391"/>
                      </a:cubicBezTo>
                      <a:cubicBezTo>
                        <a:pt x="24925" y="63071"/>
                        <a:pt x="19818" y="48086"/>
                        <a:pt x="14286" y="33800"/>
                      </a:cubicBezTo>
                      <a:cubicBezTo>
                        <a:pt x="9879" y="22402"/>
                        <a:pt x="5076" y="1112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474" name="Google Shape;5474;p33"/>
                <p:cNvSpPr/>
                <p:nvPr/>
              </p:nvSpPr>
              <p:spPr>
                <a:xfrm>
                  <a:off x="2007150" y="3495775"/>
                  <a:ext cx="967350" cy="207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94" h="83147" extrusionOk="0">
                      <a:moveTo>
                        <a:pt x="9909" y="1"/>
                      </a:moveTo>
                      <a:cubicBezTo>
                        <a:pt x="0" y="22797"/>
                        <a:pt x="5775" y="78817"/>
                        <a:pt x="9788" y="81886"/>
                      </a:cubicBezTo>
                      <a:cubicBezTo>
                        <a:pt x="10945" y="82754"/>
                        <a:pt x="12989" y="83146"/>
                        <a:pt x="15818" y="83146"/>
                      </a:cubicBezTo>
                      <a:cubicBezTo>
                        <a:pt x="21013" y="83146"/>
                        <a:pt x="28853" y="81824"/>
                        <a:pt x="38694" y="79698"/>
                      </a:cubicBezTo>
                      <a:cubicBezTo>
                        <a:pt x="31764" y="57357"/>
                        <a:pt x="28451" y="39333"/>
                        <a:pt x="27995" y="15928"/>
                      </a:cubicBezTo>
                      <a:cubicBezTo>
                        <a:pt x="20973" y="33709"/>
                        <a:pt x="21733" y="53102"/>
                        <a:pt x="21976" y="72190"/>
                      </a:cubicBezTo>
                      <a:cubicBezTo>
                        <a:pt x="16809" y="48391"/>
                        <a:pt x="9605" y="24378"/>
                        <a:pt x="9909" y="1"/>
                      </a:cubicBezTo>
                      <a:close/>
                    </a:path>
                  </a:pathLst>
                </a:custGeom>
                <a:solidFill>
                  <a:srgbClr val="9AC14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475" name="Google Shape;5475;p33"/>
                <p:cNvSpPr/>
                <p:nvPr/>
              </p:nvSpPr>
              <p:spPr>
                <a:xfrm>
                  <a:off x="2430779" y="3951931"/>
                  <a:ext cx="475725" cy="171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29" h="68421" extrusionOk="0">
                      <a:moveTo>
                        <a:pt x="19028" y="0"/>
                      </a:moveTo>
                      <a:lnTo>
                        <a:pt x="19028" y="0"/>
                      </a:lnTo>
                      <a:cubicBezTo>
                        <a:pt x="16171" y="4438"/>
                        <a:pt x="13648" y="9058"/>
                        <a:pt x="11429" y="13922"/>
                      </a:cubicBezTo>
                      <a:cubicBezTo>
                        <a:pt x="7600" y="22280"/>
                        <a:pt x="4834" y="31156"/>
                        <a:pt x="3101" y="40183"/>
                      </a:cubicBezTo>
                      <a:cubicBezTo>
                        <a:pt x="1551" y="48542"/>
                        <a:pt x="1" y="58299"/>
                        <a:pt x="1885" y="66658"/>
                      </a:cubicBezTo>
                      <a:cubicBezTo>
                        <a:pt x="3253" y="66658"/>
                        <a:pt x="10548" y="66749"/>
                        <a:pt x="11095" y="68421"/>
                      </a:cubicBezTo>
                      <a:cubicBezTo>
                        <a:pt x="9970" y="64925"/>
                        <a:pt x="10214" y="61187"/>
                        <a:pt x="10487" y="57539"/>
                      </a:cubicBezTo>
                      <a:cubicBezTo>
                        <a:pt x="11581" y="42493"/>
                        <a:pt x="13375" y="27508"/>
                        <a:pt x="15867" y="12615"/>
                      </a:cubicBezTo>
                      <a:cubicBezTo>
                        <a:pt x="16597" y="8298"/>
                        <a:pt x="17357" y="4013"/>
                        <a:pt x="1902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476" name="Google Shape;5476;p33"/>
                <p:cNvSpPr/>
                <p:nvPr/>
              </p:nvSpPr>
              <p:spPr>
                <a:xfrm>
                  <a:off x="1579325" y="2837525"/>
                  <a:ext cx="849575" cy="297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83" h="119019" extrusionOk="0">
                      <a:moveTo>
                        <a:pt x="19612" y="0"/>
                      </a:moveTo>
                      <a:cubicBezTo>
                        <a:pt x="19239" y="0"/>
                        <a:pt x="18831" y="244"/>
                        <a:pt x="18785" y="707"/>
                      </a:cubicBezTo>
                      <a:cubicBezTo>
                        <a:pt x="17964" y="7455"/>
                        <a:pt x="17356" y="14233"/>
                        <a:pt x="16900" y="21012"/>
                      </a:cubicBezTo>
                      <a:cubicBezTo>
                        <a:pt x="16596" y="20343"/>
                        <a:pt x="16262" y="19705"/>
                        <a:pt x="15958" y="19036"/>
                      </a:cubicBezTo>
                      <a:cubicBezTo>
                        <a:pt x="14986" y="16878"/>
                        <a:pt x="13800" y="14780"/>
                        <a:pt x="12463" y="12805"/>
                      </a:cubicBezTo>
                      <a:cubicBezTo>
                        <a:pt x="10031" y="9127"/>
                        <a:pt x="6870" y="5935"/>
                        <a:pt x="2858" y="4081"/>
                      </a:cubicBezTo>
                      <a:cubicBezTo>
                        <a:pt x="2598" y="3960"/>
                        <a:pt x="2331" y="3900"/>
                        <a:pt x="2074" y="3900"/>
                      </a:cubicBezTo>
                      <a:cubicBezTo>
                        <a:pt x="1429" y="3900"/>
                        <a:pt x="847" y="4276"/>
                        <a:pt x="608" y="4993"/>
                      </a:cubicBezTo>
                      <a:cubicBezTo>
                        <a:pt x="0" y="6726"/>
                        <a:pt x="1520" y="8154"/>
                        <a:pt x="2493" y="9461"/>
                      </a:cubicBezTo>
                      <a:cubicBezTo>
                        <a:pt x="3921" y="11376"/>
                        <a:pt x="5350" y="13261"/>
                        <a:pt x="6809" y="15176"/>
                      </a:cubicBezTo>
                      <a:cubicBezTo>
                        <a:pt x="9575" y="18823"/>
                        <a:pt x="12280" y="22775"/>
                        <a:pt x="15472" y="26027"/>
                      </a:cubicBezTo>
                      <a:cubicBezTo>
                        <a:pt x="15767" y="26349"/>
                        <a:pt x="16110" y="26458"/>
                        <a:pt x="16458" y="26458"/>
                      </a:cubicBezTo>
                      <a:cubicBezTo>
                        <a:pt x="16504" y="26458"/>
                        <a:pt x="16550" y="26456"/>
                        <a:pt x="16596" y="26452"/>
                      </a:cubicBezTo>
                      <a:lnTo>
                        <a:pt x="16596" y="26452"/>
                      </a:lnTo>
                      <a:cubicBezTo>
                        <a:pt x="16414" y="29978"/>
                        <a:pt x="16262" y="33535"/>
                        <a:pt x="16141" y="37091"/>
                      </a:cubicBezTo>
                      <a:lnTo>
                        <a:pt x="16141" y="37364"/>
                      </a:lnTo>
                      <a:cubicBezTo>
                        <a:pt x="16049" y="41285"/>
                        <a:pt x="15989" y="45146"/>
                        <a:pt x="15989" y="49067"/>
                      </a:cubicBezTo>
                      <a:cubicBezTo>
                        <a:pt x="15077" y="45936"/>
                        <a:pt x="13618" y="42866"/>
                        <a:pt x="12250" y="40252"/>
                      </a:cubicBezTo>
                      <a:cubicBezTo>
                        <a:pt x="10305" y="36574"/>
                        <a:pt x="7843" y="32471"/>
                        <a:pt x="3526" y="31346"/>
                      </a:cubicBezTo>
                      <a:cubicBezTo>
                        <a:pt x="3402" y="31315"/>
                        <a:pt x="3282" y="31300"/>
                        <a:pt x="3167" y="31300"/>
                      </a:cubicBezTo>
                      <a:cubicBezTo>
                        <a:pt x="2162" y="31300"/>
                        <a:pt x="1570" y="32421"/>
                        <a:pt x="2007" y="33322"/>
                      </a:cubicBezTo>
                      <a:cubicBezTo>
                        <a:pt x="4043" y="37699"/>
                        <a:pt x="6232" y="41954"/>
                        <a:pt x="8663" y="46088"/>
                      </a:cubicBezTo>
                      <a:cubicBezTo>
                        <a:pt x="10426" y="49127"/>
                        <a:pt x="12128" y="53231"/>
                        <a:pt x="15320" y="54994"/>
                      </a:cubicBezTo>
                      <a:cubicBezTo>
                        <a:pt x="15485" y="55112"/>
                        <a:pt x="15686" y="55156"/>
                        <a:pt x="15896" y="55156"/>
                      </a:cubicBezTo>
                      <a:cubicBezTo>
                        <a:pt x="15957" y="55156"/>
                        <a:pt x="16018" y="55153"/>
                        <a:pt x="16080" y="55146"/>
                      </a:cubicBezTo>
                      <a:cubicBezTo>
                        <a:pt x="16110" y="58520"/>
                        <a:pt x="16201" y="61894"/>
                        <a:pt x="16353" y="65298"/>
                      </a:cubicBezTo>
                      <a:cubicBezTo>
                        <a:pt x="16232" y="65632"/>
                        <a:pt x="16232" y="65936"/>
                        <a:pt x="16384" y="66240"/>
                      </a:cubicBezTo>
                      <a:cubicBezTo>
                        <a:pt x="16718" y="75176"/>
                        <a:pt x="17356" y="84082"/>
                        <a:pt x="18299" y="92988"/>
                      </a:cubicBezTo>
                      <a:cubicBezTo>
                        <a:pt x="19180" y="101469"/>
                        <a:pt x="20062" y="110071"/>
                        <a:pt x="21794" y="118399"/>
                      </a:cubicBezTo>
                      <a:cubicBezTo>
                        <a:pt x="21890" y="118822"/>
                        <a:pt x="22267" y="119018"/>
                        <a:pt x="22645" y="119018"/>
                      </a:cubicBezTo>
                      <a:cubicBezTo>
                        <a:pt x="23110" y="119018"/>
                        <a:pt x="23577" y="118722"/>
                        <a:pt x="23527" y="118186"/>
                      </a:cubicBezTo>
                      <a:cubicBezTo>
                        <a:pt x="22554" y="110618"/>
                        <a:pt x="21247" y="103080"/>
                        <a:pt x="20396" y="95481"/>
                      </a:cubicBezTo>
                      <a:cubicBezTo>
                        <a:pt x="19575" y="87882"/>
                        <a:pt x="18907" y="80283"/>
                        <a:pt x="18481" y="72684"/>
                      </a:cubicBezTo>
                      <a:cubicBezTo>
                        <a:pt x="18359" y="70830"/>
                        <a:pt x="18268" y="68945"/>
                        <a:pt x="18147" y="67061"/>
                      </a:cubicBezTo>
                      <a:cubicBezTo>
                        <a:pt x="18390" y="67030"/>
                        <a:pt x="18603" y="66909"/>
                        <a:pt x="18815" y="66757"/>
                      </a:cubicBezTo>
                      <a:cubicBezTo>
                        <a:pt x="19970" y="65754"/>
                        <a:pt x="20487" y="64325"/>
                        <a:pt x="21338" y="63079"/>
                      </a:cubicBezTo>
                      <a:cubicBezTo>
                        <a:pt x="22554" y="61407"/>
                        <a:pt x="23922" y="59857"/>
                        <a:pt x="25229" y="58246"/>
                      </a:cubicBezTo>
                      <a:cubicBezTo>
                        <a:pt x="27630" y="55267"/>
                        <a:pt x="30244" y="52167"/>
                        <a:pt x="31825" y="48641"/>
                      </a:cubicBezTo>
                      <a:cubicBezTo>
                        <a:pt x="32169" y="47847"/>
                        <a:pt x="31729" y="46707"/>
                        <a:pt x="30887" y="46707"/>
                      </a:cubicBezTo>
                      <a:cubicBezTo>
                        <a:pt x="30762" y="46707"/>
                        <a:pt x="30629" y="46732"/>
                        <a:pt x="30487" y="46787"/>
                      </a:cubicBezTo>
                      <a:cubicBezTo>
                        <a:pt x="26445" y="48428"/>
                        <a:pt x="24195" y="51924"/>
                        <a:pt x="22007" y="55450"/>
                      </a:cubicBezTo>
                      <a:cubicBezTo>
                        <a:pt x="20639" y="57699"/>
                        <a:pt x="19271" y="59979"/>
                        <a:pt x="17964" y="62289"/>
                      </a:cubicBezTo>
                      <a:cubicBezTo>
                        <a:pt x="17721" y="54507"/>
                        <a:pt x="17660" y="46696"/>
                        <a:pt x="17812" y="38945"/>
                      </a:cubicBezTo>
                      <a:lnTo>
                        <a:pt x="17812" y="38945"/>
                      </a:lnTo>
                      <a:cubicBezTo>
                        <a:pt x="17868" y="38953"/>
                        <a:pt x="17922" y="38958"/>
                        <a:pt x="17976" y="38958"/>
                      </a:cubicBezTo>
                      <a:cubicBezTo>
                        <a:pt x="18308" y="38958"/>
                        <a:pt x="18615" y="38794"/>
                        <a:pt x="18876" y="38428"/>
                      </a:cubicBezTo>
                      <a:cubicBezTo>
                        <a:pt x="21733" y="34750"/>
                        <a:pt x="24591" y="31194"/>
                        <a:pt x="27904" y="27911"/>
                      </a:cubicBezTo>
                      <a:cubicBezTo>
                        <a:pt x="30366" y="25389"/>
                        <a:pt x="33983" y="22653"/>
                        <a:pt x="33709" y="18793"/>
                      </a:cubicBezTo>
                      <a:cubicBezTo>
                        <a:pt x="33686" y="18212"/>
                        <a:pt x="33112" y="17595"/>
                        <a:pt x="32531" y="17595"/>
                      </a:cubicBezTo>
                      <a:cubicBezTo>
                        <a:pt x="32351" y="17595"/>
                        <a:pt x="32172" y="17654"/>
                        <a:pt x="32007" y="17790"/>
                      </a:cubicBezTo>
                      <a:cubicBezTo>
                        <a:pt x="26627" y="21893"/>
                        <a:pt x="20821" y="27243"/>
                        <a:pt x="17934" y="33687"/>
                      </a:cubicBezTo>
                      <a:cubicBezTo>
                        <a:pt x="18025" y="31407"/>
                        <a:pt x="18086" y="29158"/>
                        <a:pt x="18207" y="26878"/>
                      </a:cubicBezTo>
                      <a:cubicBezTo>
                        <a:pt x="18633" y="18124"/>
                        <a:pt x="19302" y="9400"/>
                        <a:pt x="20244" y="707"/>
                      </a:cubicBezTo>
                      <a:cubicBezTo>
                        <a:pt x="20304" y="229"/>
                        <a:pt x="19974" y="0"/>
                        <a:pt x="1961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477" name="Google Shape;5477;p33"/>
                <p:cNvSpPr/>
                <p:nvPr/>
              </p:nvSpPr>
              <p:spPr>
                <a:xfrm>
                  <a:off x="1681625" y="3026450"/>
                  <a:ext cx="301525" cy="41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61" h="16507" extrusionOk="0">
                      <a:moveTo>
                        <a:pt x="394" y="1"/>
                      </a:moveTo>
                      <a:cubicBezTo>
                        <a:pt x="178" y="1"/>
                        <a:pt x="0" y="265"/>
                        <a:pt x="164" y="476"/>
                      </a:cubicBezTo>
                      <a:cubicBezTo>
                        <a:pt x="4662" y="5339"/>
                        <a:pt x="8097" y="10658"/>
                        <a:pt x="11410" y="16342"/>
                      </a:cubicBezTo>
                      <a:cubicBezTo>
                        <a:pt x="11468" y="16458"/>
                        <a:pt x="11561" y="16507"/>
                        <a:pt x="11654" y="16507"/>
                      </a:cubicBezTo>
                      <a:cubicBezTo>
                        <a:pt x="11854" y="16507"/>
                        <a:pt x="12061" y="16287"/>
                        <a:pt x="11957" y="16038"/>
                      </a:cubicBezTo>
                      <a:cubicBezTo>
                        <a:pt x="9222" y="10172"/>
                        <a:pt x="5027" y="4761"/>
                        <a:pt x="589" y="81"/>
                      </a:cubicBezTo>
                      <a:cubicBezTo>
                        <a:pt x="526" y="24"/>
                        <a:pt x="458" y="1"/>
                        <a:pt x="39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478" name="Google Shape;5478;p33"/>
                <p:cNvSpPr/>
                <p:nvPr/>
              </p:nvSpPr>
              <p:spPr>
                <a:xfrm>
                  <a:off x="2026000" y="3384450"/>
                  <a:ext cx="312075" cy="35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83" h="14118" extrusionOk="0">
                      <a:moveTo>
                        <a:pt x="12077" y="1"/>
                      </a:moveTo>
                      <a:cubicBezTo>
                        <a:pt x="12015" y="1"/>
                        <a:pt x="11951" y="24"/>
                        <a:pt x="11891" y="77"/>
                      </a:cubicBezTo>
                      <a:cubicBezTo>
                        <a:pt x="7939" y="4606"/>
                        <a:pt x="3988" y="9135"/>
                        <a:pt x="158" y="13724"/>
                      </a:cubicBezTo>
                      <a:cubicBezTo>
                        <a:pt x="1" y="13904"/>
                        <a:pt x="126" y="14118"/>
                        <a:pt x="288" y="14118"/>
                      </a:cubicBezTo>
                      <a:cubicBezTo>
                        <a:pt x="345" y="14118"/>
                        <a:pt x="407" y="14092"/>
                        <a:pt x="462" y="14028"/>
                      </a:cubicBezTo>
                      <a:cubicBezTo>
                        <a:pt x="4413" y="9560"/>
                        <a:pt x="8365" y="5031"/>
                        <a:pt x="12316" y="502"/>
                      </a:cubicBezTo>
                      <a:cubicBezTo>
                        <a:pt x="12483" y="289"/>
                        <a:pt x="12296" y="1"/>
                        <a:pt x="1207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479" name="Google Shape;5479;p33"/>
                <p:cNvSpPr/>
                <p:nvPr/>
              </p:nvSpPr>
              <p:spPr>
                <a:xfrm>
                  <a:off x="1695125" y="3695075"/>
                  <a:ext cx="258875" cy="43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55" h="17419" extrusionOk="0">
                      <a:moveTo>
                        <a:pt x="384" y="1"/>
                      </a:moveTo>
                      <a:cubicBezTo>
                        <a:pt x="181" y="1"/>
                        <a:pt x="1" y="254"/>
                        <a:pt x="171" y="448"/>
                      </a:cubicBezTo>
                      <a:cubicBezTo>
                        <a:pt x="4487" y="5524"/>
                        <a:pt x="6797" y="11482"/>
                        <a:pt x="9837" y="17318"/>
                      </a:cubicBezTo>
                      <a:cubicBezTo>
                        <a:pt x="9877" y="17388"/>
                        <a:pt x="9949" y="17418"/>
                        <a:pt x="10025" y="17418"/>
                      </a:cubicBezTo>
                      <a:cubicBezTo>
                        <a:pt x="10182" y="17418"/>
                        <a:pt x="10354" y="17289"/>
                        <a:pt x="10293" y="17105"/>
                      </a:cubicBezTo>
                      <a:cubicBezTo>
                        <a:pt x="8013" y="11026"/>
                        <a:pt x="4791" y="4947"/>
                        <a:pt x="536" y="53"/>
                      </a:cubicBezTo>
                      <a:cubicBezTo>
                        <a:pt x="487" y="17"/>
                        <a:pt x="435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480" name="Google Shape;5480;p33"/>
                <p:cNvSpPr/>
                <p:nvPr/>
              </p:nvSpPr>
              <p:spPr>
                <a:xfrm>
                  <a:off x="2057625" y="4116200"/>
                  <a:ext cx="223675" cy="31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47" h="12490" extrusionOk="0">
                      <a:moveTo>
                        <a:pt x="8554" y="1"/>
                      </a:moveTo>
                      <a:cubicBezTo>
                        <a:pt x="8506" y="1"/>
                        <a:pt x="8456" y="15"/>
                        <a:pt x="8407" y="47"/>
                      </a:cubicBezTo>
                      <a:cubicBezTo>
                        <a:pt x="6431" y="1567"/>
                        <a:pt x="5246" y="4333"/>
                        <a:pt x="3696" y="6278"/>
                      </a:cubicBezTo>
                      <a:cubicBezTo>
                        <a:pt x="2176" y="8133"/>
                        <a:pt x="747" y="9987"/>
                        <a:pt x="18" y="12297"/>
                      </a:cubicBezTo>
                      <a:cubicBezTo>
                        <a:pt x="0" y="12418"/>
                        <a:pt x="92" y="12490"/>
                        <a:pt x="185" y="12490"/>
                      </a:cubicBezTo>
                      <a:cubicBezTo>
                        <a:pt x="255" y="12490"/>
                        <a:pt x="326" y="12449"/>
                        <a:pt x="352" y="12358"/>
                      </a:cubicBezTo>
                      <a:cubicBezTo>
                        <a:pt x="1386" y="9896"/>
                        <a:pt x="3088" y="7920"/>
                        <a:pt x="4759" y="5853"/>
                      </a:cubicBezTo>
                      <a:cubicBezTo>
                        <a:pt x="6127" y="4151"/>
                        <a:pt x="7100" y="1841"/>
                        <a:pt x="8772" y="473"/>
                      </a:cubicBezTo>
                      <a:cubicBezTo>
                        <a:pt x="8946" y="298"/>
                        <a:pt x="8773" y="1"/>
                        <a:pt x="855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481" name="Google Shape;5481;p33"/>
                <p:cNvSpPr/>
                <p:nvPr/>
              </p:nvSpPr>
              <p:spPr>
                <a:xfrm>
                  <a:off x="1659875" y="2153325"/>
                  <a:ext cx="883775" cy="74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51" h="29631" extrusionOk="0">
                      <a:moveTo>
                        <a:pt x="19650" y="0"/>
                      </a:moveTo>
                      <a:cubicBezTo>
                        <a:pt x="17013" y="0"/>
                        <a:pt x="16847" y="8164"/>
                        <a:pt x="16049" y="10233"/>
                      </a:cubicBezTo>
                      <a:cubicBezTo>
                        <a:pt x="13922" y="7903"/>
                        <a:pt x="9158" y="4181"/>
                        <a:pt x="6696" y="4181"/>
                      </a:cubicBezTo>
                      <a:cubicBezTo>
                        <a:pt x="6202" y="4181"/>
                        <a:pt x="5801" y="4331"/>
                        <a:pt x="5532" y="4671"/>
                      </a:cubicBezTo>
                      <a:cubicBezTo>
                        <a:pt x="4712" y="5643"/>
                        <a:pt x="5715" y="6586"/>
                        <a:pt x="12280" y="13333"/>
                      </a:cubicBezTo>
                      <a:cubicBezTo>
                        <a:pt x="11907" y="13294"/>
                        <a:pt x="7305" y="11744"/>
                        <a:pt x="3933" y="11744"/>
                      </a:cubicBezTo>
                      <a:cubicBezTo>
                        <a:pt x="2087" y="11744"/>
                        <a:pt x="610" y="12208"/>
                        <a:pt x="396" y="13637"/>
                      </a:cubicBezTo>
                      <a:cubicBezTo>
                        <a:pt x="0" y="16251"/>
                        <a:pt x="9818" y="15978"/>
                        <a:pt x="12615" y="16282"/>
                      </a:cubicBezTo>
                      <a:cubicBezTo>
                        <a:pt x="9666" y="18683"/>
                        <a:pt x="3952" y="23060"/>
                        <a:pt x="6839" y="24580"/>
                      </a:cubicBezTo>
                      <a:cubicBezTo>
                        <a:pt x="7166" y="24750"/>
                        <a:pt x="7506" y="24824"/>
                        <a:pt x="7851" y="24824"/>
                      </a:cubicBezTo>
                      <a:cubicBezTo>
                        <a:pt x="9047" y="24824"/>
                        <a:pt x="10296" y="23933"/>
                        <a:pt x="11216" y="23060"/>
                      </a:cubicBezTo>
                      <a:cubicBezTo>
                        <a:pt x="12402" y="21905"/>
                        <a:pt x="13374" y="20507"/>
                        <a:pt x="14894" y="19899"/>
                      </a:cubicBezTo>
                      <a:cubicBezTo>
                        <a:pt x="14894" y="22057"/>
                        <a:pt x="14894" y="24185"/>
                        <a:pt x="14955" y="26343"/>
                      </a:cubicBezTo>
                      <a:cubicBezTo>
                        <a:pt x="14955" y="27103"/>
                        <a:pt x="14955" y="27923"/>
                        <a:pt x="15289" y="28562"/>
                      </a:cubicBezTo>
                      <a:cubicBezTo>
                        <a:pt x="15580" y="29142"/>
                        <a:pt x="16190" y="29631"/>
                        <a:pt x="16823" y="29631"/>
                      </a:cubicBezTo>
                      <a:cubicBezTo>
                        <a:pt x="16920" y="29631"/>
                        <a:pt x="17017" y="29619"/>
                        <a:pt x="17113" y="29595"/>
                      </a:cubicBezTo>
                      <a:cubicBezTo>
                        <a:pt x="17995" y="29352"/>
                        <a:pt x="18359" y="28318"/>
                        <a:pt x="18603" y="27467"/>
                      </a:cubicBezTo>
                      <a:cubicBezTo>
                        <a:pt x="18967" y="25887"/>
                        <a:pt x="20001" y="21449"/>
                        <a:pt x="20365" y="19869"/>
                      </a:cubicBezTo>
                      <a:cubicBezTo>
                        <a:pt x="22767" y="22179"/>
                        <a:pt x="23466" y="25644"/>
                        <a:pt x="26657" y="26586"/>
                      </a:cubicBezTo>
                      <a:cubicBezTo>
                        <a:pt x="26961" y="26677"/>
                        <a:pt x="27303" y="26753"/>
                        <a:pt x="27630" y="26753"/>
                      </a:cubicBezTo>
                      <a:cubicBezTo>
                        <a:pt x="27957" y="26753"/>
                        <a:pt x="28268" y="26677"/>
                        <a:pt x="28512" y="26464"/>
                      </a:cubicBezTo>
                      <a:cubicBezTo>
                        <a:pt x="28876" y="26130"/>
                        <a:pt x="28967" y="25552"/>
                        <a:pt x="28967" y="25036"/>
                      </a:cubicBezTo>
                      <a:cubicBezTo>
                        <a:pt x="28846" y="21723"/>
                        <a:pt x="25685" y="19869"/>
                        <a:pt x="23223" y="17680"/>
                      </a:cubicBezTo>
                      <a:lnTo>
                        <a:pt x="23223" y="17680"/>
                      </a:lnTo>
                      <a:cubicBezTo>
                        <a:pt x="25776" y="18075"/>
                        <a:pt x="28572" y="17923"/>
                        <a:pt x="31126" y="18075"/>
                      </a:cubicBezTo>
                      <a:cubicBezTo>
                        <a:pt x="31391" y="18092"/>
                        <a:pt x="31664" y="18105"/>
                        <a:pt x="31938" y="18105"/>
                      </a:cubicBezTo>
                      <a:cubicBezTo>
                        <a:pt x="32636" y="18105"/>
                        <a:pt x="33341" y="18025"/>
                        <a:pt x="33952" y="17741"/>
                      </a:cubicBezTo>
                      <a:cubicBezTo>
                        <a:pt x="34773" y="17346"/>
                        <a:pt x="35351" y="16221"/>
                        <a:pt x="34895" y="15370"/>
                      </a:cubicBezTo>
                      <a:cubicBezTo>
                        <a:pt x="34621" y="14884"/>
                        <a:pt x="34104" y="14610"/>
                        <a:pt x="33588" y="14397"/>
                      </a:cubicBezTo>
                      <a:cubicBezTo>
                        <a:pt x="32726" y="13978"/>
                        <a:pt x="31520" y="13867"/>
                        <a:pt x="30209" y="13867"/>
                      </a:cubicBezTo>
                      <a:cubicBezTo>
                        <a:pt x="28745" y="13867"/>
                        <a:pt x="27151" y="14005"/>
                        <a:pt x="25761" y="14005"/>
                      </a:cubicBezTo>
                      <a:cubicBezTo>
                        <a:pt x="24970" y="14005"/>
                        <a:pt x="24245" y="13960"/>
                        <a:pt x="23648" y="13820"/>
                      </a:cubicBezTo>
                      <a:cubicBezTo>
                        <a:pt x="24104" y="12878"/>
                        <a:pt x="30396" y="10081"/>
                        <a:pt x="31369" y="9686"/>
                      </a:cubicBezTo>
                      <a:cubicBezTo>
                        <a:pt x="34044" y="8561"/>
                        <a:pt x="33284" y="5978"/>
                        <a:pt x="32068" y="5218"/>
                      </a:cubicBezTo>
                      <a:cubicBezTo>
                        <a:pt x="31894" y="5118"/>
                        <a:pt x="31663" y="5074"/>
                        <a:pt x="31391" y="5074"/>
                      </a:cubicBezTo>
                      <a:cubicBezTo>
                        <a:pt x="29756" y="5074"/>
                        <a:pt x="26636" y="6664"/>
                        <a:pt x="25594" y="7315"/>
                      </a:cubicBezTo>
                      <a:cubicBezTo>
                        <a:pt x="24378" y="8075"/>
                        <a:pt x="21672" y="9686"/>
                        <a:pt x="20761" y="10811"/>
                      </a:cubicBezTo>
                      <a:cubicBezTo>
                        <a:pt x="20882" y="8683"/>
                        <a:pt x="21976" y="355"/>
                        <a:pt x="19879" y="20"/>
                      </a:cubicBezTo>
                      <a:cubicBezTo>
                        <a:pt x="19801" y="7"/>
                        <a:pt x="19724" y="0"/>
                        <a:pt x="1965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482" name="Google Shape;5482;p33"/>
                <p:cNvSpPr/>
                <p:nvPr/>
              </p:nvSpPr>
              <p:spPr>
                <a:xfrm>
                  <a:off x="2026150" y="2440575"/>
                  <a:ext cx="183150" cy="16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6" h="6522" extrusionOk="0">
                      <a:moveTo>
                        <a:pt x="3394" y="0"/>
                      </a:moveTo>
                      <a:cubicBezTo>
                        <a:pt x="3306" y="0"/>
                        <a:pt x="3217" y="6"/>
                        <a:pt x="3131" y="20"/>
                      </a:cubicBezTo>
                      <a:cubicBezTo>
                        <a:pt x="2128" y="81"/>
                        <a:pt x="1155" y="628"/>
                        <a:pt x="608" y="1479"/>
                      </a:cubicBezTo>
                      <a:cubicBezTo>
                        <a:pt x="0" y="2512"/>
                        <a:pt x="61" y="3819"/>
                        <a:pt x="638" y="4822"/>
                      </a:cubicBezTo>
                      <a:cubicBezTo>
                        <a:pt x="1132" y="5763"/>
                        <a:pt x="2171" y="6521"/>
                        <a:pt x="3250" y="6521"/>
                      </a:cubicBezTo>
                      <a:cubicBezTo>
                        <a:pt x="3566" y="6521"/>
                        <a:pt x="3885" y="6456"/>
                        <a:pt x="4195" y="6312"/>
                      </a:cubicBezTo>
                      <a:cubicBezTo>
                        <a:pt x="4955" y="6190"/>
                        <a:pt x="5714" y="5795"/>
                        <a:pt x="6231" y="5096"/>
                      </a:cubicBezTo>
                      <a:cubicBezTo>
                        <a:pt x="7325" y="3698"/>
                        <a:pt x="6778" y="1448"/>
                        <a:pt x="5228" y="567"/>
                      </a:cubicBezTo>
                      <a:cubicBezTo>
                        <a:pt x="5173" y="539"/>
                        <a:pt x="5030" y="468"/>
                        <a:pt x="4924" y="415"/>
                      </a:cubicBezTo>
                      <a:lnTo>
                        <a:pt x="4924" y="415"/>
                      </a:lnTo>
                      <a:cubicBezTo>
                        <a:pt x="4742" y="324"/>
                        <a:pt x="4499" y="202"/>
                        <a:pt x="4286" y="172"/>
                      </a:cubicBezTo>
                      <a:cubicBezTo>
                        <a:pt x="4025" y="77"/>
                        <a:pt x="3708" y="0"/>
                        <a:pt x="33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483" name="Google Shape;5483;p33"/>
                <p:cNvSpPr/>
                <p:nvPr/>
              </p:nvSpPr>
              <p:spPr>
                <a:xfrm>
                  <a:off x="2204350" y="2626575"/>
                  <a:ext cx="104375" cy="10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5" h="4296" extrusionOk="0">
                      <a:moveTo>
                        <a:pt x="283" y="0"/>
                      </a:moveTo>
                      <a:cubicBezTo>
                        <a:pt x="131" y="0"/>
                        <a:pt x="1" y="212"/>
                        <a:pt x="167" y="331"/>
                      </a:cubicBezTo>
                      <a:cubicBezTo>
                        <a:pt x="866" y="969"/>
                        <a:pt x="1535" y="1607"/>
                        <a:pt x="2173" y="2337"/>
                      </a:cubicBezTo>
                      <a:cubicBezTo>
                        <a:pt x="2751" y="2945"/>
                        <a:pt x="3207" y="3765"/>
                        <a:pt x="3875" y="4282"/>
                      </a:cubicBezTo>
                      <a:cubicBezTo>
                        <a:pt x="3894" y="4292"/>
                        <a:pt x="3915" y="4296"/>
                        <a:pt x="3936" y="4296"/>
                      </a:cubicBezTo>
                      <a:cubicBezTo>
                        <a:pt x="4049" y="4296"/>
                        <a:pt x="4175" y="4172"/>
                        <a:pt x="4149" y="4069"/>
                      </a:cubicBezTo>
                      <a:cubicBezTo>
                        <a:pt x="3845" y="3309"/>
                        <a:pt x="3146" y="2671"/>
                        <a:pt x="2599" y="2094"/>
                      </a:cubicBezTo>
                      <a:cubicBezTo>
                        <a:pt x="1900" y="1394"/>
                        <a:pt x="1170" y="695"/>
                        <a:pt x="410" y="57"/>
                      </a:cubicBezTo>
                      <a:cubicBezTo>
                        <a:pt x="370" y="17"/>
                        <a:pt x="326" y="0"/>
                        <a:pt x="28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484" name="Google Shape;5484;p33"/>
                <p:cNvSpPr/>
                <p:nvPr/>
              </p:nvSpPr>
              <p:spPr>
                <a:xfrm>
                  <a:off x="2230625" y="2540125"/>
                  <a:ext cx="168650" cy="3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6" h="1316" extrusionOk="0">
                      <a:moveTo>
                        <a:pt x="321" y="0"/>
                      </a:moveTo>
                      <a:cubicBezTo>
                        <a:pt x="67" y="0"/>
                        <a:pt x="1" y="394"/>
                        <a:pt x="271" y="475"/>
                      </a:cubicBezTo>
                      <a:cubicBezTo>
                        <a:pt x="1470" y="902"/>
                        <a:pt x="3022" y="1315"/>
                        <a:pt x="4473" y="1315"/>
                      </a:cubicBezTo>
                      <a:cubicBezTo>
                        <a:pt x="5193" y="1315"/>
                        <a:pt x="5888" y="1214"/>
                        <a:pt x="6502" y="962"/>
                      </a:cubicBezTo>
                      <a:cubicBezTo>
                        <a:pt x="6745" y="901"/>
                        <a:pt x="6715" y="536"/>
                        <a:pt x="6441" y="536"/>
                      </a:cubicBezTo>
                      <a:cubicBezTo>
                        <a:pt x="6305" y="527"/>
                        <a:pt x="6168" y="524"/>
                        <a:pt x="6031" y="524"/>
                      </a:cubicBezTo>
                      <a:cubicBezTo>
                        <a:pt x="5293" y="524"/>
                        <a:pt x="4541" y="631"/>
                        <a:pt x="3805" y="631"/>
                      </a:cubicBezTo>
                      <a:cubicBezTo>
                        <a:pt x="3731" y="631"/>
                        <a:pt x="3658" y="630"/>
                        <a:pt x="3584" y="627"/>
                      </a:cubicBezTo>
                      <a:cubicBezTo>
                        <a:pt x="2490" y="536"/>
                        <a:pt x="1457" y="354"/>
                        <a:pt x="423" y="20"/>
                      </a:cubicBezTo>
                      <a:cubicBezTo>
                        <a:pt x="386" y="6"/>
                        <a:pt x="352" y="0"/>
                        <a:pt x="3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485" name="Google Shape;5485;p33"/>
                <p:cNvSpPr/>
                <p:nvPr/>
              </p:nvSpPr>
              <p:spPr>
                <a:xfrm>
                  <a:off x="2229225" y="2361325"/>
                  <a:ext cx="147150" cy="8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6" h="3397" extrusionOk="0">
                      <a:moveTo>
                        <a:pt x="5605" y="1"/>
                      </a:moveTo>
                      <a:cubicBezTo>
                        <a:pt x="5571" y="1"/>
                        <a:pt x="5533" y="9"/>
                        <a:pt x="5494" y="29"/>
                      </a:cubicBezTo>
                      <a:cubicBezTo>
                        <a:pt x="3671" y="819"/>
                        <a:pt x="1938" y="2004"/>
                        <a:pt x="236" y="3038"/>
                      </a:cubicBezTo>
                      <a:cubicBezTo>
                        <a:pt x="1" y="3116"/>
                        <a:pt x="102" y="3397"/>
                        <a:pt x="290" y="3397"/>
                      </a:cubicBezTo>
                      <a:cubicBezTo>
                        <a:pt x="321" y="3397"/>
                        <a:pt x="354" y="3389"/>
                        <a:pt x="388" y="3372"/>
                      </a:cubicBezTo>
                      <a:cubicBezTo>
                        <a:pt x="2120" y="2339"/>
                        <a:pt x="3975" y="1457"/>
                        <a:pt x="5707" y="363"/>
                      </a:cubicBezTo>
                      <a:cubicBezTo>
                        <a:pt x="5886" y="235"/>
                        <a:pt x="5786" y="1"/>
                        <a:pt x="560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486" name="Google Shape;5486;p33"/>
                <p:cNvSpPr/>
                <p:nvPr/>
              </p:nvSpPr>
              <p:spPr>
                <a:xfrm>
                  <a:off x="1872550" y="2325200"/>
                  <a:ext cx="149300" cy="12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2" h="4888" extrusionOk="0">
                      <a:moveTo>
                        <a:pt x="338" y="0"/>
                      </a:moveTo>
                      <a:cubicBezTo>
                        <a:pt x="170" y="0"/>
                        <a:pt x="0" y="305"/>
                        <a:pt x="217" y="440"/>
                      </a:cubicBezTo>
                      <a:cubicBezTo>
                        <a:pt x="1311" y="1139"/>
                        <a:pt x="2375" y="1808"/>
                        <a:pt x="3348" y="2598"/>
                      </a:cubicBezTo>
                      <a:cubicBezTo>
                        <a:pt x="4199" y="3297"/>
                        <a:pt x="4807" y="4240"/>
                        <a:pt x="5627" y="4847"/>
                      </a:cubicBezTo>
                      <a:cubicBezTo>
                        <a:pt x="5655" y="4875"/>
                        <a:pt x="5689" y="4887"/>
                        <a:pt x="5724" y="4887"/>
                      </a:cubicBezTo>
                      <a:cubicBezTo>
                        <a:pt x="5843" y="4887"/>
                        <a:pt x="5971" y="4752"/>
                        <a:pt x="5901" y="4635"/>
                      </a:cubicBezTo>
                      <a:cubicBezTo>
                        <a:pt x="5536" y="3601"/>
                        <a:pt x="4412" y="2750"/>
                        <a:pt x="3560" y="2112"/>
                      </a:cubicBezTo>
                      <a:cubicBezTo>
                        <a:pt x="2557" y="1352"/>
                        <a:pt x="1463" y="683"/>
                        <a:pt x="399" y="15"/>
                      </a:cubicBezTo>
                      <a:cubicBezTo>
                        <a:pt x="379" y="5"/>
                        <a:pt x="359" y="0"/>
                        <a:pt x="33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487" name="Google Shape;5487;p33"/>
                <p:cNvSpPr/>
                <p:nvPr/>
              </p:nvSpPr>
              <p:spPr>
                <a:xfrm>
                  <a:off x="1776525" y="2494100"/>
                  <a:ext cx="174400" cy="3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6" h="1547" extrusionOk="0">
                      <a:moveTo>
                        <a:pt x="270" y="0"/>
                      </a:moveTo>
                      <a:cubicBezTo>
                        <a:pt x="65" y="0"/>
                        <a:pt x="0" y="343"/>
                        <a:pt x="198" y="371"/>
                      </a:cubicBezTo>
                      <a:cubicBezTo>
                        <a:pt x="2049" y="896"/>
                        <a:pt x="4176" y="1547"/>
                        <a:pt x="6146" y="1547"/>
                      </a:cubicBezTo>
                      <a:cubicBezTo>
                        <a:pt x="6343" y="1547"/>
                        <a:pt x="6539" y="1540"/>
                        <a:pt x="6733" y="1526"/>
                      </a:cubicBezTo>
                      <a:cubicBezTo>
                        <a:pt x="6946" y="1526"/>
                        <a:pt x="6976" y="1253"/>
                        <a:pt x="6794" y="1161"/>
                      </a:cubicBezTo>
                      <a:cubicBezTo>
                        <a:pt x="4666" y="675"/>
                        <a:pt x="2447" y="554"/>
                        <a:pt x="319" y="6"/>
                      </a:cubicBezTo>
                      <a:cubicBezTo>
                        <a:pt x="302" y="2"/>
                        <a:pt x="285" y="0"/>
                        <a:pt x="27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488" name="Google Shape;5488;p33"/>
                <p:cNvSpPr/>
                <p:nvPr/>
              </p:nvSpPr>
              <p:spPr>
                <a:xfrm>
                  <a:off x="1879050" y="2601050"/>
                  <a:ext cx="118000" cy="1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20" h="4381" extrusionOk="0">
                      <a:moveTo>
                        <a:pt x="4513" y="0"/>
                      </a:moveTo>
                      <a:cubicBezTo>
                        <a:pt x="4494" y="0"/>
                        <a:pt x="4474" y="5"/>
                        <a:pt x="4455" y="14"/>
                      </a:cubicBezTo>
                      <a:cubicBezTo>
                        <a:pt x="3635" y="227"/>
                        <a:pt x="2905" y="1078"/>
                        <a:pt x="2297" y="1656"/>
                      </a:cubicBezTo>
                      <a:cubicBezTo>
                        <a:pt x="1538" y="2355"/>
                        <a:pt x="808" y="3175"/>
                        <a:pt x="139" y="3996"/>
                      </a:cubicBezTo>
                      <a:cubicBezTo>
                        <a:pt x="0" y="4135"/>
                        <a:pt x="162" y="4381"/>
                        <a:pt x="328" y="4381"/>
                      </a:cubicBezTo>
                      <a:cubicBezTo>
                        <a:pt x="379" y="4381"/>
                        <a:pt x="431" y="4357"/>
                        <a:pt x="474" y="4300"/>
                      </a:cubicBezTo>
                      <a:cubicBezTo>
                        <a:pt x="1112" y="3540"/>
                        <a:pt x="1841" y="2780"/>
                        <a:pt x="2571" y="2111"/>
                      </a:cubicBezTo>
                      <a:cubicBezTo>
                        <a:pt x="3240" y="1504"/>
                        <a:pt x="4152" y="987"/>
                        <a:pt x="4668" y="257"/>
                      </a:cubicBezTo>
                      <a:cubicBezTo>
                        <a:pt x="4720" y="129"/>
                        <a:pt x="4619" y="0"/>
                        <a:pt x="451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489" name="Google Shape;5489;p33"/>
                <p:cNvSpPr/>
                <p:nvPr/>
              </p:nvSpPr>
              <p:spPr>
                <a:xfrm>
                  <a:off x="2070950" y="2650725"/>
                  <a:ext cx="35000" cy="19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" h="7659" extrusionOk="0">
                      <a:moveTo>
                        <a:pt x="1064" y="0"/>
                      </a:moveTo>
                      <a:cubicBezTo>
                        <a:pt x="979" y="0"/>
                        <a:pt x="892" y="48"/>
                        <a:pt x="853" y="155"/>
                      </a:cubicBezTo>
                      <a:cubicBezTo>
                        <a:pt x="93" y="2343"/>
                        <a:pt x="214" y="5140"/>
                        <a:pt x="32" y="7450"/>
                      </a:cubicBezTo>
                      <a:cubicBezTo>
                        <a:pt x="1" y="7591"/>
                        <a:pt x="90" y="7659"/>
                        <a:pt x="188" y="7659"/>
                      </a:cubicBezTo>
                      <a:cubicBezTo>
                        <a:pt x="281" y="7659"/>
                        <a:pt x="382" y="7598"/>
                        <a:pt x="397" y="7480"/>
                      </a:cubicBezTo>
                      <a:cubicBezTo>
                        <a:pt x="670" y="5140"/>
                        <a:pt x="1400" y="2587"/>
                        <a:pt x="1278" y="216"/>
                      </a:cubicBezTo>
                      <a:cubicBezTo>
                        <a:pt x="1278" y="79"/>
                        <a:pt x="1173" y="0"/>
                        <a:pt x="106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sp>
            <p:nvSpPr>
              <p:cNvPr id="5490" name="Google Shape;5490;p33"/>
              <p:cNvSpPr/>
              <p:nvPr/>
            </p:nvSpPr>
            <p:spPr>
              <a:xfrm>
                <a:off x="2070225" y="2491975"/>
                <a:ext cx="32700" cy="2510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004" extrusionOk="0">
                    <a:moveTo>
                      <a:pt x="669" y="0"/>
                    </a:moveTo>
                    <a:cubicBezTo>
                      <a:pt x="0" y="0"/>
                      <a:pt x="0" y="1003"/>
                      <a:pt x="669" y="1003"/>
                    </a:cubicBezTo>
                    <a:cubicBezTo>
                      <a:pt x="1307" y="1003"/>
                      <a:pt x="1307" y="0"/>
                      <a:pt x="669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491" name="Google Shape;5491;p33"/>
              <p:cNvSpPr/>
              <p:nvPr/>
            </p:nvSpPr>
            <p:spPr>
              <a:xfrm>
                <a:off x="2068700" y="2541350"/>
                <a:ext cx="24325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92" extrusionOk="0">
                    <a:moveTo>
                      <a:pt x="487" y="1"/>
                    </a:moveTo>
                    <a:cubicBezTo>
                      <a:pt x="0" y="31"/>
                      <a:pt x="0" y="791"/>
                      <a:pt x="487" y="791"/>
                    </a:cubicBezTo>
                    <a:cubicBezTo>
                      <a:pt x="973" y="79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492" name="Google Shape;5492;p33"/>
              <p:cNvSpPr/>
              <p:nvPr/>
            </p:nvSpPr>
            <p:spPr>
              <a:xfrm>
                <a:off x="2117325" y="2530725"/>
                <a:ext cx="26625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822" extrusionOk="0">
                    <a:moveTo>
                      <a:pt x="517" y="0"/>
                    </a:moveTo>
                    <a:cubicBezTo>
                      <a:pt x="1" y="0"/>
                      <a:pt x="1" y="821"/>
                      <a:pt x="517" y="821"/>
                    </a:cubicBezTo>
                    <a:cubicBezTo>
                      <a:pt x="1064" y="821"/>
                      <a:pt x="1064" y="0"/>
                      <a:pt x="517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493" name="Google Shape;5493;p33"/>
              <p:cNvSpPr/>
              <p:nvPr/>
            </p:nvSpPr>
            <p:spPr>
              <a:xfrm>
                <a:off x="2113525" y="2469925"/>
                <a:ext cx="2435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22" extrusionOk="0">
                    <a:moveTo>
                      <a:pt x="487" y="1"/>
                    </a:moveTo>
                    <a:cubicBezTo>
                      <a:pt x="1" y="1"/>
                      <a:pt x="1" y="821"/>
                      <a:pt x="487" y="821"/>
                    </a:cubicBezTo>
                    <a:cubicBezTo>
                      <a:pt x="973" y="82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494" name="Google Shape;5494;p33"/>
              <p:cNvSpPr/>
              <p:nvPr/>
            </p:nvSpPr>
            <p:spPr>
              <a:xfrm>
                <a:off x="2144675" y="2500325"/>
                <a:ext cx="22825" cy="18275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1" extrusionOk="0">
                    <a:moveTo>
                      <a:pt x="457" y="1"/>
                    </a:moveTo>
                    <a:cubicBezTo>
                      <a:pt x="1" y="1"/>
                      <a:pt x="1" y="730"/>
                      <a:pt x="457" y="730"/>
                    </a:cubicBezTo>
                    <a:cubicBezTo>
                      <a:pt x="913" y="730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495" name="Google Shape;5495;p33"/>
              <p:cNvSpPr/>
              <p:nvPr/>
            </p:nvSpPr>
            <p:spPr>
              <a:xfrm>
                <a:off x="2147725" y="2552750"/>
                <a:ext cx="19775" cy="16000"/>
              </a:xfrm>
              <a:custGeom>
                <a:avLst/>
                <a:gdLst/>
                <a:ahLst/>
                <a:cxnLst/>
                <a:rect l="l" t="t" r="r" b="b"/>
                <a:pathLst>
                  <a:path w="791" h="640" extrusionOk="0">
                    <a:moveTo>
                      <a:pt x="365" y="1"/>
                    </a:moveTo>
                    <a:cubicBezTo>
                      <a:pt x="0" y="31"/>
                      <a:pt x="0" y="639"/>
                      <a:pt x="365" y="639"/>
                    </a:cubicBezTo>
                    <a:cubicBezTo>
                      <a:pt x="791" y="639"/>
                      <a:pt x="791" y="1"/>
                      <a:pt x="365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496" name="Google Shape;5496;p33"/>
              <p:cNvSpPr/>
              <p:nvPr/>
            </p:nvSpPr>
            <p:spPr>
              <a:xfrm>
                <a:off x="2102900" y="2567950"/>
                <a:ext cx="24325" cy="19025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61" extrusionOk="0">
                    <a:moveTo>
                      <a:pt x="486" y="1"/>
                    </a:moveTo>
                    <a:cubicBezTo>
                      <a:pt x="0" y="1"/>
                      <a:pt x="0" y="761"/>
                      <a:pt x="486" y="761"/>
                    </a:cubicBezTo>
                    <a:cubicBezTo>
                      <a:pt x="973" y="761"/>
                      <a:pt x="973" y="1"/>
                      <a:pt x="486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497" name="Google Shape;5497;p33"/>
              <p:cNvSpPr/>
              <p:nvPr/>
            </p:nvSpPr>
            <p:spPr>
              <a:xfrm>
                <a:off x="2042100" y="2515525"/>
                <a:ext cx="20550" cy="1750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00" extrusionOk="0">
                    <a:moveTo>
                      <a:pt x="426" y="0"/>
                    </a:moveTo>
                    <a:cubicBezTo>
                      <a:pt x="0" y="61"/>
                      <a:pt x="0" y="700"/>
                      <a:pt x="426" y="700"/>
                    </a:cubicBezTo>
                    <a:cubicBezTo>
                      <a:pt x="821" y="700"/>
                      <a:pt x="821" y="0"/>
                      <a:pt x="426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498" name="Google Shape;5498;p33"/>
              <p:cNvSpPr/>
              <p:nvPr/>
            </p:nvSpPr>
            <p:spPr>
              <a:xfrm>
                <a:off x="2071725" y="2457775"/>
                <a:ext cx="28150" cy="22050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882" extrusionOk="0">
                    <a:moveTo>
                      <a:pt x="548" y="0"/>
                    </a:moveTo>
                    <a:cubicBezTo>
                      <a:pt x="1" y="0"/>
                      <a:pt x="1" y="882"/>
                      <a:pt x="548" y="882"/>
                    </a:cubicBezTo>
                    <a:cubicBezTo>
                      <a:pt x="1125" y="882"/>
                      <a:pt x="1125" y="0"/>
                      <a:pt x="548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499" name="Google Shape;5499;p33"/>
              <p:cNvSpPr/>
              <p:nvPr/>
            </p:nvSpPr>
            <p:spPr>
              <a:xfrm>
                <a:off x="635525" y="1860425"/>
                <a:ext cx="772850" cy="559700"/>
              </a:xfrm>
              <a:custGeom>
                <a:avLst/>
                <a:gdLst/>
                <a:ahLst/>
                <a:cxnLst/>
                <a:rect l="l" t="t" r="r" b="b"/>
                <a:pathLst>
                  <a:path w="30914" h="22388" extrusionOk="0">
                    <a:moveTo>
                      <a:pt x="11024" y="1"/>
                    </a:moveTo>
                    <a:cubicBezTo>
                      <a:pt x="10916" y="1"/>
                      <a:pt x="10808" y="12"/>
                      <a:pt x="10700" y="34"/>
                    </a:cubicBezTo>
                    <a:cubicBezTo>
                      <a:pt x="9302" y="338"/>
                      <a:pt x="9028" y="2222"/>
                      <a:pt x="9150" y="3681"/>
                    </a:cubicBezTo>
                    <a:cubicBezTo>
                      <a:pt x="9363" y="7025"/>
                      <a:pt x="9971" y="10338"/>
                      <a:pt x="10883" y="13560"/>
                    </a:cubicBezTo>
                    <a:cubicBezTo>
                      <a:pt x="8725" y="10794"/>
                      <a:pt x="6536" y="8028"/>
                      <a:pt x="4348" y="5232"/>
                    </a:cubicBezTo>
                    <a:cubicBezTo>
                      <a:pt x="3653" y="4332"/>
                      <a:pt x="2654" y="3366"/>
                      <a:pt x="1590" y="3366"/>
                    </a:cubicBezTo>
                    <a:cubicBezTo>
                      <a:pt x="1397" y="3366"/>
                      <a:pt x="1201" y="3398"/>
                      <a:pt x="1004" y="3469"/>
                    </a:cubicBezTo>
                    <a:cubicBezTo>
                      <a:pt x="1" y="3833"/>
                      <a:pt x="670" y="6235"/>
                      <a:pt x="1004" y="7268"/>
                    </a:cubicBezTo>
                    <a:cubicBezTo>
                      <a:pt x="1345" y="8204"/>
                      <a:pt x="8467" y="22387"/>
                      <a:pt x="15521" y="22387"/>
                    </a:cubicBezTo>
                    <a:cubicBezTo>
                      <a:pt x="16023" y="22387"/>
                      <a:pt x="16524" y="22315"/>
                      <a:pt x="17023" y="22162"/>
                    </a:cubicBezTo>
                    <a:cubicBezTo>
                      <a:pt x="19819" y="21280"/>
                      <a:pt x="21521" y="20125"/>
                      <a:pt x="23497" y="17967"/>
                    </a:cubicBezTo>
                    <a:cubicBezTo>
                      <a:pt x="25868" y="15414"/>
                      <a:pt x="28664" y="11706"/>
                      <a:pt x="30032" y="8514"/>
                    </a:cubicBezTo>
                    <a:cubicBezTo>
                      <a:pt x="30549" y="7359"/>
                      <a:pt x="30913" y="6143"/>
                      <a:pt x="30640" y="4928"/>
                    </a:cubicBezTo>
                    <a:cubicBezTo>
                      <a:pt x="30397" y="3742"/>
                      <a:pt x="29363" y="2648"/>
                      <a:pt x="28147" y="2648"/>
                    </a:cubicBezTo>
                    <a:cubicBezTo>
                      <a:pt x="26780" y="2648"/>
                      <a:pt x="25837" y="3925"/>
                      <a:pt x="25108" y="5080"/>
                    </a:cubicBezTo>
                    <a:cubicBezTo>
                      <a:pt x="23466" y="7785"/>
                      <a:pt x="22038" y="10642"/>
                      <a:pt x="20883" y="13560"/>
                    </a:cubicBezTo>
                    <a:cubicBezTo>
                      <a:pt x="21977" y="10095"/>
                      <a:pt x="22372" y="6447"/>
                      <a:pt x="21947" y="2861"/>
                    </a:cubicBezTo>
                    <a:cubicBezTo>
                      <a:pt x="21886" y="1949"/>
                      <a:pt x="21643" y="946"/>
                      <a:pt x="20852" y="490"/>
                    </a:cubicBezTo>
                    <a:cubicBezTo>
                      <a:pt x="20607" y="367"/>
                      <a:pt x="20337" y="310"/>
                      <a:pt x="20064" y="310"/>
                    </a:cubicBezTo>
                    <a:cubicBezTo>
                      <a:pt x="19526" y="310"/>
                      <a:pt x="18976" y="532"/>
                      <a:pt x="18573" y="915"/>
                    </a:cubicBezTo>
                    <a:cubicBezTo>
                      <a:pt x="17965" y="1493"/>
                      <a:pt x="17630" y="2283"/>
                      <a:pt x="17327" y="3043"/>
                    </a:cubicBezTo>
                    <a:cubicBezTo>
                      <a:pt x="16141" y="6204"/>
                      <a:pt x="15564" y="9609"/>
                      <a:pt x="15655" y="12982"/>
                    </a:cubicBezTo>
                    <a:cubicBezTo>
                      <a:pt x="15351" y="9912"/>
                      <a:pt x="14804" y="6843"/>
                      <a:pt x="14044" y="3803"/>
                    </a:cubicBezTo>
                    <a:cubicBezTo>
                      <a:pt x="13770" y="2739"/>
                      <a:pt x="13436" y="1584"/>
                      <a:pt x="12676" y="794"/>
                    </a:cubicBezTo>
                    <a:cubicBezTo>
                      <a:pt x="12261" y="353"/>
                      <a:pt x="11648" y="1"/>
                      <a:pt x="110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00" name="Google Shape;5500;p33"/>
              <p:cNvSpPr/>
              <p:nvPr/>
            </p:nvSpPr>
            <p:spPr>
              <a:xfrm>
                <a:off x="715750" y="2054725"/>
                <a:ext cx="121850" cy="179225"/>
              </a:xfrm>
              <a:custGeom>
                <a:avLst/>
                <a:gdLst/>
                <a:ahLst/>
                <a:cxnLst/>
                <a:rect l="l" t="t" r="r" b="b"/>
                <a:pathLst>
                  <a:path w="4874" h="7169" extrusionOk="0">
                    <a:moveTo>
                      <a:pt x="446" y="0"/>
                    </a:moveTo>
                    <a:cubicBezTo>
                      <a:pt x="215" y="0"/>
                      <a:pt x="0" y="220"/>
                      <a:pt x="166" y="469"/>
                    </a:cubicBezTo>
                    <a:cubicBezTo>
                      <a:pt x="835" y="1654"/>
                      <a:pt x="1564" y="2840"/>
                      <a:pt x="2294" y="3995"/>
                    </a:cubicBezTo>
                    <a:cubicBezTo>
                      <a:pt x="2932" y="5028"/>
                      <a:pt x="3479" y="6244"/>
                      <a:pt x="4330" y="7095"/>
                    </a:cubicBezTo>
                    <a:cubicBezTo>
                      <a:pt x="4390" y="7146"/>
                      <a:pt x="4461" y="7168"/>
                      <a:pt x="4530" y="7168"/>
                    </a:cubicBezTo>
                    <a:cubicBezTo>
                      <a:pt x="4709" y="7168"/>
                      <a:pt x="4874" y="7019"/>
                      <a:pt x="4786" y="6821"/>
                    </a:cubicBezTo>
                    <a:cubicBezTo>
                      <a:pt x="4421" y="5666"/>
                      <a:pt x="3631" y="4663"/>
                      <a:pt x="2962" y="3630"/>
                    </a:cubicBezTo>
                    <a:cubicBezTo>
                      <a:pt x="2263" y="2444"/>
                      <a:pt x="1503" y="1320"/>
                      <a:pt x="743" y="165"/>
                    </a:cubicBezTo>
                    <a:cubicBezTo>
                      <a:pt x="666" y="48"/>
                      <a:pt x="554" y="0"/>
                      <a:pt x="44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01" name="Google Shape;5501;p33"/>
              <p:cNvSpPr/>
              <p:nvPr/>
            </p:nvSpPr>
            <p:spPr>
              <a:xfrm>
                <a:off x="922375" y="1974175"/>
                <a:ext cx="61650" cy="261350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10454" extrusionOk="0">
                    <a:moveTo>
                      <a:pt x="260" y="0"/>
                    </a:moveTo>
                    <a:cubicBezTo>
                      <a:pt x="124" y="0"/>
                      <a:pt x="0" y="91"/>
                      <a:pt x="17" y="286"/>
                    </a:cubicBezTo>
                    <a:cubicBezTo>
                      <a:pt x="47" y="1837"/>
                      <a:pt x="503" y="3387"/>
                      <a:pt x="807" y="4937"/>
                    </a:cubicBezTo>
                    <a:cubicBezTo>
                      <a:pt x="1172" y="6730"/>
                      <a:pt x="1415" y="8524"/>
                      <a:pt x="1840" y="10256"/>
                    </a:cubicBezTo>
                    <a:cubicBezTo>
                      <a:pt x="1880" y="10390"/>
                      <a:pt x="2009" y="10453"/>
                      <a:pt x="2138" y="10453"/>
                    </a:cubicBezTo>
                    <a:cubicBezTo>
                      <a:pt x="2302" y="10453"/>
                      <a:pt x="2465" y="10352"/>
                      <a:pt x="2448" y="10165"/>
                    </a:cubicBezTo>
                    <a:cubicBezTo>
                      <a:pt x="2144" y="7004"/>
                      <a:pt x="1719" y="3174"/>
                      <a:pt x="564" y="195"/>
                    </a:cubicBezTo>
                    <a:cubicBezTo>
                      <a:pt x="507" y="68"/>
                      <a:pt x="379" y="0"/>
                      <a:pt x="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02" name="Google Shape;5502;p33"/>
              <p:cNvSpPr/>
              <p:nvPr/>
            </p:nvSpPr>
            <p:spPr>
              <a:xfrm>
                <a:off x="1068050" y="1991825"/>
                <a:ext cx="59150" cy="226400"/>
              </a:xfrm>
              <a:custGeom>
                <a:avLst/>
                <a:gdLst/>
                <a:ahLst/>
                <a:cxnLst/>
                <a:rect l="l" t="t" r="r" b="b"/>
                <a:pathLst>
                  <a:path w="2366" h="9056" extrusionOk="0">
                    <a:moveTo>
                      <a:pt x="2158" y="0"/>
                    </a:moveTo>
                    <a:cubicBezTo>
                      <a:pt x="2072" y="0"/>
                      <a:pt x="1981" y="46"/>
                      <a:pt x="1940" y="128"/>
                    </a:cubicBezTo>
                    <a:cubicBezTo>
                      <a:pt x="937" y="2802"/>
                      <a:pt x="633" y="5903"/>
                      <a:pt x="56" y="8729"/>
                    </a:cubicBezTo>
                    <a:cubicBezTo>
                      <a:pt x="1" y="8931"/>
                      <a:pt x="167" y="9056"/>
                      <a:pt x="321" y="9056"/>
                    </a:cubicBezTo>
                    <a:cubicBezTo>
                      <a:pt x="422" y="9056"/>
                      <a:pt x="518" y="9002"/>
                      <a:pt x="542" y="8881"/>
                    </a:cubicBezTo>
                    <a:cubicBezTo>
                      <a:pt x="1181" y="6055"/>
                      <a:pt x="2214" y="3106"/>
                      <a:pt x="2366" y="219"/>
                    </a:cubicBezTo>
                    <a:cubicBezTo>
                      <a:pt x="2366" y="68"/>
                      <a:pt x="2265" y="0"/>
                      <a:pt x="21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03" name="Google Shape;5503;p33"/>
              <p:cNvSpPr/>
              <p:nvPr/>
            </p:nvSpPr>
            <p:spPr>
              <a:xfrm>
                <a:off x="1197950" y="2064175"/>
                <a:ext cx="117850" cy="182625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7305" extrusionOk="0">
                    <a:moveTo>
                      <a:pt x="4381" y="0"/>
                    </a:moveTo>
                    <a:cubicBezTo>
                      <a:pt x="4316" y="0"/>
                      <a:pt x="4249" y="19"/>
                      <a:pt x="4191" y="60"/>
                    </a:cubicBezTo>
                    <a:cubicBezTo>
                      <a:pt x="3340" y="881"/>
                      <a:pt x="2793" y="2158"/>
                      <a:pt x="2185" y="3221"/>
                    </a:cubicBezTo>
                    <a:lnTo>
                      <a:pt x="149" y="6869"/>
                    </a:lnTo>
                    <a:cubicBezTo>
                      <a:pt x="1" y="7101"/>
                      <a:pt x="220" y="7304"/>
                      <a:pt x="429" y="7304"/>
                    </a:cubicBezTo>
                    <a:cubicBezTo>
                      <a:pt x="520" y="7304"/>
                      <a:pt x="610" y="7265"/>
                      <a:pt x="665" y="7173"/>
                    </a:cubicBezTo>
                    <a:cubicBezTo>
                      <a:pt x="1365" y="5957"/>
                      <a:pt x="2064" y="4772"/>
                      <a:pt x="2793" y="3556"/>
                    </a:cubicBezTo>
                    <a:cubicBezTo>
                      <a:pt x="3431" y="2522"/>
                      <a:pt x="4283" y="1489"/>
                      <a:pt x="4647" y="334"/>
                    </a:cubicBezTo>
                    <a:cubicBezTo>
                      <a:pt x="4714" y="135"/>
                      <a:pt x="4555" y="0"/>
                      <a:pt x="4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04" name="Google Shape;5504;p33"/>
              <p:cNvSpPr/>
              <p:nvPr/>
            </p:nvSpPr>
            <p:spPr>
              <a:xfrm>
                <a:off x="713875" y="2266275"/>
                <a:ext cx="543350" cy="3193150"/>
              </a:xfrm>
              <a:custGeom>
                <a:avLst/>
                <a:gdLst/>
                <a:ahLst/>
                <a:cxnLst/>
                <a:rect l="l" t="t" r="r" b="b"/>
                <a:pathLst>
                  <a:path w="21734" h="127726" extrusionOk="0">
                    <a:moveTo>
                      <a:pt x="16655" y="1"/>
                    </a:moveTo>
                    <a:lnTo>
                      <a:pt x="16655" y="1"/>
                    </a:lnTo>
                    <a:cubicBezTo>
                      <a:pt x="14861" y="31"/>
                      <a:pt x="13585" y="1673"/>
                      <a:pt x="12582" y="3131"/>
                    </a:cubicBezTo>
                    <a:cubicBezTo>
                      <a:pt x="12582" y="2068"/>
                      <a:pt x="12399" y="700"/>
                      <a:pt x="11366" y="396"/>
                    </a:cubicBezTo>
                    <a:cubicBezTo>
                      <a:pt x="11247" y="362"/>
                      <a:pt x="11125" y="346"/>
                      <a:pt x="11004" y="346"/>
                    </a:cubicBezTo>
                    <a:cubicBezTo>
                      <a:pt x="10477" y="346"/>
                      <a:pt x="9955" y="650"/>
                      <a:pt x="9633" y="1095"/>
                    </a:cubicBezTo>
                    <a:cubicBezTo>
                      <a:pt x="9208" y="1612"/>
                      <a:pt x="9025" y="2280"/>
                      <a:pt x="8812" y="2919"/>
                    </a:cubicBezTo>
                    <a:cubicBezTo>
                      <a:pt x="8053" y="2220"/>
                      <a:pt x="7353" y="1521"/>
                      <a:pt x="6594" y="821"/>
                    </a:cubicBezTo>
                    <a:cubicBezTo>
                      <a:pt x="6276" y="553"/>
                      <a:pt x="5880" y="245"/>
                      <a:pt x="5500" y="245"/>
                    </a:cubicBezTo>
                    <a:cubicBezTo>
                      <a:pt x="5407" y="245"/>
                      <a:pt x="5315" y="263"/>
                      <a:pt x="5226" y="305"/>
                    </a:cubicBezTo>
                    <a:cubicBezTo>
                      <a:pt x="4557" y="609"/>
                      <a:pt x="4010" y="1673"/>
                      <a:pt x="4800" y="2736"/>
                    </a:cubicBezTo>
                    <a:cubicBezTo>
                      <a:pt x="7050" y="5715"/>
                      <a:pt x="9481" y="7508"/>
                      <a:pt x="12217" y="7630"/>
                    </a:cubicBezTo>
                    <a:cubicBezTo>
                      <a:pt x="11366" y="13253"/>
                      <a:pt x="10454" y="18876"/>
                      <a:pt x="9633" y="24560"/>
                    </a:cubicBezTo>
                    <a:cubicBezTo>
                      <a:pt x="8660" y="22493"/>
                      <a:pt x="7901" y="20244"/>
                      <a:pt x="7445" y="18025"/>
                    </a:cubicBezTo>
                    <a:cubicBezTo>
                      <a:pt x="7050" y="15837"/>
                      <a:pt x="6594" y="13892"/>
                      <a:pt x="4344" y="12980"/>
                    </a:cubicBezTo>
                    <a:cubicBezTo>
                      <a:pt x="4246" y="12943"/>
                      <a:pt x="4141" y="12926"/>
                      <a:pt x="4033" y="12926"/>
                    </a:cubicBezTo>
                    <a:cubicBezTo>
                      <a:pt x="3606" y="12926"/>
                      <a:pt x="3140" y="13193"/>
                      <a:pt x="2946" y="13557"/>
                    </a:cubicBezTo>
                    <a:cubicBezTo>
                      <a:pt x="1669" y="15746"/>
                      <a:pt x="2217" y="18451"/>
                      <a:pt x="4466" y="19758"/>
                    </a:cubicBezTo>
                    <a:cubicBezTo>
                      <a:pt x="4686" y="19875"/>
                      <a:pt x="4921" y="19929"/>
                      <a:pt x="5153" y="19929"/>
                    </a:cubicBezTo>
                    <a:cubicBezTo>
                      <a:pt x="5400" y="19929"/>
                      <a:pt x="5644" y="19868"/>
                      <a:pt x="5864" y="19758"/>
                    </a:cubicBezTo>
                    <a:cubicBezTo>
                      <a:pt x="6046" y="20518"/>
                      <a:pt x="6198" y="21186"/>
                      <a:pt x="6350" y="21582"/>
                    </a:cubicBezTo>
                    <a:cubicBezTo>
                      <a:pt x="7110" y="23405"/>
                      <a:pt x="8144" y="25077"/>
                      <a:pt x="9268" y="26658"/>
                    </a:cubicBezTo>
                    <a:cubicBezTo>
                      <a:pt x="8600" y="31643"/>
                      <a:pt x="8022" y="36658"/>
                      <a:pt x="7688" y="41643"/>
                    </a:cubicBezTo>
                    <a:cubicBezTo>
                      <a:pt x="7201" y="39545"/>
                      <a:pt x="6685" y="37478"/>
                      <a:pt x="6229" y="35412"/>
                    </a:cubicBezTo>
                    <a:cubicBezTo>
                      <a:pt x="5839" y="33617"/>
                      <a:pt x="4558" y="31110"/>
                      <a:pt x="2558" y="31110"/>
                    </a:cubicBezTo>
                    <a:cubicBezTo>
                      <a:pt x="2221" y="31110"/>
                      <a:pt x="1864" y="31181"/>
                      <a:pt x="1487" y="31339"/>
                    </a:cubicBezTo>
                    <a:cubicBezTo>
                      <a:pt x="1031" y="31521"/>
                      <a:pt x="514" y="31977"/>
                      <a:pt x="575" y="32554"/>
                    </a:cubicBezTo>
                    <a:cubicBezTo>
                      <a:pt x="879" y="34986"/>
                      <a:pt x="2217" y="37448"/>
                      <a:pt x="4770" y="38056"/>
                    </a:cubicBezTo>
                    <a:cubicBezTo>
                      <a:pt x="4858" y="38069"/>
                      <a:pt x="4951" y="38076"/>
                      <a:pt x="5043" y="38076"/>
                    </a:cubicBezTo>
                    <a:cubicBezTo>
                      <a:pt x="5174" y="38076"/>
                      <a:pt x="5301" y="38061"/>
                      <a:pt x="5408" y="38026"/>
                    </a:cubicBezTo>
                    <a:cubicBezTo>
                      <a:pt x="5621" y="38542"/>
                      <a:pt x="5864" y="39059"/>
                      <a:pt x="6046" y="39606"/>
                    </a:cubicBezTo>
                    <a:cubicBezTo>
                      <a:pt x="6594" y="41096"/>
                      <a:pt x="7110" y="42615"/>
                      <a:pt x="7566" y="44135"/>
                    </a:cubicBezTo>
                    <a:cubicBezTo>
                      <a:pt x="7384" y="47357"/>
                      <a:pt x="7353" y="50640"/>
                      <a:pt x="7414" y="53862"/>
                    </a:cubicBezTo>
                    <a:cubicBezTo>
                      <a:pt x="7505" y="56780"/>
                      <a:pt x="7627" y="59728"/>
                      <a:pt x="7779" y="62616"/>
                    </a:cubicBezTo>
                    <a:cubicBezTo>
                      <a:pt x="6442" y="59758"/>
                      <a:pt x="4861" y="57053"/>
                      <a:pt x="3220" y="54257"/>
                    </a:cubicBezTo>
                    <a:cubicBezTo>
                      <a:pt x="3046" y="53939"/>
                      <a:pt x="2777" y="53800"/>
                      <a:pt x="2499" y="53800"/>
                    </a:cubicBezTo>
                    <a:cubicBezTo>
                      <a:pt x="2193" y="53800"/>
                      <a:pt x="1877" y="53970"/>
                      <a:pt x="1669" y="54257"/>
                    </a:cubicBezTo>
                    <a:cubicBezTo>
                      <a:pt x="150" y="56263"/>
                      <a:pt x="1183" y="59151"/>
                      <a:pt x="3524" y="59910"/>
                    </a:cubicBezTo>
                    <a:cubicBezTo>
                      <a:pt x="3616" y="59938"/>
                      <a:pt x="3704" y="59950"/>
                      <a:pt x="3788" y="59950"/>
                    </a:cubicBezTo>
                    <a:cubicBezTo>
                      <a:pt x="4175" y="59950"/>
                      <a:pt x="4473" y="59683"/>
                      <a:pt x="4648" y="59333"/>
                    </a:cubicBezTo>
                    <a:cubicBezTo>
                      <a:pt x="6046" y="61765"/>
                      <a:pt x="7171" y="64379"/>
                      <a:pt x="8083" y="67023"/>
                    </a:cubicBezTo>
                    <a:cubicBezTo>
                      <a:pt x="8357" y="70579"/>
                      <a:pt x="8630" y="74166"/>
                      <a:pt x="8934" y="77722"/>
                    </a:cubicBezTo>
                    <a:cubicBezTo>
                      <a:pt x="8964" y="78239"/>
                      <a:pt x="9025" y="78786"/>
                      <a:pt x="9056" y="79272"/>
                    </a:cubicBezTo>
                    <a:cubicBezTo>
                      <a:pt x="7901" y="75716"/>
                      <a:pt x="5803" y="72403"/>
                      <a:pt x="1700" y="72251"/>
                    </a:cubicBezTo>
                    <a:cubicBezTo>
                      <a:pt x="1214" y="72251"/>
                      <a:pt x="879" y="72585"/>
                      <a:pt x="727" y="73011"/>
                    </a:cubicBezTo>
                    <a:cubicBezTo>
                      <a:pt x="1" y="74966"/>
                      <a:pt x="1380" y="76793"/>
                      <a:pt x="3283" y="76793"/>
                    </a:cubicBezTo>
                    <a:cubicBezTo>
                      <a:pt x="3451" y="76793"/>
                      <a:pt x="3622" y="76779"/>
                      <a:pt x="3797" y="76750"/>
                    </a:cubicBezTo>
                    <a:cubicBezTo>
                      <a:pt x="4223" y="76658"/>
                      <a:pt x="4405" y="76233"/>
                      <a:pt x="4466" y="75868"/>
                    </a:cubicBezTo>
                    <a:cubicBezTo>
                      <a:pt x="4496" y="75473"/>
                      <a:pt x="4466" y="75139"/>
                      <a:pt x="4375" y="74835"/>
                    </a:cubicBezTo>
                    <a:lnTo>
                      <a:pt x="4375" y="74835"/>
                    </a:lnTo>
                    <a:cubicBezTo>
                      <a:pt x="7384" y="76233"/>
                      <a:pt x="8509" y="80184"/>
                      <a:pt x="9360" y="83497"/>
                    </a:cubicBezTo>
                    <a:lnTo>
                      <a:pt x="9360" y="83528"/>
                    </a:lnTo>
                    <a:cubicBezTo>
                      <a:pt x="9816" y="89394"/>
                      <a:pt x="10332" y="95230"/>
                      <a:pt x="10971" y="101096"/>
                    </a:cubicBezTo>
                    <a:cubicBezTo>
                      <a:pt x="11974" y="109790"/>
                      <a:pt x="13463" y="118422"/>
                      <a:pt x="15469" y="126933"/>
                    </a:cubicBezTo>
                    <a:cubicBezTo>
                      <a:pt x="15602" y="127486"/>
                      <a:pt x="16015" y="127725"/>
                      <a:pt x="16448" y="127725"/>
                    </a:cubicBezTo>
                    <a:cubicBezTo>
                      <a:pt x="17107" y="127725"/>
                      <a:pt x="17811" y="127169"/>
                      <a:pt x="17627" y="126325"/>
                    </a:cubicBezTo>
                    <a:cubicBezTo>
                      <a:pt x="14952" y="115078"/>
                      <a:pt x="13189" y="103589"/>
                      <a:pt x="11943" y="92039"/>
                    </a:cubicBezTo>
                    <a:cubicBezTo>
                      <a:pt x="12582" y="90002"/>
                      <a:pt x="13250" y="87935"/>
                      <a:pt x="14071" y="85929"/>
                    </a:cubicBezTo>
                    <a:cubicBezTo>
                      <a:pt x="14132" y="85716"/>
                      <a:pt x="14314" y="85169"/>
                      <a:pt x="14557" y="84531"/>
                    </a:cubicBezTo>
                    <a:cubicBezTo>
                      <a:pt x="14588" y="84713"/>
                      <a:pt x="14618" y="84896"/>
                      <a:pt x="14709" y="85048"/>
                    </a:cubicBezTo>
                    <a:cubicBezTo>
                      <a:pt x="14883" y="85492"/>
                      <a:pt x="15266" y="85777"/>
                      <a:pt x="15670" y="85777"/>
                    </a:cubicBezTo>
                    <a:cubicBezTo>
                      <a:pt x="15902" y="85777"/>
                      <a:pt x="16140" y="85683"/>
                      <a:pt x="16351" y="85473"/>
                    </a:cubicBezTo>
                    <a:cubicBezTo>
                      <a:pt x="18053" y="83771"/>
                      <a:pt x="18782" y="81400"/>
                      <a:pt x="17779" y="79120"/>
                    </a:cubicBezTo>
                    <a:cubicBezTo>
                      <a:pt x="17678" y="78919"/>
                      <a:pt x="17411" y="78801"/>
                      <a:pt x="17184" y="78801"/>
                    </a:cubicBezTo>
                    <a:cubicBezTo>
                      <a:pt x="17137" y="78801"/>
                      <a:pt x="17091" y="78806"/>
                      <a:pt x="17050" y="78816"/>
                    </a:cubicBezTo>
                    <a:cubicBezTo>
                      <a:pt x="15378" y="79333"/>
                      <a:pt x="14557" y="81947"/>
                      <a:pt x="13980" y="83345"/>
                    </a:cubicBezTo>
                    <a:cubicBezTo>
                      <a:pt x="13098" y="85473"/>
                      <a:pt x="12338" y="87662"/>
                      <a:pt x="11700" y="89880"/>
                    </a:cubicBezTo>
                    <a:cubicBezTo>
                      <a:pt x="11366" y="86598"/>
                      <a:pt x="11062" y="83376"/>
                      <a:pt x="10819" y="80123"/>
                    </a:cubicBezTo>
                    <a:cubicBezTo>
                      <a:pt x="10606" y="77297"/>
                      <a:pt x="10363" y="74531"/>
                      <a:pt x="10150" y="71704"/>
                    </a:cubicBezTo>
                    <a:cubicBezTo>
                      <a:pt x="11062" y="69546"/>
                      <a:pt x="12278" y="67509"/>
                      <a:pt x="13615" y="65594"/>
                    </a:cubicBezTo>
                    <a:cubicBezTo>
                      <a:pt x="13615" y="65868"/>
                      <a:pt x="13645" y="66172"/>
                      <a:pt x="13676" y="66476"/>
                    </a:cubicBezTo>
                    <a:cubicBezTo>
                      <a:pt x="13767" y="66932"/>
                      <a:pt x="14253" y="67205"/>
                      <a:pt x="14679" y="67236"/>
                    </a:cubicBezTo>
                    <a:cubicBezTo>
                      <a:pt x="14784" y="67247"/>
                      <a:pt x="14888" y="67253"/>
                      <a:pt x="14991" y="67253"/>
                    </a:cubicBezTo>
                    <a:cubicBezTo>
                      <a:pt x="17574" y="67253"/>
                      <a:pt x="19515" y="63682"/>
                      <a:pt x="18083" y="61461"/>
                    </a:cubicBezTo>
                    <a:cubicBezTo>
                      <a:pt x="17942" y="61235"/>
                      <a:pt x="17697" y="61062"/>
                      <a:pt x="17468" y="61062"/>
                    </a:cubicBezTo>
                    <a:cubicBezTo>
                      <a:pt x="17450" y="61062"/>
                      <a:pt x="17432" y="61063"/>
                      <a:pt x="17414" y="61065"/>
                    </a:cubicBezTo>
                    <a:cubicBezTo>
                      <a:pt x="15500" y="61339"/>
                      <a:pt x="14466" y="62737"/>
                      <a:pt x="13372" y="64257"/>
                    </a:cubicBezTo>
                    <a:cubicBezTo>
                      <a:pt x="12034" y="66081"/>
                      <a:pt x="10910" y="68056"/>
                      <a:pt x="10028" y="70123"/>
                    </a:cubicBezTo>
                    <a:cubicBezTo>
                      <a:pt x="9572" y="64257"/>
                      <a:pt x="9238" y="58421"/>
                      <a:pt x="9147" y="52555"/>
                    </a:cubicBezTo>
                    <a:cubicBezTo>
                      <a:pt x="10180" y="51187"/>
                      <a:pt x="10910" y="49485"/>
                      <a:pt x="11670" y="47935"/>
                    </a:cubicBezTo>
                    <a:cubicBezTo>
                      <a:pt x="11877" y="48211"/>
                      <a:pt x="12189" y="48435"/>
                      <a:pt x="12539" y="48435"/>
                    </a:cubicBezTo>
                    <a:cubicBezTo>
                      <a:pt x="12651" y="48435"/>
                      <a:pt x="12767" y="48412"/>
                      <a:pt x="12885" y="48360"/>
                    </a:cubicBezTo>
                    <a:cubicBezTo>
                      <a:pt x="14314" y="47752"/>
                      <a:pt x="16107" y="46932"/>
                      <a:pt x="16381" y="45229"/>
                    </a:cubicBezTo>
                    <a:cubicBezTo>
                      <a:pt x="16563" y="44044"/>
                      <a:pt x="15986" y="42615"/>
                      <a:pt x="14709" y="42494"/>
                    </a:cubicBezTo>
                    <a:cubicBezTo>
                      <a:pt x="14626" y="42486"/>
                      <a:pt x="14545" y="42482"/>
                      <a:pt x="14465" y="42482"/>
                    </a:cubicBezTo>
                    <a:cubicBezTo>
                      <a:pt x="12999" y="42482"/>
                      <a:pt x="12088" y="43771"/>
                      <a:pt x="11396" y="44895"/>
                    </a:cubicBezTo>
                    <a:cubicBezTo>
                      <a:pt x="10667" y="46080"/>
                      <a:pt x="9876" y="47327"/>
                      <a:pt x="9147" y="48664"/>
                    </a:cubicBezTo>
                    <a:cubicBezTo>
                      <a:pt x="9208" y="43497"/>
                      <a:pt x="9451" y="38360"/>
                      <a:pt x="10059" y="33193"/>
                    </a:cubicBezTo>
                    <a:cubicBezTo>
                      <a:pt x="10575" y="29241"/>
                      <a:pt x="11092" y="25290"/>
                      <a:pt x="11670" y="21308"/>
                    </a:cubicBezTo>
                    <a:cubicBezTo>
                      <a:pt x="12460" y="20639"/>
                      <a:pt x="13189" y="19940"/>
                      <a:pt x="13980" y="19332"/>
                    </a:cubicBezTo>
                    <a:cubicBezTo>
                      <a:pt x="14770" y="18724"/>
                      <a:pt x="15621" y="18268"/>
                      <a:pt x="16442" y="17782"/>
                    </a:cubicBezTo>
                    <a:cubicBezTo>
                      <a:pt x="16587" y="17796"/>
                      <a:pt x="16733" y="17803"/>
                      <a:pt x="16879" y="17803"/>
                    </a:cubicBezTo>
                    <a:cubicBezTo>
                      <a:pt x="18646" y="17803"/>
                      <a:pt x="20362" y="16795"/>
                      <a:pt x="21092" y="15138"/>
                    </a:cubicBezTo>
                    <a:cubicBezTo>
                      <a:pt x="21733" y="13800"/>
                      <a:pt x="20918" y="12334"/>
                      <a:pt x="19302" y="12334"/>
                    </a:cubicBezTo>
                    <a:cubicBezTo>
                      <a:pt x="19155" y="12334"/>
                      <a:pt x="19002" y="12346"/>
                      <a:pt x="18843" y="12372"/>
                    </a:cubicBezTo>
                    <a:cubicBezTo>
                      <a:pt x="18083" y="12493"/>
                      <a:pt x="17323" y="12980"/>
                      <a:pt x="16959" y="13679"/>
                    </a:cubicBezTo>
                    <a:cubicBezTo>
                      <a:pt x="16776" y="13983"/>
                      <a:pt x="16715" y="14226"/>
                      <a:pt x="16655" y="14591"/>
                    </a:cubicBezTo>
                    <a:cubicBezTo>
                      <a:pt x="16533" y="15077"/>
                      <a:pt x="16624" y="15290"/>
                      <a:pt x="16533" y="15533"/>
                    </a:cubicBezTo>
                    <a:cubicBezTo>
                      <a:pt x="16320" y="15685"/>
                      <a:pt x="16047" y="15837"/>
                      <a:pt x="15803" y="16019"/>
                    </a:cubicBezTo>
                    <a:cubicBezTo>
                      <a:pt x="15560" y="16202"/>
                      <a:pt x="15408" y="16475"/>
                      <a:pt x="15317" y="16718"/>
                    </a:cubicBezTo>
                    <a:cubicBezTo>
                      <a:pt x="14223" y="17539"/>
                      <a:pt x="13007" y="18268"/>
                      <a:pt x="12004" y="19180"/>
                    </a:cubicBezTo>
                    <a:cubicBezTo>
                      <a:pt x="12551" y="15290"/>
                      <a:pt x="13129" y="11460"/>
                      <a:pt x="13645" y="7600"/>
                    </a:cubicBezTo>
                    <a:cubicBezTo>
                      <a:pt x="15408" y="7296"/>
                      <a:pt x="17262" y="6323"/>
                      <a:pt x="19238" y="4621"/>
                    </a:cubicBezTo>
                    <a:cubicBezTo>
                      <a:pt x="19907" y="4013"/>
                      <a:pt x="21548" y="2280"/>
                      <a:pt x="20059" y="1551"/>
                    </a:cubicBezTo>
                    <a:cubicBezTo>
                      <a:pt x="20033" y="1538"/>
                      <a:pt x="19997" y="1532"/>
                      <a:pt x="19954" y="1532"/>
                    </a:cubicBezTo>
                    <a:cubicBezTo>
                      <a:pt x="19384" y="1532"/>
                      <a:pt x="17408" y="2582"/>
                      <a:pt x="16533" y="3344"/>
                    </a:cubicBezTo>
                    <a:cubicBezTo>
                      <a:pt x="16776" y="2220"/>
                      <a:pt x="17384" y="973"/>
                      <a:pt x="166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05" name="Google Shape;5505;p33"/>
              <p:cNvSpPr/>
              <p:nvPr/>
            </p:nvSpPr>
            <p:spPr>
              <a:xfrm>
                <a:off x="801000" y="2644700"/>
                <a:ext cx="54925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197" h="2541" extrusionOk="0">
                    <a:moveTo>
                      <a:pt x="387" y="0"/>
                    </a:moveTo>
                    <a:cubicBezTo>
                      <a:pt x="143" y="0"/>
                      <a:pt x="1" y="403"/>
                      <a:pt x="251" y="578"/>
                    </a:cubicBezTo>
                    <a:cubicBezTo>
                      <a:pt x="616" y="852"/>
                      <a:pt x="920" y="1186"/>
                      <a:pt x="1163" y="1612"/>
                    </a:cubicBezTo>
                    <a:cubicBezTo>
                      <a:pt x="1346" y="1946"/>
                      <a:pt x="1437" y="2280"/>
                      <a:pt x="1771" y="2524"/>
                    </a:cubicBezTo>
                    <a:cubicBezTo>
                      <a:pt x="1791" y="2534"/>
                      <a:pt x="1818" y="2540"/>
                      <a:pt x="1847" y="2540"/>
                    </a:cubicBezTo>
                    <a:cubicBezTo>
                      <a:pt x="1903" y="2540"/>
                      <a:pt x="1964" y="2513"/>
                      <a:pt x="1984" y="2432"/>
                    </a:cubicBezTo>
                    <a:cubicBezTo>
                      <a:pt x="2197" y="1976"/>
                      <a:pt x="1923" y="1521"/>
                      <a:pt x="1650" y="1156"/>
                    </a:cubicBezTo>
                    <a:cubicBezTo>
                      <a:pt x="1346" y="700"/>
                      <a:pt x="1011" y="365"/>
                      <a:pt x="555" y="62"/>
                    </a:cubicBezTo>
                    <a:cubicBezTo>
                      <a:pt x="497" y="19"/>
                      <a:pt x="440" y="0"/>
                      <a:pt x="38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06" name="Google Shape;5506;p33"/>
              <p:cNvSpPr/>
              <p:nvPr/>
            </p:nvSpPr>
            <p:spPr>
              <a:xfrm>
                <a:off x="1164900" y="2623425"/>
                <a:ext cx="390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562" h="1643" extrusionOk="0">
                    <a:moveTo>
                      <a:pt x="1197" y="1"/>
                    </a:moveTo>
                    <a:cubicBezTo>
                      <a:pt x="893" y="1"/>
                      <a:pt x="741" y="244"/>
                      <a:pt x="589" y="457"/>
                    </a:cubicBezTo>
                    <a:cubicBezTo>
                      <a:pt x="437" y="669"/>
                      <a:pt x="285" y="852"/>
                      <a:pt x="164" y="1095"/>
                    </a:cubicBezTo>
                    <a:cubicBezTo>
                      <a:pt x="1" y="1351"/>
                      <a:pt x="230" y="1642"/>
                      <a:pt x="482" y="1642"/>
                    </a:cubicBezTo>
                    <a:cubicBezTo>
                      <a:pt x="560" y="1642"/>
                      <a:pt x="640" y="1615"/>
                      <a:pt x="711" y="1551"/>
                    </a:cubicBezTo>
                    <a:cubicBezTo>
                      <a:pt x="893" y="1368"/>
                      <a:pt x="1045" y="1156"/>
                      <a:pt x="1197" y="943"/>
                    </a:cubicBezTo>
                    <a:cubicBezTo>
                      <a:pt x="1349" y="761"/>
                      <a:pt x="1562" y="487"/>
                      <a:pt x="1501" y="213"/>
                    </a:cubicBezTo>
                    <a:cubicBezTo>
                      <a:pt x="1471" y="61"/>
                      <a:pt x="1349" y="1"/>
                      <a:pt x="119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07" name="Google Shape;5507;p33"/>
              <p:cNvSpPr/>
              <p:nvPr/>
            </p:nvSpPr>
            <p:spPr>
              <a:xfrm>
                <a:off x="775025" y="3093175"/>
                <a:ext cx="49000" cy="67750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2710" extrusionOk="0">
                    <a:moveTo>
                      <a:pt x="367" y="1"/>
                    </a:moveTo>
                    <a:cubicBezTo>
                      <a:pt x="184" y="1"/>
                      <a:pt x="1" y="151"/>
                      <a:pt x="75" y="390"/>
                    </a:cubicBezTo>
                    <a:cubicBezTo>
                      <a:pt x="227" y="907"/>
                      <a:pt x="409" y="1424"/>
                      <a:pt x="713" y="1819"/>
                    </a:cubicBezTo>
                    <a:cubicBezTo>
                      <a:pt x="939" y="2159"/>
                      <a:pt x="1245" y="2710"/>
                      <a:pt x="1654" y="2710"/>
                    </a:cubicBezTo>
                    <a:cubicBezTo>
                      <a:pt x="1685" y="2710"/>
                      <a:pt x="1715" y="2707"/>
                      <a:pt x="1746" y="2700"/>
                    </a:cubicBezTo>
                    <a:cubicBezTo>
                      <a:pt x="1868" y="2700"/>
                      <a:pt x="1959" y="2579"/>
                      <a:pt x="1959" y="2488"/>
                    </a:cubicBezTo>
                    <a:cubicBezTo>
                      <a:pt x="1959" y="2062"/>
                      <a:pt x="1503" y="1788"/>
                      <a:pt x="1290" y="1485"/>
                    </a:cubicBezTo>
                    <a:cubicBezTo>
                      <a:pt x="986" y="1120"/>
                      <a:pt x="804" y="664"/>
                      <a:pt x="652" y="208"/>
                    </a:cubicBezTo>
                    <a:cubicBezTo>
                      <a:pt x="604" y="64"/>
                      <a:pt x="485" y="1"/>
                      <a:pt x="36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08" name="Google Shape;5508;p33"/>
              <p:cNvSpPr/>
              <p:nvPr/>
            </p:nvSpPr>
            <p:spPr>
              <a:xfrm>
                <a:off x="1024250" y="3385550"/>
                <a:ext cx="53425" cy="50125"/>
              </a:xfrm>
              <a:custGeom>
                <a:avLst/>
                <a:gdLst/>
                <a:ahLst/>
                <a:cxnLst/>
                <a:rect l="l" t="t" r="r" b="b"/>
                <a:pathLst>
                  <a:path w="2137" h="2005" extrusionOk="0">
                    <a:moveTo>
                      <a:pt x="1898" y="0"/>
                    </a:moveTo>
                    <a:cubicBezTo>
                      <a:pt x="1888" y="0"/>
                      <a:pt x="1879" y="1"/>
                      <a:pt x="1869" y="2"/>
                    </a:cubicBezTo>
                    <a:cubicBezTo>
                      <a:pt x="1048" y="124"/>
                      <a:pt x="319" y="975"/>
                      <a:pt x="45" y="1735"/>
                    </a:cubicBezTo>
                    <a:cubicBezTo>
                      <a:pt x="0" y="1870"/>
                      <a:pt x="154" y="2004"/>
                      <a:pt x="299" y="2004"/>
                    </a:cubicBezTo>
                    <a:cubicBezTo>
                      <a:pt x="350" y="2004"/>
                      <a:pt x="400" y="1987"/>
                      <a:pt x="440" y="1948"/>
                    </a:cubicBezTo>
                    <a:cubicBezTo>
                      <a:pt x="653" y="1644"/>
                      <a:pt x="926" y="1370"/>
                      <a:pt x="1200" y="1127"/>
                    </a:cubicBezTo>
                    <a:cubicBezTo>
                      <a:pt x="1474" y="854"/>
                      <a:pt x="1808" y="671"/>
                      <a:pt x="2021" y="398"/>
                    </a:cubicBezTo>
                    <a:cubicBezTo>
                      <a:pt x="2137" y="282"/>
                      <a:pt x="2087" y="0"/>
                      <a:pt x="1898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09" name="Google Shape;5509;p33"/>
              <p:cNvSpPr/>
              <p:nvPr/>
            </p:nvSpPr>
            <p:spPr>
              <a:xfrm>
                <a:off x="763000" y="3669375"/>
                <a:ext cx="42675" cy="52950"/>
              </a:xfrm>
              <a:custGeom>
                <a:avLst/>
                <a:gdLst/>
                <a:ahLst/>
                <a:cxnLst/>
                <a:rect l="l" t="t" r="r" b="b"/>
                <a:pathLst>
                  <a:path w="1707" h="2118" extrusionOk="0">
                    <a:moveTo>
                      <a:pt x="430" y="0"/>
                    </a:moveTo>
                    <a:cubicBezTo>
                      <a:pt x="212" y="0"/>
                      <a:pt x="0" y="155"/>
                      <a:pt x="100" y="413"/>
                    </a:cubicBezTo>
                    <a:cubicBezTo>
                      <a:pt x="312" y="929"/>
                      <a:pt x="586" y="1537"/>
                      <a:pt x="981" y="1993"/>
                    </a:cubicBezTo>
                    <a:cubicBezTo>
                      <a:pt x="1042" y="2080"/>
                      <a:pt x="1131" y="2118"/>
                      <a:pt x="1223" y="2118"/>
                    </a:cubicBezTo>
                    <a:cubicBezTo>
                      <a:pt x="1453" y="2118"/>
                      <a:pt x="1706" y="1888"/>
                      <a:pt x="1619" y="1628"/>
                    </a:cubicBezTo>
                    <a:cubicBezTo>
                      <a:pt x="1437" y="1081"/>
                      <a:pt x="1042" y="564"/>
                      <a:pt x="738" y="139"/>
                    </a:cubicBezTo>
                    <a:cubicBezTo>
                      <a:pt x="664" y="44"/>
                      <a:pt x="546" y="0"/>
                      <a:pt x="43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10" name="Google Shape;5510;p33"/>
              <p:cNvSpPr/>
              <p:nvPr/>
            </p:nvSpPr>
            <p:spPr>
              <a:xfrm>
                <a:off x="1086275" y="3833825"/>
                <a:ext cx="47700" cy="70425"/>
              </a:xfrm>
              <a:custGeom>
                <a:avLst/>
                <a:gdLst/>
                <a:ahLst/>
                <a:cxnLst/>
                <a:rect l="l" t="t" r="r" b="b"/>
                <a:pathLst>
                  <a:path w="1908" h="2817" extrusionOk="0">
                    <a:moveTo>
                      <a:pt x="1683" y="0"/>
                    </a:moveTo>
                    <a:cubicBezTo>
                      <a:pt x="1668" y="0"/>
                      <a:pt x="1653" y="2"/>
                      <a:pt x="1637" y="5"/>
                    </a:cubicBezTo>
                    <a:cubicBezTo>
                      <a:pt x="1181" y="126"/>
                      <a:pt x="907" y="643"/>
                      <a:pt x="695" y="1038"/>
                    </a:cubicBezTo>
                    <a:cubicBezTo>
                      <a:pt x="421" y="1494"/>
                      <a:pt x="208" y="2041"/>
                      <a:pt x="56" y="2528"/>
                    </a:cubicBezTo>
                    <a:cubicBezTo>
                      <a:pt x="1" y="2695"/>
                      <a:pt x="161" y="2817"/>
                      <a:pt x="314" y="2817"/>
                    </a:cubicBezTo>
                    <a:cubicBezTo>
                      <a:pt x="412" y="2817"/>
                      <a:pt x="507" y="2767"/>
                      <a:pt x="543" y="2649"/>
                    </a:cubicBezTo>
                    <a:cubicBezTo>
                      <a:pt x="695" y="2133"/>
                      <a:pt x="877" y="1737"/>
                      <a:pt x="1151" y="1312"/>
                    </a:cubicBezTo>
                    <a:cubicBezTo>
                      <a:pt x="1363" y="977"/>
                      <a:pt x="1789" y="674"/>
                      <a:pt x="1880" y="248"/>
                    </a:cubicBezTo>
                    <a:cubicBezTo>
                      <a:pt x="1907" y="112"/>
                      <a:pt x="1813" y="0"/>
                      <a:pt x="168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11" name="Google Shape;5511;p33"/>
              <p:cNvSpPr/>
              <p:nvPr/>
            </p:nvSpPr>
            <p:spPr>
              <a:xfrm>
                <a:off x="1101350" y="4281300"/>
                <a:ext cx="45400" cy="84600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3384" extrusionOk="0">
                    <a:moveTo>
                      <a:pt x="1444" y="0"/>
                    </a:moveTo>
                    <a:cubicBezTo>
                      <a:pt x="1420" y="0"/>
                      <a:pt x="1395" y="3"/>
                      <a:pt x="1368" y="9"/>
                    </a:cubicBezTo>
                    <a:cubicBezTo>
                      <a:pt x="244" y="434"/>
                      <a:pt x="1" y="2167"/>
                      <a:pt x="244" y="3170"/>
                    </a:cubicBezTo>
                    <a:cubicBezTo>
                      <a:pt x="273" y="3314"/>
                      <a:pt x="391" y="3383"/>
                      <a:pt x="503" y="3383"/>
                    </a:cubicBezTo>
                    <a:cubicBezTo>
                      <a:pt x="628" y="3383"/>
                      <a:pt x="746" y="3299"/>
                      <a:pt x="730" y="3140"/>
                    </a:cubicBezTo>
                    <a:cubicBezTo>
                      <a:pt x="669" y="2623"/>
                      <a:pt x="730" y="2106"/>
                      <a:pt x="912" y="1650"/>
                    </a:cubicBezTo>
                    <a:cubicBezTo>
                      <a:pt x="1125" y="1194"/>
                      <a:pt x="1490" y="890"/>
                      <a:pt x="1733" y="465"/>
                    </a:cubicBezTo>
                    <a:cubicBezTo>
                      <a:pt x="1816" y="245"/>
                      <a:pt x="1674" y="0"/>
                      <a:pt x="1444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12" name="Google Shape;5512;p33"/>
              <p:cNvSpPr/>
              <p:nvPr/>
            </p:nvSpPr>
            <p:spPr>
              <a:xfrm>
                <a:off x="746700" y="4107500"/>
                <a:ext cx="56800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2272" h="983" extrusionOk="0">
                    <a:moveTo>
                      <a:pt x="1056" y="0"/>
                    </a:moveTo>
                    <a:cubicBezTo>
                      <a:pt x="660" y="0"/>
                      <a:pt x="296" y="122"/>
                      <a:pt x="113" y="517"/>
                    </a:cubicBezTo>
                    <a:cubicBezTo>
                      <a:pt x="1" y="742"/>
                      <a:pt x="171" y="983"/>
                      <a:pt x="378" y="983"/>
                    </a:cubicBezTo>
                    <a:cubicBezTo>
                      <a:pt x="451" y="983"/>
                      <a:pt x="528" y="953"/>
                      <a:pt x="600" y="882"/>
                    </a:cubicBezTo>
                    <a:cubicBezTo>
                      <a:pt x="687" y="769"/>
                      <a:pt x="811" y="728"/>
                      <a:pt x="946" y="728"/>
                    </a:cubicBezTo>
                    <a:cubicBezTo>
                      <a:pt x="1138" y="728"/>
                      <a:pt x="1351" y="810"/>
                      <a:pt x="1512" y="882"/>
                    </a:cubicBezTo>
                    <a:cubicBezTo>
                      <a:pt x="1608" y="930"/>
                      <a:pt x="1721" y="969"/>
                      <a:pt x="1833" y="969"/>
                    </a:cubicBezTo>
                    <a:cubicBezTo>
                      <a:pt x="1933" y="969"/>
                      <a:pt x="2033" y="938"/>
                      <a:pt x="2119" y="851"/>
                    </a:cubicBezTo>
                    <a:cubicBezTo>
                      <a:pt x="2271" y="730"/>
                      <a:pt x="2271" y="517"/>
                      <a:pt x="2150" y="335"/>
                    </a:cubicBezTo>
                    <a:cubicBezTo>
                      <a:pt x="1937" y="91"/>
                      <a:pt x="1390" y="0"/>
                      <a:pt x="10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13" name="Google Shape;5513;p33"/>
              <p:cNvSpPr/>
              <p:nvPr/>
            </p:nvSpPr>
            <p:spPr>
              <a:xfrm>
                <a:off x="890675" y="2348725"/>
                <a:ext cx="67450" cy="49800"/>
              </a:xfrm>
              <a:custGeom>
                <a:avLst/>
                <a:gdLst/>
                <a:ahLst/>
                <a:cxnLst/>
                <a:rect l="l" t="t" r="r" b="b"/>
                <a:pathLst>
                  <a:path w="2698" h="1992" extrusionOk="0">
                    <a:moveTo>
                      <a:pt x="427" y="1"/>
                    </a:moveTo>
                    <a:cubicBezTo>
                      <a:pt x="200" y="1"/>
                      <a:pt x="0" y="289"/>
                      <a:pt x="190" y="502"/>
                    </a:cubicBezTo>
                    <a:cubicBezTo>
                      <a:pt x="737" y="1049"/>
                      <a:pt x="1376" y="1657"/>
                      <a:pt x="2105" y="1961"/>
                    </a:cubicBezTo>
                    <a:cubicBezTo>
                      <a:pt x="2156" y="1982"/>
                      <a:pt x="2204" y="1992"/>
                      <a:pt x="2250" y="1992"/>
                    </a:cubicBezTo>
                    <a:cubicBezTo>
                      <a:pt x="2534" y="1992"/>
                      <a:pt x="2697" y="1628"/>
                      <a:pt x="2409" y="1444"/>
                    </a:cubicBezTo>
                    <a:cubicBezTo>
                      <a:pt x="1801" y="989"/>
                      <a:pt x="1133" y="593"/>
                      <a:pt x="616" y="77"/>
                    </a:cubicBezTo>
                    <a:cubicBezTo>
                      <a:pt x="556" y="23"/>
                      <a:pt x="490" y="1"/>
                      <a:pt x="42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14" name="Google Shape;5514;p33"/>
              <p:cNvSpPr/>
              <p:nvPr/>
            </p:nvSpPr>
            <p:spPr>
              <a:xfrm>
                <a:off x="970775" y="2346000"/>
                <a:ext cx="27250" cy="48475"/>
              </a:xfrm>
              <a:custGeom>
                <a:avLst/>
                <a:gdLst/>
                <a:ahLst/>
                <a:cxnLst/>
                <a:rect l="l" t="t" r="r" b="b"/>
                <a:pathLst>
                  <a:path w="1090" h="1939" extrusionOk="0">
                    <a:moveTo>
                      <a:pt x="357" y="0"/>
                    </a:moveTo>
                    <a:cubicBezTo>
                      <a:pt x="185" y="0"/>
                      <a:pt x="0" y="144"/>
                      <a:pt x="56" y="368"/>
                    </a:cubicBezTo>
                    <a:cubicBezTo>
                      <a:pt x="147" y="672"/>
                      <a:pt x="269" y="976"/>
                      <a:pt x="330" y="1280"/>
                    </a:cubicBezTo>
                    <a:cubicBezTo>
                      <a:pt x="421" y="1553"/>
                      <a:pt x="451" y="1827"/>
                      <a:pt x="725" y="1918"/>
                    </a:cubicBezTo>
                    <a:cubicBezTo>
                      <a:pt x="746" y="1932"/>
                      <a:pt x="767" y="1938"/>
                      <a:pt x="788" y="1938"/>
                    </a:cubicBezTo>
                    <a:cubicBezTo>
                      <a:pt x="855" y="1938"/>
                      <a:pt x="914" y="1874"/>
                      <a:pt x="938" y="1827"/>
                    </a:cubicBezTo>
                    <a:cubicBezTo>
                      <a:pt x="1090" y="1584"/>
                      <a:pt x="938" y="1310"/>
                      <a:pt x="847" y="1067"/>
                    </a:cubicBezTo>
                    <a:cubicBezTo>
                      <a:pt x="786" y="733"/>
                      <a:pt x="664" y="490"/>
                      <a:pt x="603" y="186"/>
                    </a:cubicBezTo>
                    <a:cubicBezTo>
                      <a:pt x="568" y="57"/>
                      <a:pt x="465" y="0"/>
                      <a:pt x="35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15" name="Google Shape;5515;p33"/>
              <p:cNvSpPr/>
              <p:nvPr/>
            </p:nvSpPr>
            <p:spPr>
              <a:xfrm>
                <a:off x="1040975" y="2350850"/>
                <a:ext cx="46775" cy="49150"/>
              </a:xfrm>
              <a:custGeom>
                <a:avLst/>
                <a:gdLst/>
                <a:ahLst/>
                <a:cxnLst/>
                <a:rect l="l" t="t" r="r" b="b"/>
                <a:pathLst>
                  <a:path w="1871" h="1966" extrusionOk="0">
                    <a:moveTo>
                      <a:pt x="1581" y="1"/>
                    </a:moveTo>
                    <a:cubicBezTo>
                      <a:pt x="1534" y="1"/>
                      <a:pt x="1486" y="17"/>
                      <a:pt x="1443" y="52"/>
                    </a:cubicBezTo>
                    <a:cubicBezTo>
                      <a:pt x="896" y="478"/>
                      <a:pt x="561" y="1056"/>
                      <a:pt x="136" y="1572"/>
                    </a:cubicBezTo>
                    <a:cubicBezTo>
                      <a:pt x="1" y="1752"/>
                      <a:pt x="182" y="1966"/>
                      <a:pt x="360" y="1966"/>
                    </a:cubicBezTo>
                    <a:cubicBezTo>
                      <a:pt x="422" y="1966"/>
                      <a:pt x="484" y="1939"/>
                      <a:pt x="531" y="1876"/>
                    </a:cubicBezTo>
                    <a:cubicBezTo>
                      <a:pt x="987" y="1390"/>
                      <a:pt x="1473" y="904"/>
                      <a:pt x="1777" y="326"/>
                    </a:cubicBezTo>
                    <a:cubicBezTo>
                      <a:pt x="1870" y="164"/>
                      <a:pt x="1732" y="1"/>
                      <a:pt x="1581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16" name="Google Shape;5516;p33"/>
              <p:cNvSpPr/>
              <p:nvPr/>
            </p:nvSpPr>
            <p:spPr>
              <a:xfrm>
                <a:off x="1083125" y="2370300"/>
                <a:ext cx="47050" cy="36225"/>
              </a:xfrm>
              <a:custGeom>
                <a:avLst/>
                <a:gdLst/>
                <a:ahLst/>
                <a:cxnLst/>
                <a:rect l="l" t="t" r="r" b="b"/>
                <a:pathLst>
                  <a:path w="1882" h="1449" extrusionOk="0">
                    <a:moveTo>
                      <a:pt x="1650" y="0"/>
                    </a:moveTo>
                    <a:cubicBezTo>
                      <a:pt x="1637" y="0"/>
                      <a:pt x="1624" y="1"/>
                      <a:pt x="1611" y="4"/>
                    </a:cubicBezTo>
                    <a:cubicBezTo>
                      <a:pt x="1307" y="4"/>
                      <a:pt x="1125" y="247"/>
                      <a:pt x="881" y="429"/>
                    </a:cubicBezTo>
                    <a:lnTo>
                      <a:pt x="213" y="1007"/>
                    </a:lnTo>
                    <a:cubicBezTo>
                      <a:pt x="0" y="1172"/>
                      <a:pt x="210" y="1448"/>
                      <a:pt x="443" y="1448"/>
                    </a:cubicBezTo>
                    <a:cubicBezTo>
                      <a:pt x="509" y="1448"/>
                      <a:pt x="578" y="1426"/>
                      <a:pt x="638" y="1372"/>
                    </a:cubicBezTo>
                    <a:cubicBezTo>
                      <a:pt x="851" y="1189"/>
                      <a:pt x="1094" y="1037"/>
                      <a:pt x="1307" y="855"/>
                    </a:cubicBezTo>
                    <a:cubicBezTo>
                      <a:pt x="1520" y="642"/>
                      <a:pt x="1763" y="521"/>
                      <a:pt x="1854" y="278"/>
                    </a:cubicBezTo>
                    <a:cubicBezTo>
                      <a:pt x="1882" y="139"/>
                      <a:pt x="1783" y="0"/>
                      <a:pt x="16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17" name="Google Shape;5517;p33"/>
              <p:cNvSpPr/>
              <p:nvPr/>
            </p:nvSpPr>
            <p:spPr>
              <a:xfrm>
                <a:off x="3367350" y="4000350"/>
                <a:ext cx="106400" cy="20350"/>
              </a:xfrm>
              <a:custGeom>
                <a:avLst/>
                <a:gdLst/>
                <a:ahLst/>
                <a:cxnLst/>
                <a:rect l="l" t="t" r="r" b="b"/>
                <a:pathLst>
                  <a:path w="4256" h="814" extrusionOk="0">
                    <a:moveTo>
                      <a:pt x="4134" y="0"/>
                    </a:moveTo>
                    <a:cubicBezTo>
                      <a:pt x="3526" y="31"/>
                      <a:pt x="2949" y="335"/>
                      <a:pt x="2341" y="456"/>
                    </a:cubicBezTo>
                    <a:cubicBezTo>
                      <a:pt x="2000" y="525"/>
                      <a:pt x="1665" y="568"/>
                      <a:pt x="1336" y="568"/>
                    </a:cubicBezTo>
                    <a:cubicBezTo>
                      <a:pt x="932" y="568"/>
                      <a:pt x="538" y="502"/>
                      <a:pt x="152" y="335"/>
                    </a:cubicBezTo>
                    <a:cubicBezTo>
                      <a:pt x="31" y="335"/>
                      <a:pt x="1" y="487"/>
                      <a:pt x="61" y="548"/>
                    </a:cubicBezTo>
                    <a:cubicBezTo>
                      <a:pt x="509" y="718"/>
                      <a:pt x="942" y="814"/>
                      <a:pt x="1402" y="814"/>
                    </a:cubicBezTo>
                    <a:cubicBezTo>
                      <a:pt x="1597" y="814"/>
                      <a:pt x="1798" y="797"/>
                      <a:pt x="2007" y="760"/>
                    </a:cubicBezTo>
                    <a:cubicBezTo>
                      <a:pt x="2675" y="700"/>
                      <a:pt x="3557" y="487"/>
                      <a:pt x="4165" y="152"/>
                    </a:cubicBezTo>
                    <a:cubicBezTo>
                      <a:pt x="4256" y="122"/>
                      <a:pt x="4195" y="0"/>
                      <a:pt x="413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18" name="Google Shape;5518;p33"/>
              <p:cNvSpPr/>
              <p:nvPr/>
            </p:nvSpPr>
            <p:spPr>
              <a:xfrm>
                <a:off x="3284425" y="4206975"/>
                <a:ext cx="33550" cy="83675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3347" extrusionOk="0">
                    <a:moveTo>
                      <a:pt x="199" y="1"/>
                    </a:moveTo>
                    <a:cubicBezTo>
                      <a:pt x="88" y="1"/>
                      <a:pt x="1" y="108"/>
                      <a:pt x="65" y="216"/>
                    </a:cubicBezTo>
                    <a:cubicBezTo>
                      <a:pt x="339" y="702"/>
                      <a:pt x="582" y="1188"/>
                      <a:pt x="703" y="1736"/>
                    </a:cubicBezTo>
                    <a:cubicBezTo>
                      <a:pt x="825" y="2222"/>
                      <a:pt x="795" y="2799"/>
                      <a:pt x="947" y="3255"/>
                    </a:cubicBezTo>
                    <a:cubicBezTo>
                      <a:pt x="962" y="3316"/>
                      <a:pt x="1007" y="3347"/>
                      <a:pt x="1057" y="3347"/>
                    </a:cubicBezTo>
                    <a:cubicBezTo>
                      <a:pt x="1106" y="3347"/>
                      <a:pt x="1159" y="3316"/>
                      <a:pt x="1190" y="3255"/>
                    </a:cubicBezTo>
                    <a:cubicBezTo>
                      <a:pt x="1342" y="2799"/>
                      <a:pt x="1129" y="2100"/>
                      <a:pt x="1038" y="1644"/>
                    </a:cubicBezTo>
                    <a:cubicBezTo>
                      <a:pt x="886" y="1097"/>
                      <a:pt x="643" y="550"/>
                      <a:pt x="339" y="64"/>
                    </a:cubicBezTo>
                    <a:cubicBezTo>
                      <a:pt x="294" y="19"/>
                      <a:pt x="244" y="1"/>
                      <a:pt x="199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19" name="Google Shape;5519;p33"/>
              <p:cNvSpPr/>
              <p:nvPr/>
            </p:nvSpPr>
            <p:spPr>
              <a:xfrm>
                <a:off x="3238700" y="4202100"/>
                <a:ext cx="32175" cy="83425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3337" extrusionOk="0">
                    <a:moveTo>
                      <a:pt x="172" y="1"/>
                    </a:moveTo>
                    <a:cubicBezTo>
                      <a:pt x="79" y="1"/>
                      <a:pt x="0" y="88"/>
                      <a:pt x="40" y="228"/>
                    </a:cubicBezTo>
                    <a:cubicBezTo>
                      <a:pt x="314" y="715"/>
                      <a:pt x="526" y="1201"/>
                      <a:pt x="678" y="1748"/>
                    </a:cubicBezTo>
                    <a:cubicBezTo>
                      <a:pt x="800" y="2235"/>
                      <a:pt x="770" y="2812"/>
                      <a:pt x="922" y="3268"/>
                    </a:cubicBezTo>
                    <a:cubicBezTo>
                      <a:pt x="937" y="3314"/>
                      <a:pt x="982" y="3336"/>
                      <a:pt x="1028" y="3336"/>
                    </a:cubicBezTo>
                    <a:cubicBezTo>
                      <a:pt x="1073" y="3336"/>
                      <a:pt x="1119" y="3314"/>
                      <a:pt x="1134" y="3268"/>
                    </a:cubicBezTo>
                    <a:cubicBezTo>
                      <a:pt x="1286" y="2812"/>
                      <a:pt x="1104" y="2113"/>
                      <a:pt x="982" y="1657"/>
                    </a:cubicBezTo>
                    <a:cubicBezTo>
                      <a:pt x="830" y="1080"/>
                      <a:pt x="618" y="563"/>
                      <a:pt x="314" y="76"/>
                    </a:cubicBezTo>
                    <a:cubicBezTo>
                      <a:pt x="272" y="25"/>
                      <a:pt x="220" y="1"/>
                      <a:pt x="17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20" name="Google Shape;5520;p33"/>
              <p:cNvSpPr/>
              <p:nvPr/>
            </p:nvSpPr>
            <p:spPr>
              <a:xfrm>
                <a:off x="3356575" y="3891325"/>
                <a:ext cx="89075" cy="68950"/>
              </a:xfrm>
              <a:custGeom>
                <a:avLst/>
                <a:gdLst/>
                <a:ahLst/>
                <a:cxnLst/>
                <a:rect l="l" t="t" r="r" b="b"/>
                <a:pathLst>
                  <a:path w="3563" h="2758" extrusionOk="0">
                    <a:moveTo>
                      <a:pt x="2010" y="1"/>
                    </a:moveTo>
                    <a:cubicBezTo>
                      <a:pt x="1418" y="1"/>
                      <a:pt x="979" y="440"/>
                      <a:pt x="979" y="440"/>
                    </a:cubicBezTo>
                    <a:cubicBezTo>
                      <a:pt x="357" y="819"/>
                      <a:pt x="0" y="2757"/>
                      <a:pt x="1209" y="2757"/>
                    </a:cubicBezTo>
                    <a:cubicBezTo>
                      <a:pt x="1360" y="2757"/>
                      <a:pt x="1536" y="2727"/>
                      <a:pt x="1739" y="2659"/>
                    </a:cubicBezTo>
                    <a:cubicBezTo>
                      <a:pt x="3562" y="2051"/>
                      <a:pt x="3349" y="440"/>
                      <a:pt x="2498" y="106"/>
                    </a:cubicBezTo>
                    <a:cubicBezTo>
                      <a:pt x="2329" y="31"/>
                      <a:pt x="2164" y="1"/>
                      <a:pt x="20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21" name="Google Shape;5521;p33"/>
              <p:cNvSpPr/>
              <p:nvPr/>
            </p:nvSpPr>
            <p:spPr>
              <a:xfrm>
                <a:off x="3294225" y="3899775"/>
                <a:ext cx="138500" cy="9032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613" extrusionOk="0">
                    <a:moveTo>
                      <a:pt x="2748" y="1"/>
                    </a:moveTo>
                    <a:cubicBezTo>
                      <a:pt x="1490" y="1"/>
                      <a:pt x="494" y="862"/>
                      <a:pt x="494" y="862"/>
                    </a:cubicBezTo>
                    <a:cubicBezTo>
                      <a:pt x="1" y="1559"/>
                      <a:pt x="1474" y="3612"/>
                      <a:pt x="2666" y="3612"/>
                    </a:cubicBezTo>
                    <a:cubicBezTo>
                      <a:pt x="2723" y="3612"/>
                      <a:pt x="2779" y="3608"/>
                      <a:pt x="2834" y="3598"/>
                    </a:cubicBezTo>
                    <a:cubicBezTo>
                      <a:pt x="4050" y="3416"/>
                      <a:pt x="5540" y="2321"/>
                      <a:pt x="4536" y="1896"/>
                    </a:cubicBezTo>
                    <a:cubicBezTo>
                      <a:pt x="3594" y="1470"/>
                      <a:pt x="4354" y="102"/>
                      <a:pt x="2986" y="11"/>
                    </a:cubicBezTo>
                    <a:cubicBezTo>
                      <a:pt x="2906" y="4"/>
                      <a:pt x="2826" y="1"/>
                      <a:pt x="27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22" name="Google Shape;5522;p33"/>
              <p:cNvSpPr/>
              <p:nvPr/>
            </p:nvSpPr>
            <p:spPr>
              <a:xfrm>
                <a:off x="3171475" y="3920375"/>
                <a:ext cx="242250" cy="333425"/>
              </a:xfrm>
              <a:custGeom>
                <a:avLst/>
                <a:gdLst/>
                <a:ahLst/>
                <a:cxnLst/>
                <a:rect l="l" t="t" r="r" b="b"/>
                <a:pathLst>
                  <a:path w="9690" h="13337" extrusionOk="0">
                    <a:moveTo>
                      <a:pt x="5525" y="0"/>
                    </a:moveTo>
                    <a:cubicBezTo>
                      <a:pt x="5472" y="0"/>
                      <a:pt x="5404" y="8"/>
                      <a:pt x="5343" y="8"/>
                    </a:cubicBezTo>
                    <a:cubicBezTo>
                      <a:pt x="5343" y="8"/>
                      <a:pt x="4431" y="494"/>
                      <a:pt x="3337" y="1497"/>
                    </a:cubicBezTo>
                    <a:cubicBezTo>
                      <a:pt x="1848" y="2835"/>
                      <a:pt x="85" y="5054"/>
                      <a:pt x="24" y="8063"/>
                    </a:cubicBezTo>
                    <a:cubicBezTo>
                      <a:pt x="0" y="12078"/>
                      <a:pt x="1356" y="13336"/>
                      <a:pt x="2548" y="13336"/>
                    </a:cubicBezTo>
                    <a:cubicBezTo>
                      <a:pt x="2899" y="13336"/>
                      <a:pt x="3236" y="13227"/>
                      <a:pt x="3519" y="13048"/>
                    </a:cubicBezTo>
                    <a:cubicBezTo>
                      <a:pt x="4735" y="12288"/>
                      <a:pt x="9690" y="6999"/>
                      <a:pt x="8778" y="4142"/>
                    </a:cubicBezTo>
                    <a:cubicBezTo>
                      <a:pt x="7987" y="1558"/>
                      <a:pt x="6164" y="1771"/>
                      <a:pt x="5708" y="281"/>
                    </a:cubicBezTo>
                    <a:cubicBezTo>
                      <a:pt x="5647" y="190"/>
                      <a:pt x="5617" y="129"/>
                      <a:pt x="5617" y="38"/>
                    </a:cubicBezTo>
                    <a:cubicBezTo>
                      <a:pt x="5617" y="8"/>
                      <a:pt x="5579" y="0"/>
                      <a:pt x="55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23" name="Google Shape;5523;p33"/>
              <p:cNvSpPr/>
              <p:nvPr/>
            </p:nvSpPr>
            <p:spPr>
              <a:xfrm>
                <a:off x="3305050" y="4003400"/>
                <a:ext cx="60800" cy="55875"/>
              </a:xfrm>
              <a:custGeom>
                <a:avLst/>
                <a:gdLst/>
                <a:ahLst/>
                <a:cxnLst/>
                <a:rect l="l" t="t" r="r" b="b"/>
                <a:pathLst>
                  <a:path w="2432" h="2235" extrusionOk="0">
                    <a:moveTo>
                      <a:pt x="1216" y="0"/>
                    </a:moveTo>
                    <a:cubicBezTo>
                      <a:pt x="1003" y="0"/>
                      <a:pt x="730" y="61"/>
                      <a:pt x="547" y="213"/>
                    </a:cubicBezTo>
                    <a:cubicBezTo>
                      <a:pt x="456" y="274"/>
                      <a:pt x="395" y="334"/>
                      <a:pt x="304" y="395"/>
                    </a:cubicBezTo>
                    <a:cubicBezTo>
                      <a:pt x="243" y="486"/>
                      <a:pt x="182" y="547"/>
                      <a:pt x="152" y="669"/>
                    </a:cubicBezTo>
                    <a:cubicBezTo>
                      <a:pt x="91" y="912"/>
                      <a:pt x="0" y="1155"/>
                      <a:pt x="91" y="1398"/>
                    </a:cubicBezTo>
                    <a:cubicBezTo>
                      <a:pt x="122" y="1581"/>
                      <a:pt x="243" y="1763"/>
                      <a:pt x="334" y="1885"/>
                    </a:cubicBezTo>
                    <a:cubicBezTo>
                      <a:pt x="486" y="2037"/>
                      <a:pt x="699" y="2158"/>
                      <a:pt x="882" y="2189"/>
                    </a:cubicBezTo>
                    <a:cubicBezTo>
                      <a:pt x="960" y="2222"/>
                      <a:pt x="1046" y="2235"/>
                      <a:pt x="1136" y="2235"/>
                    </a:cubicBezTo>
                    <a:cubicBezTo>
                      <a:pt x="1291" y="2235"/>
                      <a:pt x="1457" y="2197"/>
                      <a:pt x="1611" y="2158"/>
                    </a:cubicBezTo>
                    <a:cubicBezTo>
                      <a:pt x="1885" y="2097"/>
                      <a:pt x="2097" y="1945"/>
                      <a:pt x="2219" y="1702"/>
                    </a:cubicBezTo>
                    <a:cubicBezTo>
                      <a:pt x="2371" y="1429"/>
                      <a:pt x="2432" y="1125"/>
                      <a:pt x="2341" y="821"/>
                    </a:cubicBezTo>
                    <a:cubicBezTo>
                      <a:pt x="2280" y="760"/>
                      <a:pt x="2249" y="638"/>
                      <a:pt x="2219" y="578"/>
                    </a:cubicBezTo>
                    <a:cubicBezTo>
                      <a:pt x="2097" y="365"/>
                      <a:pt x="1976" y="274"/>
                      <a:pt x="1793" y="152"/>
                    </a:cubicBezTo>
                    <a:cubicBezTo>
                      <a:pt x="1702" y="91"/>
                      <a:pt x="1611" y="61"/>
                      <a:pt x="1520" y="30"/>
                    </a:cubicBezTo>
                    <a:cubicBezTo>
                      <a:pt x="1398" y="30"/>
                      <a:pt x="1337" y="0"/>
                      <a:pt x="12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24" name="Google Shape;5524;p33"/>
              <p:cNvSpPr/>
              <p:nvPr/>
            </p:nvSpPr>
            <p:spPr>
              <a:xfrm>
                <a:off x="3215125" y="4138475"/>
                <a:ext cx="75750" cy="57375"/>
              </a:xfrm>
              <a:custGeom>
                <a:avLst/>
                <a:gdLst/>
                <a:ahLst/>
                <a:cxnLst/>
                <a:rect l="l" t="t" r="r" b="b"/>
                <a:pathLst>
                  <a:path w="3030" h="2295" extrusionOk="0">
                    <a:moveTo>
                      <a:pt x="1455" y="0"/>
                    </a:moveTo>
                    <a:cubicBezTo>
                      <a:pt x="1107" y="0"/>
                      <a:pt x="760" y="163"/>
                      <a:pt x="527" y="555"/>
                    </a:cubicBezTo>
                    <a:cubicBezTo>
                      <a:pt x="0" y="1461"/>
                      <a:pt x="789" y="2294"/>
                      <a:pt x="1575" y="2294"/>
                    </a:cubicBezTo>
                    <a:cubicBezTo>
                      <a:pt x="1923" y="2294"/>
                      <a:pt x="2270" y="2131"/>
                      <a:pt x="2503" y="1740"/>
                    </a:cubicBezTo>
                    <a:cubicBezTo>
                      <a:pt x="3030" y="834"/>
                      <a:pt x="2241" y="0"/>
                      <a:pt x="14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25" name="Google Shape;5525;p33"/>
              <p:cNvSpPr/>
              <p:nvPr/>
            </p:nvSpPr>
            <p:spPr>
              <a:xfrm>
                <a:off x="3187250" y="4038500"/>
                <a:ext cx="56250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159" extrusionOk="0">
                    <a:moveTo>
                      <a:pt x="1094" y="1"/>
                    </a:moveTo>
                    <a:cubicBezTo>
                      <a:pt x="1015" y="1"/>
                      <a:pt x="933" y="8"/>
                      <a:pt x="852" y="25"/>
                    </a:cubicBezTo>
                    <a:cubicBezTo>
                      <a:pt x="578" y="116"/>
                      <a:pt x="335" y="268"/>
                      <a:pt x="213" y="541"/>
                    </a:cubicBezTo>
                    <a:cubicBezTo>
                      <a:pt x="62" y="754"/>
                      <a:pt x="1" y="1058"/>
                      <a:pt x="92" y="1362"/>
                    </a:cubicBezTo>
                    <a:cubicBezTo>
                      <a:pt x="153" y="1636"/>
                      <a:pt x="335" y="1909"/>
                      <a:pt x="578" y="2000"/>
                    </a:cubicBezTo>
                    <a:cubicBezTo>
                      <a:pt x="752" y="2087"/>
                      <a:pt x="942" y="2159"/>
                      <a:pt x="1159" y="2159"/>
                    </a:cubicBezTo>
                    <a:cubicBezTo>
                      <a:pt x="1245" y="2159"/>
                      <a:pt x="1335" y="2148"/>
                      <a:pt x="1429" y="2122"/>
                    </a:cubicBezTo>
                    <a:cubicBezTo>
                      <a:pt x="1642" y="2061"/>
                      <a:pt x="1916" y="1909"/>
                      <a:pt x="2068" y="1636"/>
                    </a:cubicBezTo>
                    <a:cubicBezTo>
                      <a:pt x="2220" y="1392"/>
                      <a:pt x="2250" y="1088"/>
                      <a:pt x="2189" y="785"/>
                    </a:cubicBezTo>
                    <a:cubicBezTo>
                      <a:pt x="2098" y="541"/>
                      <a:pt x="1916" y="268"/>
                      <a:pt x="1672" y="146"/>
                    </a:cubicBezTo>
                    <a:cubicBezTo>
                      <a:pt x="1517" y="57"/>
                      <a:pt x="1312" y="1"/>
                      <a:pt x="10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26" name="Google Shape;5526;p33"/>
              <p:cNvSpPr/>
              <p:nvPr/>
            </p:nvSpPr>
            <p:spPr>
              <a:xfrm>
                <a:off x="3255650" y="3921200"/>
                <a:ext cx="59300" cy="40025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1601" extrusionOk="0">
                    <a:moveTo>
                      <a:pt x="2162" y="0"/>
                    </a:moveTo>
                    <a:cubicBezTo>
                      <a:pt x="2120" y="0"/>
                      <a:pt x="2073" y="5"/>
                      <a:pt x="2037" y="5"/>
                    </a:cubicBezTo>
                    <a:cubicBezTo>
                      <a:pt x="2037" y="5"/>
                      <a:pt x="1095" y="522"/>
                      <a:pt x="0" y="1495"/>
                    </a:cubicBezTo>
                    <a:cubicBezTo>
                      <a:pt x="0" y="1495"/>
                      <a:pt x="248" y="1601"/>
                      <a:pt x="601" y="1601"/>
                    </a:cubicBezTo>
                    <a:cubicBezTo>
                      <a:pt x="1114" y="1601"/>
                      <a:pt x="1849" y="1377"/>
                      <a:pt x="2371" y="279"/>
                    </a:cubicBezTo>
                    <a:cubicBezTo>
                      <a:pt x="2371" y="218"/>
                      <a:pt x="2341" y="127"/>
                      <a:pt x="2280" y="66"/>
                    </a:cubicBezTo>
                    <a:cubicBezTo>
                      <a:pt x="2280" y="11"/>
                      <a:pt x="2225" y="0"/>
                      <a:pt x="2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27" name="Google Shape;5527;p33"/>
              <p:cNvSpPr/>
              <p:nvPr/>
            </p:nvSpPr>
            <p:spPr>
              <a:xfrm>
                <a:off x="1090500" y="4536050"/>
                <a:ext cx="39100" cy="4710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1884" extrusionOk="0">
                    <a:moveTo>
                      <a:pt x="76" y="0"/>
                    </a:moveTo>
                    <a:cubicBezTo>
                      <a:pt x="37" y="0"/>
                      <a:pt x="0" y="34"/>
                      <a:pt x="39" y="93"/>
                    </a:cubicBezTo>
                    <a:cubicBezTo>
                      <a:pt x="70" y="792"/>
                      <a:pt x="799" y="1491"/>
                      <a:pt x="1346" y="1855"/>
                    </a:cubicBezTo>
                    <a:cubicBezTo>
                      <a:pt x="1373" y="1875"/>
                      <a:pt x="1399" y="1884"/>
                      <a:pt x="1423" y="1884"/>
                    </a:cubicBezTo>
                    <a:cubicBezTo>
                      <a:pt x="1509" y="1884"/>
                      <a:pt x="1563" y="1775"/>
                      <a:pt x="1468" y="1703"/>
                    </a:cubicBezTo>
                    <a:cubicBezTo>
                      <a:pt x="1164" y="1491"/>
                      <a:pt x="890" y="1217"/>
                      <a:pt x="678" y="913"/>
                    </a:cubicBezTo>
                    <a:cubicBezTo>
                      <a:pt x="495" y="640"/>
                      <a:pt x="374" y="305"/>
                      <a:pt x="131" y="32"/>
                    </a:cubicBezTo>
                    <a:cubicBezTo>
                      <a:pt x="120" y="10"/>
                      <a:pt x="98" y="0"/>
                      <a:pt x="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28" name="Google Shape;5528;p33"/>
              <p:cNvSpPr/>
              <p:nvPr/>
            </p:nvSpPr>
            <p:spPr>
              <a:xfrm>
                <a:off x="1248775" y="4489875"/>
                <a:ext cx="15975" cy="52975"/>
              </a:xfrm>
              <a:custGeom>
                <a:avLst/>
                <a:gdLst/>
                <a:ahLst/>
                <a:cxnLst/>
                <a:rect l="l" t="t" r="r" b="b"/>
                <a:pathLst>
                  <a:path w="639" h="2119" extrusionOk="0">
                    <a:moveTo>
                      <a:pt x="127" y="0"/>
                    </a:moveTo>
                    <a:cubicBezTo>
                      <a:pt x="78" y="0"/>
                      <a:pt x="31" y="50"/>
                      <a:pt x="31" y="116"/>
                    </a:cubicBezTo>
                    <a:cubicBezTo>
                      <a:pt x="31" y="420"/>
                      <a:pt x="152" y="663"/>
                      <a:pt x="152" y="967"/>
                    </a:cubicBezTo>
                    <a:cubicBezTo>
                      <a:pt x="183" y="1332"/>
                      <a:pt x="122" y="1666"/>
                      <a:pt x="0" y="1970"/>
                    </a:cubicBezTo>
                    <a:cubicBezTo>
                      <a:pt x="0" y="2061"/>
                      <a:pt x="87" y="2119"/>
                      <a:pt x="163" y="2119"/>
                    </a:cubicBezTo>
                    <a:cubicBezTo>
                      <a:pt x="215" y="2119"/>
                      <a:pt x="262" y="2092"/>
                      <a:pt x="274" y="2031"/>
                    </a:cubicBezTo>
                    <a:cubicBezTo>
                      <a:pt x="487" y="1484"/>
                      <a:pt x="639" y="481"/>
                      <a:pt x="183" y="25"/>
                    </a:cubicBezTo>
                    <a:cubicBezTo>
                      <a:pt x="166" y="8"/>
                      <a:pt x="146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29" name="Google Shape;5529;p33"/>
              <p:cNvSpPr/>
              <p:nvPr/>
            </p:nvSpPr>
            <p:spPr>
              <a:xfrm>
                <a:off x="1067850" y="4571675"/>
                <a:ext cx="52325" cy="65550"/>
              </a:xfrm>
              <a:custGeom>
                <a:avLst/>
                <a:gdLst/>
                <a:ahLst/>
                <a:cxnLst/>
                <a:rect l="l" t="t" r="r" b="b"/>
                <a:pathLst>
                  <a:path w="2093" h="2622" extrusionOk="0">
                    <a:moveTo>
                      <a:pt x="72" y="1"/>
                    </a:moveTo>
                    <a:cubicBezTo>
                      <a:pt x="29" y="1"/>
                      <a:pt x="1" y="31"/>
                      <a:pt x="34" y="96"/>
                    </a:cubicBezTo>
                    <a:cubicBezTo>
                      <a:pt x="185" y="1160"/>
                      <a:pt x="824" y="2315"/>
                      <a:pt x="1888" y="2619"/>
                    </a:cubicBezTo>
                    <a:cubicBezTo>
                      <a:pt x="1896" y="2621"/>
                      <a:pt x="1903" y="2621"/>
                      <a:pt x="1911" y="2621"/>
                    </a:cubicBezTo>
                    <a:cubicBezTo>
                      <a:pt x="2045" y="2621"/>
                      <a:pt x="2092" y="2374"/>
                      <a:pt x="1948" y="2345"/>
                    </a:cubicBezTo>
                    <a:cubicBezTo>
                      <a:pt x="824" y="2011"/>
                      <a:pt x="641" y="978"/>
                      <a:pt x="185" y="66"/>
                    </a:cubicBezTo>
                    <a:cubicBezTo>
                      <a:pt x="157" y="23"/>
                      <a:pt x="109" y="1"/>
                      <a:pt x="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30" name="Google Shape;5530;p33"/>
              <p:cNvSpPr/>
              <p:nvPr/>
            </p:nvSpPr>
            <p:spPr>
              <a:xfrm>
                <a:off x="1280200" y="4490825"/>
                <a:ext cx="26350" cy="78425"/>
              </a:xfrm>
              <a:custGeom>
                <a:avLst/>
                <a:gdLst/>
                <a:ahLst/>
                <a:cxnLst/>
                <a:rect l="l" t="t" r="r" b="b"/>
                <a:pathLst>
                  <a:path w="1054" h="3137" extrusionOk="0">
                    <a:moveTo>
                      <a:pt x="177" y="1"/>
                    </a:moveTo>
                    <a:cubicBezTo>
                      <a:pt x="92" y="1"/>
                      <a:pt x="1" y="95"/>
                      <a:pt x="50" y="169"/>
                    </a:cubicBezTo>
                    <a:cubicBezTo>
                      <a:pt x="202" y="686"/>
                      <a:pt x="415" y="1050"/>
                      <a:pt x="445" y="1598"/>
                    </a:cubicBezTo>
                    <a:cubicBezTo>
                      <a:pt x="476" y="2084"/>
                      <a:pt x="415" y="2570"/>
                      <a:pt x="354" y="3057"/>
                    </a:cubicBezTo>
                    <a:cubicBezTo>
                      <a:pt x="354" y="3105"/>
                      <a:pt x="406" y="3137"/>
                      <a:pt x="460" y="3137"/>
                    </a:cubicBezTo>
                    <a:cubicBezTo>
                      <a:pt x="506" y="3137"/>
                      <a:pt x="553" y="3113"/>
                      <a:pt x="567" y="3057"/>
                    </a:cubicBezTo>
                    <a:cubicBezTo>
                      <a:pt x="810" y="2205"/>
                      <a:pt x="1053" y="716"/>
                      <a:pt x="233" y="17"/>
                    </a:cubicBezTo>
                    <a:cubicBezTo>
                      <a:pt x="216" y="6"/>
                      <a:pt x="196" y="1"/>
                      <a:pt x="1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31" name="Google Shape;5531;p33"/>
              <p:cNvSpPr/>
              <p:nvPr/>
            </p:nvSpPr>
            <p:spPr>
              <a:xfrm>
                <a:off x="1149225" y="4764025"/>
                <a:ext cx="46100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3453" extrusionOk="0">
                    <a:moveTo>
                      <a:pt x="159" y="0"/>
                    </a:moveTo>
                    <a:cubicBezTo>
                      <a:pt x="81" y="0"/>
                      <a:pt x="0" y="54"/>
                      <a:pt x="0" y="153"/>
                    </a:cubicBezTo>
                    <a:cubicBezTo>
                      <a:pt x="122" y="1247"/>
                      <a:pt x="608" y="2767"/>
                      <a:pt x="1551" y="3436"/>
                    </a:cubicBezTo>
                    <a:cubicBezTo>
                      <a:pt x="1573" y="3447"/>
                      <a:pt x="1598" y="3452"/>
                      <a:pt x="1623" y="3452"/>
                    </a:cubicBezTo>
                    <a:cubicBezTo>
                      <a:pt x="1732" y="3452"/>
                      <a:pt x="1843" y="3358"/>
                      <a:pt x="1794" y="3284"/>
                    </a:cubicBezTo>
                    <a:cubicBezTo>
                      <a:pt x="1490" y="2676"/>
                      <a:pt x="1064" y="2159"/>
                      <a:pt x="791" y="1551"/>
                    </a:cubicBezTo>
                    <a:cubicBezTo>
                      <a:pt x="608" y="1095"/>
                      <a:pt x="426" y="609"/>
                      <a:pt x="304" y="123"/>
                    </a:cubicBezTo>
                    <a:cubicBezTo>
                      <a:pt x="290" y="39"/>
                      <a:pt x="225" y="0"/>
                      <a:pt x="1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32" name="Google Shape;5532;p33"/>
              <p:cNvSpPr/>
              <p:nvPr/>
            </p:nvSpPr>
            <p:spPr>
              <a:xfrm>
                <a:off x="1339975" y="4705650"/>
                <a:ext cx="30400" cy="83900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3356" extrusionOk="0">
                    <a:moveTo>
                      <a:pt x="237" y="0"/>
                    </a:moveTo>
                    <a:cubicBezTo>
                      <a:pt x="128" y="0"/>
                      <a:pt x="1" y="141"/>
                      <a:pt x="91" y="300"/>
                    </a:cubicBezTo>
                    <a:cubicBezTo>
                      <a:pt x="334" y="786"/>
                      <a:pt x="577" y="1363"/>
                      <a:pt x="608" y="1910"/>
                    </a:cubicBezTo>
                    <a:cubicBezTo>
                      <a:pt x="638" y="2366"/>
                      <a:pt x="547" y="2822"/>
                      <a:pt x="638" y="3248"/>
                    </a:cubicBezTo>
                    <a:cubicBezTo>
                      <a:pt x="672" y="3316"/>
                      <a:pt x="735" y="3356"/>
                      <a:pt x="794" y="3356"/>
                    </a:cubicBezTo>
                    <a:cubicBezTo>
                      <a:pt x="841" y="3356"/>
                      <a:pt x="885" y="3332"/>
                      <a:pt x="912" y="3278"/>
                    </a:cubicBezTo>
                    <a:cubicBezTo>
                      <a:pt x="1216" y="2883"/>
                      <a:pt x="1094" y="2154"/>
                      <a:pt x="1033" y="1698"/>
                    </a:cubicBezTo>
                    <a:cubicBezTo>
                      <a:pt x="912" y="1090"/>
                      <a:pt x="699" y="543"/>
                      <a:pt x="334" y="56"/>
                    </a:cubicBezTo>
                    <a:cubicBezTo>
                      <a:pt x="311" y="17"/>
                      <a:pt x="275" y="0"/>
                      <a:pt x="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33" name="Google Shape;5533;p33"/>
              <p:cNvSpPr/>
              <p:nvPr/>
            </p:nvSpPr>
            <p:spPr>
              <a:xfrm>
                <a:off x="1093000" y="4531225"/>
                <a:ext cx="275850" cy="276250"/>
              </a:xfrm>
              <a:custGeom>
                <a:avLst/>
                <a:gdLst/>
                <a:ahLst/>
                <a:cxnLst/>
                <a:rect l="l" t="t" r="r" b="b"/>
                <a:pathLst>
                  <a:path w="11034" h="11050" extrusionOk="0">
                    <a:moveTo>
                      <a:pt x="5025" y="1"/>
                    </a:moveTo>
                    <a:cubicBezTo>
                      <a:pt x="4604" y="1"/>
                      <a:pt x="4182" y="63"/>
                      <a:pt x="3769" y="194"/>
                    </a:cubicBezTo>
                    <a:cubicBezTo>
                      <a:pt x="1246" y="1045"/>
                      <a:pt x="0" y="4085"/>
                      <a:pt x="942" y="7003"/>
                    </a:cubicBezTo>
                    <a:cubicBezTo>
                      <a:pt x="1772" y="9442"/>
                      <a:pt x="3830" y="11050"/>
                      <a:pt x="5945" y="11050"/>
                    </a:cubicBezTo>
                    <a:cubicBezTo>
                      <a:pt x="6386" y="11050"/>
                      <a:pt x="6829" y="10980"/>
                      <a:pt x="7265" y="10833"/>
                    </a:cubicBezTo>
                    <a:cubicBezTo>
                      <a:pt x="9757" y="10012"/>
                      <a:pt x="11034" y="6973"/>
                      <a:pt x="10061" y="4024"/>
                    </a:cubicBezTo>
                    <a:cubicBezTo>
                      <a:pt x="9250" y="1589"/>
                      <a:pt x="7147" y="1"/>
                      <a:pt x="50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34" name="Google Shape;5534;p33"/>
              <p:cNvSpPr/>
              <p:nvPr/>
            </p:nvSpPr>
            <p:spPr>
              <a:xfrm>
                <a:off x="1118075" y="4517875"/>
                <a:ext cx="1459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865" extrusionOk="0">
                    <a:moveTo>
                      <a:pt x="3956" y="0"/>
                    </a:moveTo>
                    <a:cubicBezTo>
                      <a:pt x="3540" y="0"/>
                      <a:pt x="3038" y="77"/>
                      <a:pt x="2432" y="272"/>
                    </a:cubicBezTo>
                    <a:cubicBezTo>
                      <a:pt x="547" y="880"/>
                      <a:pt x="0" y="1914"/>
                      <a:pt x="304" y="2856"/>
                    </a:cubicBezTo>
                    <a:cubicBezTo>
                      <a:pt x="304" y="2856"/>
                      <a:pt x="432" y="2865"/>
                      <a:pt x="653" y="2865"/>
                    </a:cubicBezTo>
                    <a:cubicBezTo>
                      <a:pt x="1592" y="2865"/>
                      <a:pt x="4212" y="2705"/>
                      <a:pt x="5836" y="1032"/>
                    </a:cubicBezTo>
                    <a:cubicBezTo>
                      <a:pt x="5836" y="1032"/>
                      <a:pt x="5480" y="0"/>
                      <a:pt x="39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35" name="Google Shape;5535;p33"/>
              <p:cNvSpPr/>
              <p:nvPr/>
            </p:nvSpPr>
            <p:spPr>
              <a:xfrm>
                <a:off x="1135975" y="4526325"/>
                <a:ext cx="36825" cy="34850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1394" extrusionOk="0">
                    <a:moveTo>
                      <a:pt x="810" y="0"/>
                    </a:moveTo>
                    <a:cubicBezTo>
                      <a:pt x="685" y="0"/>
                      <a:pt x="547" y="43"/>
                      <a:pt x="439" y="86"/>
                    </a:cubicBezTo>
                    <a:cubicBezTo>
                      <a:pt x="428" y="98"/>
                      <a:pt x="417" y="113"/>
                      <a:pt x="402" y="130"/>
                    </a:cubicBezTo>
                    <a:lnTo>
                      <a:pt x="402" y="130"/>
                    </a:lnTo>
                    <a:cubicBezTo>
                      <a:pt x="176" y="250"/>
                      <a:pt x="0" y="502"/>
                      <a:pt x="44" y="785"/>
                    </a:cubicBezTo>
                    <a:cubicBezTo>
                      <a:pt x="44" y="1120"/>
                      <a:pt x="287" y="1393"/>
                      <a:pt x="682" y="1393"/>
                    </a:cubicBezTo>
                    <a:cubicBezTo>
                      <a:pt x="834" y="1393"/>
                      <a:pt x="986" y="1333"/>
                      <a:pt x="1108" y="1272"/>
                    </a:cubicBezTo>
                    <a:cubicBezTo>
                      <a:pt x="1199" y="1181"/>
                      <a:pt x="1290" y="1120"/>
                      <a:pt x="1351" y="998"/>
                    </a:cubicBezTo>
                    <a:cubicBezTo>
                      <a:pt x="1382" y="937"/>
                      <a:pt x="1382" y="846"/>
                      <a:pt x="1442" y="816"/>
                    </a:cubicBezTo>
                    <a:cubicBezTo>
                      <a:pt x="1473" y="664"/>
                      <a:pt x="1442" y="421"/>
                      <a:pt x="1351" y="330"/>
                    </a:cubicBezTo>
                    <a:cubicBezTo>
                      <a:pt x="1290" y="178"/>
                      <a:pt x="1108" y="56"/>
                      <a:pt x="956" y="26"/>
                    </a:cubicBezTo>
                    <a:cubicBezTo>
                      <a:pt x="911" y="8"/>
                      <a:pt x="862" y="0"/>
                      <a:pt x="8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36" name="Google Shape;5536;p33"/>
              <p:cNvSpPr/>
              <p:nvPr/>
            </p:nvSpPr>
            <p:spPr>
              <a:xfrm>
                <a:off x="1191025" y="4505900"/>
                <a:ext cx="38000" cy="34800"/>
              </a:xfrm>
              <a:custGeom>
                <a:avLst/>
                <a:gdLst/>
                <a:ahLst/>
                <a:cxnLst/>
                <a:rect l="l" t="t" r="r" b="b"/>
                <a:pathLst>
                  <a:path w="1520" h="1392" extrusionOk="0">
                    <a:moveTo>
                      <a:pt x="737" y="1"/>
                    </a:moveTo>
                    <a:cubicBezTo>
                      <a:pt x="684" y="1"/>
                      <a:pt x="630" y="8"/>
                      <a:pt x="578" y="22"/>
                    </a:cubicBezTo>
                    <a:cubicBezTo>
                      <a:pt x="213" y="143"/>
                      <a:pt x="0" y="478"/>
                      <a:pt x="122" y="873"/>
                    </a:cubicBezTo>
                    <a:lnTo>
                      <a:pt x="122" y="903"/>
                    </a:lnTo>
                    <a:cubicBezTo>
                      <a:pt x="197" y="1178"/>
                      <a:pt x="477" y="1391"/>
                      <a:pt x="760" y="1391"/>
                    </a:cubicBezTo>
                    <a:cubicBezTo>
                      <a:pt x="821" y="1391"/>
                      <a:pt x="883" y="1381"/>
                      <a:pt x="942" y="1359"/>
                    </a:cubicBezTo>
                    <a:cubicBezTo>
                      <a:pt x="1277" y="1238"/>
                      <a:pt x="1520" y="873"/>
                      <a:pt x="1398" y="539"/>
                    </a:cubicBezTo>
                    <a:lnTo>
                      <a:pt x="1398" y="478"/>
                    </a:lnTo>
                    <a:cubicBezTo>
                      <a:pt x="1296" y="196"/>
                      <a:pt x="1021" y="1"/>
                      <a:pt x="7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37" name="Google Shape;5537;p33"/>
              <p:cNvSpPr/>
              <p:nvPr/>
            </p:nvSpPr>
            <p:spPr>
              <a:xfrm>
                <a:off x="1135800" y="4486550"/>
                <a:ext cx="39800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1592" h="1799" extrusionOk="0">
                    <a:moveTo>
                      <a:pt x="122" y="1"/>
                    </a:moveTo>
                    <a:cubicBezTo>
                      <a:pt x="64" y="1"/>
                      <a:pt x="0" y="103"/>
                      <a:pt x="82" y="158"/>
                    </a:cubicBezTo>
                    <a:cubicBezTo>
                      <a:pt x="568" y="705"/>
                      <a:pt x="1054" y="1161"/>
                      <a:pt x="1449" y="1769"/>
                    </a:cubicBezTo>
                    <a:cubicBezTo>
                      <a:pt x="1449" y="1789"/>
                      <a:pt x="1466" y="1799"/>
                      <a:pt x="1488" y="1799"/>
                    </a:cubicBezTo>
                    <a:cubicBezTo>
                      <a:pt x="1530" y="1799"/>
                      <a:pt x="1591" y="1758"/>
                      <a:pt x="1571" y="1677"/>
                    </a:cubicBezTo>
                    <a:cubicBezTo>
                      <a:pt x="1267" y="1009"/>
                      <a:pt x="841" y="340"/>
                      <a:pt x="142" y="6"/>
                    </a:cubicBezTo>
                    <a:cubicBezTo>
                      <a:pt x="136" y="2"/>
                      <a:pt x="129" y="1"/>
                      <a:pt x="1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38" name="Google Shape;5538;p33"/>
              <p:cNvSpPr/>
              <p:nvPr/>
            </p:nvSpPr>
            <p:spPr>
              <a:xfrm>
                <a:off x="1182650" y="4470925"/>
                <a:ext cx="992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97" h="2500" extrusionOk="0">
                    <a:moveTo>
                      <a:pt x="239" y="0"/>
                    </a:moveTo>
                    <a:cubicBezTo>
                      <a:pt x="200" y="0"/>
                      <a:pt x="165" y="17"/>
                      <a:pt x="153" y="53"/>
                    </a:cubicBezTo>
                    <a:cubicBezTo>
                      <a:pt x="1" y="387"/>
                      <a:pt x="1" y="874"/>
                      <a:pt x="1" y="1239"/>
                    </a:cubicBezTo>
                    <a:cubicBezTo>
                      <a:pt x="1" y="1664"/>
                      <a:pt x="31" y="2090"/>
                      <a:pt x="183" y="2454"/>
                    </a:cubicBezTo>
                    <a:cubicBezTo>
                      <a:pt x="194" y="2486"/>
                      <a:pt x="223" y="2499"/>
                      <a:pt x="256" y="2499"/>
                    </a:cubicBezTo>
                    <a:cubicBezTo>
                      <a:pt x="319" y="2499"/>
                      <a:pt x="396" y="2453"/>
                      <a:pt x="396" y="2394"/>
                    </a:cubicBezTo>
                    <a:cubicBezTo>
                      <a:pt x="366" y="1998"/>
                      <a:pt x="305" y="1634"/>
                      <a:pt x="305" y="1239"/>
                    </a:cubicBezTo>
                    <a:cubicBezTo>
                      <a:pt x="305" y="874"/>
                      <a:pt x="396" y="479"/>
                      <a:pt x="366" y="114"/>
                    </a:cubicBezTo>
                    <a:cubicBezTo>
                      <a:pt x="366" y="40"/>
                      <a:pt x="299" y="0"/>
                      <a:pt x="2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39" name="Google Shape;5539;p33"/>
              <p:cNvSpPr/>
              <p:nvPr/>
            </p:nvSpPr>
            <p:spPr>
              <a:xfrm>
                <a:off x="1198625" y="4575525"/>
                <a:ext cx="77225" cy="221125"/>
              </a:xfrm>
              <a:custGeom>
                <a:avLst/>
                <a:gdLst/>
                <a:ahLst/>
                <a:cxnLst/>
                <a:rect l="l" t="t" r="r" b="b"/>
                <a:pathLst>
                  <a:path w="3089" h="8845" extrusionOk="0">
                    <a:moveTo>
                      <a:pt x="188" y="1"/>
                    </a:moveTo>
                    <a:cubicBezTo>
                      <a:pt x="91" y="1"/>
                      <a:pt x="0" y="108"/>
                      <a:pt x="0" y="216"/>
                    </a:cubicBezTo>
                    <a:cubicBezTo>
                      <a:pt x="274" y="1705"/>
                      <a:pt x="821" y="3103"/>
                      <a:pt x="1338" y="4501"/>
                    </a:cubicBezTo>
                    <a:cubicBezTo>
                      <a:pt x="1824" y="5960"/>
                      <a:pt x="2280" y="7359"/>
                      <a:pt x="2857" y="8757"/>
                    </a:cubicBezTo>
                    <a:cubicBezTo>
                      <a:pt x="2870" y="8818"/>
                      <a:pt x="2912" y="8845"/>
                      <a:pt x="2955" y="8845"/>
                    </a:cubicBezTo>
                    <a:cubicBezTo>
                      <a:pt x="3020" y="8845"/>
                      <a:pt x="3088" y="8787"/>
                      <a:pt x="3070" y="8696"/>
                    </a:cubicBezTo>
                    <a:cubicBezTo>
                      <a:pt x="2675" y="7176"/>
                      <a:pt x="2189" y="5687"/>
                      <a:pt x="1733" y="4197"/>
                    </a:cubicBezTo>
                    <a:cubicBezTo>
                      <a:pt x="1277" y="2830"/>
                      <a:pt x="912" y="1401"/>
                      <a:pt x="304" y="64"/>
                    </a:cubicBezTo>
                    <a:cubicBezTo>
                      <a:pt x="269" y="19"/>
                      <a:pt x="228" y="1"/>
                      <a:pt x="1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40" name="Google Shape;5540;p33"/>
              <p:cNvSpPr/>
              <p:nvPr/>
            </p:nvSpPr>
            <p:spPr>
              <a:xfrm>
                <a:off x="1153025" y="4664700"/>
                <a:ext cx="50175" cy="49000"/>
              </a:xfrm>
              <a:custGeom>
                <a:avLst/>
                <a:gdLst/>
                <a:ahLst/>
                <a:cxnLst/>
                <a:rect l="l" t="t" r="r" b="b"/>
                <a:pathLst>
                  <a:path w="2007" h="1960" extrusionOk="0">
                    <a:moveTo>
                      <a:pt x="984" y="1"/>
                    </a:moveTo>
                    <a:cubicBezTo>
                      <a:pt x="907" y="1"/>
                      <a:pt x="832" y="8"/>
                      <a:pt x="760" y="23"/>
                    </a:cubicBezTo>
                    <a:cubicBezTo>
                      <a:pt x="426" y="144"/>
                      <a:pt x="152" y="418"/>
                      <a:pt x="61" y="752"/>
                    </a:cubicBezTo>
                    <a:cubicBezTo>
                      <a:pt x="0" y="1086"/>
                      <a:pt x="122" y="1421"/>
                      <a:pt x="365" y="1694"/>
                    </a:cubicBezTo>
                    <a:cubicBezTo>
                      <a:pt x="551" y="1880"/>
                      <a:pt x="843" y="1959"/>
                      <a:pt x="1106" y="1959"/>
                    </a:cubicBezTo>
                    <a:cubicBezTo>
                      <a:pt x="1188" y="1959"/>
                      <a:pt x="1266" y="1952"/>
                      <a:pt x="1338" y="1938"/>
                    </a:cubicBezTo>
                    <a:cubicBezTo>
                      <a:pt x="1581" y="1877"/>
                      <a:pt x="1885" y="1573"/>
                      <a:pt x="1976" y="1238"/>
                    </a:cubicBezTo>
                    <a:cubicBezTo>
                      <a:pt x="2007" y="1056"/>
                      <a:pt x="2007" y="904"/>
                      <a:pt x="1976" y="722"/>
                    </a:cubicBezTo>
                    <a:cubicBezTo>
                      <a:pt x="1946" y="570"/>
                      <a:pt x="1824" y="418"/>
                      <a:pt x="1703" y="266"/>
                    </a:cubicBezTo>
                    <a:cubicBezTo>
                      <a:pt x="1494" y="80"/>
                      <a:pt x="1231" y="1"/>
                      <a:pt x="9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41" name="Google Shape;5541;p33"/>
              <p:cNvSpPr/>
              <p:nvPr/>
            </p:nvSpPr>
            <p:spPr>
              <a:xfrm>
                <a:off x="1183425" y="4577100"/>
                <a:ext cx="50925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1716" extrusionOk="0">
                    <a:moveTo>
                      <a:pt x="1155" y="1"/>
                    </a:moveTo>
                    <a:cubicBezTo>
                      <a:pt x="1003" y="1"/>
                      <a:pt x="912" y="61"/>
                      <a:pt x="760" y="153"/>
                    </a:cubicBezTo>
                    <a:lnTo>
                      <a:pt x="517" y="244"/>
                    </a:lnTo>
                    <a:cubicBezTo>
                      <a:pt x="426" y="305"/>
                      <a:pt x="304" y="365"/>
                      <a:pt x="213" y="457"/>
                    </a:cubicBezTo>
                    <a:cubicBezTo>
                      <a:pt x="122" y="548"/>
                      <a:pt x="61" y="761"/>
                      <a:pt x="0" y="913"/>
                    </a:cubicBezTo>
                    <a:cubicBezTo>
                      <a:pt x="0" y="1065"/>
                      <a:pt x="122" y="1368"/>
                      <a:pt x="274" y="1490"/>
                    </a:cubicBezTo>
                    <a:cubicBezTo>
                      <a:pt x="426" y="1581"/>
                      <a:pt x="517" y="1672"/>
                      <a:pt x="669" y="1703"/>
                    </a:cubicBezTo>
                    <a:cubicBezTo>
                      <a:pt x="731" y="1712"/>
                      <a:pt x="788" y="1715"/>
                      <a:pt x="843" y="1715"/>
                    </a:cubicBezTo>
                    <a:cubicBezTo>
                      <a:pt x="973" y="1715"/>
                      <a:pt x="1087" y="1694"/>
                      <a:pt x="1216" y="1672"/>
                    </a:cubicBezTo>
                    <a:cubicBezTo>
                      <a:pt x="1277" y="1672"/>
                      <a:pt x="1368" y="1642"/>
                      <a:pt x="1429" y="1642"/>
                    </a:cubicBezTo>
                    <a:cubicBezTo>
                      <a:pt x="1581" y="1581"/>
                      <a:pt x="1733" y="1520"/>
                      <a:pt x="1854" y="1399"/>
                    </a:cubicBezTo>
                    <a:cubicBezTo>
                      <a:pt x="1976" y="1277"/>
                      <a:pt x="2006" y="1125"/>
                      <a:pt x="2037" y="973"/>
                    </a:cubicBezTo>
                    <a:lnTo>
                      <a:pt x="2037" y="791"/>
                    </a:lnTo>
                    <a:cubicBezTo>
                      <a:pt x="2037" y="669"/>
                      <a:pt x="2006" y="609"/>
                      <a:pt x="1976" y="487"/>
                    </a:cubicBezTo>
                    <a:cubicBezTo>
                      <a:pt x="1885" y="305"/>
                      <a:pt x="1763" y="213"/>
                      <a:pt x="1611" y="92"/>
                    </a:cubicBezTo>
                    <a:cubicBezTo>
                      <a:pt x="1520" y="31"/>
                      <a:pt x="1307" y="1"/>
                      <a:pt x="1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42" name="Google Shape;5542;p33"/>
              <p:cNvSpPr/>
              <p:nvPr/>
            </p:nvSpPr>
            <p:spPr>
              <a:xfrm>
                <a:off x="1247375" y="4628475"/>
                <a:ext cx="72625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2905" h="2075" extrusionOk="0">
                    <a:moveTo>
                      <a:pt x="1424" y="1"/>
                    </a:moveTo>
                    <a:cubicBezTo>
                      <a:pt x="1174" y="1"/>
                      <a:pt x="916" y="103"/>
                      <a:pt x="695" y="347"/>
                    </a:cubicBezTo>
                    <a:cubicBezTo>
                      <a:pt x="0" y="1087"/>
                      <a:pt x="715" y="2074"/>
                      <a:pt x="1499" y="2074"/>
                    </a:cubicBezTo>
                    <a:cubicBezTo>
                      <a:pt x="1744" y="2074"/>
                      <a:pt x="1997" y="1977"/>
                      <a:pt x="2214" y="1745"/>
                    </a:cubicBezTo>
                    <a:cubicBezTo>
                      <a:pt x="2904" y="986"/>
                      <a:pt x="2202" y="1"/>
                      <a:pt x="14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43" name="Google Shape;5543;p33"/>
              <p:cNvSpPr/>
              <p:nvPr/>
            </p:nvSpPr>
            <p:spPr>
              <a:xfrm>
                <a:off x="1177350" y="4747350"/>
                <a:ext cx="49400" cy="42675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1707" extrusionOk="0">
                    <a:moveTo>
                      <a:pt x="784" y="0"/>
                    </a:moveTo>
                    <a:cubicBezTo>
                      <a:pt x="686" y="0"/>
                      <a:pt x="593" y="16"/>
                      <a:pt x="517" y="60"/>
                    </a:cubicBezTo>
                    <a:cubicBezTo>
                      <a:pt x="274" y="151"/>
                      <a:pt x="122" y="303"/>
                      <a:pt x="61" y="516"/>
                    </a:cubicBezTo>
                    <a:cubicBezTo>
                      <a:pt x="0" y="577"/>
                      <a:pt x="0" y="698"/>
                      <a:pt x="0" y="790"/>
                    </a:cubicBezTo>
                    <a:cubicBezTo>
                      <a:pt x="0" y="911"/>
                      <a:pt x="61" y="1002"/>
                      <a:pt x="122" y="1124"/>
                    </a:cubicBezTo>
                    <a:cubicBezTo>
                      <a:pt x="213" y="1306"/>
                      <a:pt x="395" y="1397"/>
                      <a:pt x="547" y="1519"/>
                    </a:cubicBezTo>
                    <a:lnTo>
                      <a:pt x="760" y="1610"/>
                    </a:lnTo>
                    <a:cubicBezTo>
                      <a:pt x="883" y="1676"/>
                      <a:pt x="1013" y="1706"/>
                      <a:pt x="1140" y="1706"/>
                    </a:cubicBezTo>
                    <a:cubicBezTo>
                      <a:pt x="1483" y="1706"/>
                      <a:pt x="1804" y="1487"/>
                      <a:pt x="1915" y="1154"/>
                    </a:cubicBezTo>
                    <a:cubicBezTo>
                      <a:pt x="1976" y="942"/>
                      <a:pt x="1976" y="759"/>
                      <a:pt x="1885" y="546"/>
                    </a:cubicBezTo>
                    <a:cubicBezTo>
                      <a:pt x="1763" y="303"/>
                      <a:pt x="1581" y="182"/>
                      <a:pt x="1307" y="90"/>
                    </a:cubicBezTo>
                    <a:cubicBezTo>
                      <a:pt x="1151" y="52"/>
                      <a:pt x="958" y="0"/>
                      <a:pt x="7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44" name="Google Shape;5544;p33"/>
              <p:cNvSpPr/>
              <p:nvPr/>
            </p:nvSpPr>
            <p:spPr>
              <a:xfrm>
                <a:off x="1298925" y="4703175"/>
                <a:ext cx="41050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2075" extrusionOk="0">
                    <a:moveTo>
                      <a:pt x="841" y="0"/>
                    </a:moveTo>
                    <a:cubicBezTo>
                      <a:pt x="547" y="0"/>
                      <a:pt x="350" y="175"/>
                      <a:pt x="152" y="429"/>
                    </a:cubicBezTo>
                    <a:cubicBezTo>
                      <a:pt x="0" y="611"/>
                      <a:pt x="0" y="1037"/>
                      <a:pt x="0" y="1250"/>
                    </a:cubicBezTo>
                    <a:lnTo>
                      <a:pt x="0" y="1371"/>
                    </a:lnTo>
                    <a:cubicBezTo>
                      <a:pt x="0" y="1523"/>
                      <a:pt x="61" y="1645"/>
                      <a:pt x="122" y="1766"/>
                    </a:cubicBezTo>
                    <a:cubicBezTo>
                      <a:pt x="205" y="1933"/>
                      <a:pt x="390" y="2074"/>
                      <a:pt x="607" y="2074"/>
                    </a:cubicBezTo>
                    <a:cubicBezTo>
                      <a:pt x="627" y="2074"/>
                      <a:pt x="648" y="2073"/>
                      <a:pt x="669" y="2070"/>
                    </a:cubicBezTo>
                    <a:cubicBezTo>
                      <a:pt x="851" y="2070"/>
                      <a:pt x="1034" y="1979"/>
                      <a:pt x="1186" y="1827"/>
                    </a:cubicBezTo>
                    <a:lnTo>
                      <a:pt x="1429" y="1493"/>
                    </a:lnTo>
                    <a:cubicBezTo>
                      <a:pt x="1581" y="1219"/>
                      <a:pt x="1642" y="794"/>
                      <a:pt x="1581" y="550"/>
                    </a:cubicBezTo>
                    <a:cubicBezTo>
                      <a:pt x="1490" y="247"/>
                      <a:pt x="1216" y="34"/>
                      <a:pt x="912" y="3"/>
                    </a:cubicBezTo>
                    <a:cubicBezTo>
                      <a:pt x="888" y="1"/>
                      <a:pt x="864" y="0"/>
                      <a:pt x="8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45" name="Google Shape;5545;p33"/>
              <p:cNvSpPr/>
              <p:nvPr/>
            </p:nvSpPr>
            <p:spPr>
              <a:xfrm>
                <a:off x="1123375" y="4628700"/>
                <a:ext cx="31200" cy="38400"/>
              </a:xfrm>
              <a:custGeom>
                <a:avLst/>
                <a:gdLst/>
                <a:ahLst/>
                <a:cxnLst/>
                <a:rect l="l" t="t" r="r" b="b"/>
                <a:pathLst>
                  <a:path w="1248" h="1536" extrusionOk="0">
                    <a:moveTo>
                      <a:pt x="661" y="1"/>
                    </a:moveTo>
                    <a:cubicBezTo>
                      <a:pt x="644" y="1"/>
                      <a:pt x="627" y="2"/>
                      <a:pt x="609" y="4"/>
                    </a:cubicBezTo>
                    <a:cubicBezTo>
                      <a:pt x="487" y="4"/>
                      <a:pt x="427" y="64"/>
                      <a:pt x="305" y="95"/>
                    </a:cubicBezTo>
                    <a:cubicBezTo>
                      <a:pt x="153" y="156"/>
                      <a:pt x="92" y="338"/>
                      <a:pt x="31" y="460"/>
                    </a:cubicBezTo>
                    <a:cubicBezTo>
                      <a:pt x="1" y="672"/>
                      <a:pt x="31" y="855"/>
                      <a:pt x="92" y="1007"/>
                    </a:cubicBezTo>
                    <a:cubicBezTo>
                      <a:pt x="123" y="1159"/>
                      <a:pt x="153" y="1280"/>
                      <a:pt x="275" y="1371"/>
                    </a:cubicBezTo>
                    <a:cubicBezTo>
                      <a:pt x="335" y="1463"/>
                      <a:pt x="457" y="1493"/>
                      <a:pt x="579" y="1523"/>
                    </a:cubicBezTo>
                    <a:cubicBezTo>
                      <a:pt x="618" y="1531"/>
                      <a:pt x="656" y="1535"/>
                      <a:pt x="693" y="1535"/>
                    </a:cubicBezTo>
                    <a:cubicBezTo>
                      <a:pt x="936" y="1535"/>
                      <a:pt x="1107" y="1366"/>
                      <a:pt x="1186" y="1128"/>
                    </a:cubicBezTo>
                    <a:cubicBezTo>
                      <a:pt x="1186" y="1037"/>
                      <a:pt x="1217" y="976"/>
                      <a:pt x="1217" y="885"/>
                    </a:cubicBezTo>
                    <a:cubicBezTo>
                      <a:pt x="1247" y="733"/>
                      <a:pt x="1247" y="581"/>
                      <a:pt x="1217" y="429"/>
                    </a:cubicBezTo>
                    <a:cubicBezTo>
                      <a:pt x="1132" y="202"/>
                      <a:pt x="913" y="1"/>
                      <a:pt x="6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46" name="Google Shape;5546;p33"/>
              <p:cNvSpPr/>
              <p:nvPr/>
            </p:nvSpPr>
            <p:spPr>
              <a:xfrm>
                <a:off x="1270800" y="4569225"/>
                <a:ext cx="45625" cy="39425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1577" extrusionOk="0">
                    <a:moveTo>
                      <a:pt x="426" y="1288"/>
                    </a:moveTo>
                    <a:cubicBezTo>
                      <a:pt x="444" y="1315"/>
                      <a:pt x="468" y="1340"/>
                      <a:pt x="493" y="1362"/>
                    </a:cubicBezTo>
                    <a:lnTo>
                      <a:pt x="493" y="1362"/>
                    </a:lnTo>
                    <a:cubicBezTo>
                      <a:pt x="466" y="1343"/>
                      <a:pt x="442" y="1320"/>
                      <a:pt x="426" y="1288"/>
                    </a:cubicBezTo>
                    <a:close/>
                    <a:moveTo>
                      <a:pt x="853" y="1"/>
                    </a:moveTo>
                    <a:cubicBezTo>
                      <a:pt x="713" y="1"/>
                      <a:pt x="550" y="40"/>
                      <a:pt x="457" y="133"/>
                    </a:cubicBezTo>
                    <a:cubicBezTo>
                      <a:pt x="305" y="225"/>
                      <a:pt x="214" y="346"/>
                      <a:pt x="153" y="498"/>
                    </a:cubicBezTo>
                    <a:cubicBezTo>
                      <a:pt x="1" y="832"/>
                      <a:pt x="153" y="1228"/>
                      <a:pt x="487" y="1380"/>
                    </a:cubicBezTo>
                    <a:cubicBezTo>
                      <a:pt x="512" y="1380"/>
                      <a:pt x="516" y="1399"/>
                      <a:pt x="549" y="1407"/>
                    </a:cubicBezTo>
                    <a:lnTo>
                      <a:pt x="549" y="1407"/>
                    </a:lnTo>
                    <a:cubicBezTo>
                      <a:pt x="594" y="1441"/>
                      <a:pt x="639" y="1471"/>
                      <a:pt x="669" y="1501"/>
                    </a:cubicBezTo>
                    <a:cubicBezTo>
                      <a:pt x="763" y="1553"/>
                      <a:pt x="874" y="1577"/>
                      <a:pt x="987" y="1577"/>
                    </a:cubicBezTo>
                    <a:cubicBezTo>
                      <a:pt x="1205" y="1577"/>
                      <a:pt x="1431" y="1489"/>
                      <a:pt x="1551" y="1349"/>
                    </a:cubicBezTo>
                    <a:cubicBezTo>
                      <a:pt x="1794" y="1076"/>
                      <a:pt x="1825" y="741"/>
                      <a:pt x="1642" y="468"/>
                    </a:cubicBezTo>
                    <a:cubicBezTo>
                      <a:pt x="1490" y="225"/>
                      <a:pt x="1247" y="73"/>
                      <a:pt x="973" y="12"/>
                    </a:cubicBezTo>
                    <a:cubicBezTo>
                      <a:pt x="938" y="5"/>
                      <a:pt x="897" y="1"/>
                      <a:pt x="8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598448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F006C-E173-4D79-9D36-64FC123F8682}" type="datetimeFigureOut">
              <a:rPr lang="en-US" smtClean="0"/>
              <a:t>20/3/2023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1A6F9-9213-4572-BBE9-2991143AC9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38263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5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48" name="Google Shape;5548;p34"/>
          <p:cNvGrpSpPr/>
          <p:nvPr/>
        </p:nvGrpSpPr>
        <p:grpSpPr>
          <a:xfrm>
            <a:off x="-496872" y="539231"/>
            <a:ext cx="12863781" cy="7025359"/>
            <a:chOff x="-372654" y="404422"/>
            <a:chExt cx="9647836" cy="5269019"/>
          </a:xfrm>
        </p:grpSpPr>
        <p:sp>
          <p:nvSpPr>
            <p:cNvPr id="5549" name="Google Shape;5549;p34"/>
            <p:cNvSpPr/>
            <p:nvPr/>
          </p:nvSpPr>
          <p:spPr>
            <a:xfrm>
              <a:off x="-38725" y="4485225"/>
              <a:ext cx="9209436" cy="697152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0" name="Google Shape;5550;p34"/>
            <p:cNvSpPr/>
            <p:nvPr/>
          </p:nvSpPr>
          <p:spPr>
            <a:xfrm>
              <a:off x="-65450" y="4667651"/>
              <a:ext cx="9209483" cy="51462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5551" name="Google Shape;5551;p34"/>
            <p:cNvGrpSpPr/>
            <p:nvPr/>
          </p:nvGrpSpPr>
          <p:grpSpPr>
            <a:xfrm>
              <a:off x="7840802" y="3989911"/>
              <a:ext cx="592242" cy="581335"/>
              <a:chOff x="5672100" y="3575250"/>
              <a:chExt cx="1054750" cy="1035325"/>
            </a:xfrm>
          </p:grpSpPr>
          <p:sp>
            <p:nvSpPr>
              <p:cNvPr id="5552" name="Google Shape;5552;p34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53" name="Google Shape;5553;p34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54" name="Google Shape;5554;p34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55" name="Google Shape;5555;p34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56" name="Google Shape;5556;p34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57" name="Google Shape;5557;p34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58" name="Google Shape;5558;p34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59" name="Google Shape;5559;p34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5560" name="Google Shape;5560;p34"/>
            <p:cNvGrpSpPr/>
            <p:nvPr/>
          </p:nvGrpSpPr>
          <p:grpSpPr>
            <a:xfrm>
              <a:off x="0" y="2911675"/>
              <a:ext cx="1299425" cy="2300975"/>
              <a:chOff x="207725" y="2276150"/>
              <a:chExt cx="1299425" cy="2300975"/>
            </a:xfrm>
          </p:grpSpPr>
          <p:sp>
            <p:nvSpPr>
              <p:cNvPr id="5561" name="Google Shape;5561;p34"/>
              <p:cNvSpPr/>
              <p:nvPr/>
            </p:nvSpPr>
            <p:spPr>
              <a:xfrm>
                <a:off x="892375" y="3285175"/>
                <a:ext cx="523600" cy="378650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grpSp>
            <p:nvGrpSpPr>
              <p:cNvPr id="5562" name="Google Shape;5562;p34"/>
              <p:cNvGrpSpPr/>
              <p:nvPr/>
            </p:nvGrpSpPr>
            <p:grpSpPr>
              <a:xfrm>
                <a:off x="207725" y="2276150"/>
                <a:ext cx="1299425" cy="2300975"/>
                <a:chOff x="207725" y="2276150"/>
                <a:chExt cx="1299425" cy="2300975"/>
              </a:xfrm>
            </p:grpSpPr>
            <p:sp>
              <p:nvSpPr>
                <p:cNvPr id="5563" name="Google Shape;5563;p34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564" name="Google Shape;5564;p34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565" name="Google Shape;5565;p34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566" name="Google Shape;5566;p34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567" name="Google Shape;5567;p34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568" name="Google Shape;5568;p34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569" name="Google Shape;5569;p34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570" name="Google Shape;5570;p34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571" name="Google Shape;5571;p34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572" name="Google Shape;5572;p34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573" name="Google Shape;5573;p34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574" name="Google Shape;5574;p34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575" name="Google Shape;5575;p34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</p:grpSp>
        <p:grpSp>
          <p:nvGrpSpPr>
            <p:cNvPr id="5576" name="Google Shape;5576;p34"/>
            <p:cNvGrpSpPr/>
            <p:nvPr/>
          </p:nvGrpSpPr>
          <p:grpSpPr>
            <a:xfrm rot="1734738">
              <a:off x="-204441" y="3869617"/>
              <a:ext cx="1428294" cy="1064074"/>
              <a:chOff x="5065700" y="3436875"/>
              <a:chExt cx="1984875" cy="1478725"/>
            </a:xfrm>
          </p:grpSpPr>
          <p:sp>
            <p:nvSpPr>
              <p:cNvPr id="5577" name="Google Shape;5577;p34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78" name="Google Shape;5578;p34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79" name="Google Shape;5579;p34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80" name="Google Shape;5580;p34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81" name="Google Shape;5581;p34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82" name="Google Shape;5582;p34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83" name="Google Shape;5583;p34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84" name="Google Shape;5584;p34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85" name="Google Shape;5585;p34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5586" name="Google Shape;5586;p34"/>
            <p:cNvGrpSpPr/>
            <p:nvPr/>
          </p:nvGrpSpPr>
          <p:grpSpPr>
            <a:xfrm>
              <a:off x="-166336" y="4701063"/>
              <a:ext cx="1198098" cy="613801"/>
              <a:chOff x="4976050" y="4611525"/>
              <a:chExt cx="1664950" cy="852975"/>
            </a:xfrm>
          </p:grpSpPr>
          <p:sp>
            <p:nvSpPr>
              <p:cNvPr id="5587" name="Google Shape;5587;p34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rgbClr val="888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88" name="Google Shape;5588;p34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5589" name="Google Shape;5589;p34"/>
            <p:cNvGrpSpPr/>
            <p:nvPr/>
          </p:nvGrpSpPr>
          <p:grpSpPr>
            <a:xfrm rot="-749415">
              <a:off x="7278992" y="3849763"/>
              <a:ext cx="583337" cy="1417573"/>
              <a:chOff x="1535425" y="492925"/>
              <a:chExt cx="524575" cy="1274775"/>
            </a:xfrm>
          </p:grpSpPr>
          <p:sp>
            <p:nvSpPr>
              <p:cNvPr id="5590" name="Google Shape;5590;p34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91" name="Google Shape;5591;p34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92" name="Google Shape;5592;p34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93" name="Google Shape;5593;p34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94" name="Google Shape;5594;p34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95" name="Google Shape;5595;p34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96" name="Google Shape;5596;p34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97" name="Google Shape;5597;p34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98" name="Google Shape;5598;p34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99" name="Google Shape;5599;p34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00" name="Google Shape;5600;p34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01" name="Google Shape;5601;p34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02" name="Google Shape;5602;p34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03" name="Google Shape;5603;p34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04" name="Google Shape;5604;p34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05" name="Google Shape;5605;p34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5606" name="Google Shape;5606;p34"/>
            <p:cNvGrpSpPr/>
            <p:nvPr/>
          </p:nvGrpSpPr>
          <p:grpSpPr>
            <a:xfrm>
              <a:off x="583896" y="4519984"/>
              <a:ext cx="954154" cy="975956"/>
              <a:chOff x="1356975" y="1865675"/>
              <a:chExt cx="1024100" cy="1047500"/>
            </a:xfrm>
          </p:grpSpPr>
          <p:sp>
            <p:nvSpPr>
              <p:cNvPr id="5607" name="Google Shape;5607;p34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08" name="Google Shape;5608;p34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09" name="Google Shape;5609;p34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10" name="Google Shape;5610;p34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11" name="Google Shape;5611;p34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12" name="Google Shape;5612;p34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13" name="Google Shape;5613;p34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14" name="Google Shape;5614;p34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15" name="Google Shape;5615;p34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16" name="Google Shape;5616;p34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17" name="Google Shape;5617;p34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18" name="Google Shape;5618;p34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19" name="Google Shape;5619;p34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20" name="Google Shape;5620;p34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21" name="Google Shape;5621;p34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22" name="Google Shape;5622;p34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23" name="Google Shape;5623;p34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24" name="Google Shape;5624;p34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25" name="Google Shape;5625;p34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26" name="Google Shape;5626;p34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27" name="Google Shape;5627;p34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28" name="Google Shape;5628;p34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29" name="Google Shape;5629;p34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30" name="Google Shape;5630;p34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31" name="Google Shape;5631;p34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32" name="Google Shape;5632;p34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33" name="Google Shape;5633;p34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34" name="Google Shape;5634;p34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5635" name="Google Shape;5635;p34"/>
            <p:cNvGrpSpPr/>
            <p:nvPr/>
          </p:nvGrpSpPr>
          <p:grpSpPr>
            <a:xfrm>
              <a:off x="8330843" y="3222086"/>
              <a:ext cx="494643" cy="2036537"/>
              <a:chOff x="6248875" y="1941050"/>
              <a:chExt cx="827300" cy="3406150"/>
            </a:xfrm>
          </p:grpSpPr>
          <p:sp>
            <p:nvSpPr>
              <p:cNvPr id="5636" name="Google Shape;5636;p34"/>
              <p:cNvSpPr/>
              <p:nvPr/>
            </p:nvSpPr>
            <p:spPr>
              <a:xfrm>
                <a:off x="6248875" y="2456250"/>
                <a:ext cx="827300" cy="2890950"/>
              </a:xfrm>
              <a:custGeom>
                <a:avLst/>
                <a:gdLst/>
                <a:ahLst/>
                <a:cxnLst/>
                <a:rect l="l" t="t" r="r" b="b"/>
                <a:pathLst>
                  <a:path w="33092" h="115638" extrusionOk="0">
                    <a:moveTo>
                      <a:pt x="16664" y="1"/>
                    </a:moveTo>
                    <a:cubicBezTo>
                      <a:pt x="16436" y="1"/>
                      <a:pt x="16216" y="153"/>
                      <a:pt x="16231" y="457"/>
                    </a:cubicBezTo>
                    <a:cubicBezTo>
                      <a:pt x="16535" y="7660"/>
                      <a:pt x="16505" y="14894"/>
                      <a:pt x="16201" y="22068"/>
                    </a:cubicBezTo>
                    <a:cubicBezTo>
                      <a:pt x="15198" y="19332"/>
                      <a:pt x="12949" y="16627"/>
                      <a:pt x="11186" y="14499"/>
                    </a:cubicBezTo>
                    <a:cubicBezTo>
                      <a:pt x="8906" y="11794"/>
                      <a:pt x="6201" y="9575"/>
                      <a:pt x="3040" y="7964"/>
                    </a:cubicBezTo>
                    <a:cubicBezTo>
                      <a:pt x="2877" y="7883"/>
                      <a:pt x="2708" y="7846"/>
                      <a:pt x="2544" y="7846"/>
                    </a:cubicBezTo>
                    <a:cubicBezTo>
                      <a:pt x="1790" y="7846"/>
                      <a:pt x="1137" y="8624"/>
                      <a:pt x="1611" y="9423"/>
                    </a:cubicBezTo>
                    <a:cubicBezTo>
                      <a:pt x="5198" y="15502"/>
                      <a:pt x="9757" y="20852"/>
                      <a:pt x="15137" y="25472"/>
                    </a:cubicBezTo>
                    <a:cubicBezTo>
                      <a:pt x="15343" y="25678"/>
                      <a:pt x="15592" y="25753"/>
                      <a:pt x="15847" y="25753"/>
                    </a:cubicBezTo>
                    <a:cubicBezTo>
                      <a:pt x="15894" y="25753"/>
                      <a:pt x="15941" y="25750"/>
                      <a:pt x="15988" y="25746"/>
                    </a:cubicBezTo>
                    <a:lnTo>
                      <a:pt x="15988" y="25746"/>
                    </a:lnTo>
                    <a:cubicBezTo>
                      <a:pt x="15775" y="30092"/>
                      <a:pt x="15380" y="34378"/>
                      <a:pt x="14985" y="38664"/>
                    </a:cubicBezTo>
                    <a:cubicBezTo>
                      <a:pt x="13526" y="34226"/>
                      <a:pt x="10426" y="30487"/>
                      <a:pt x="6140" y="28329"/>
                    </a:cubicBezTo>
                    <a:cubicBezTo>
                      <a:pt x="5971" y="28245"/>
                      <a:pt x="5798" y="28205"/>
                      <a:pt x="5632" y="28205"/>
                    </a:cubicBezTo>
                    <a:cubicBezTo>
                      <a:pt x="5199" y="28205"/>
                      <a:pt x="4813" y="28476"/>
                      <a:pt x="4681" y="28937"/>
                    </a:cubicBezTo>
                    <a:cubicBezTo>
                      <a:pt x="3799" y="31825"/>
                      <a:pt x="6657" y="34560"/>
                      <a:pt x="8176" y="36779"/>
                    </a:cubicBezTo>
                    <a:cubicBezTo>
                      <a:pt x="9787" y="39150"/>
                      <a:pt x="11398" y="41703"/>
                      <a:pt x="14134" y="42919"/>
                    </a:cubicBezTo>
                    <a:cubicBezTo>
                      <a:pt x="14256" y="42950"/>
                      <a:pt x="14408" y="43010"/>
                      <a:pt x="14529" y="43010"/>
                    </a:cubicBezTo>
                    <a:cubicBezTo>
                      <a:pt x="13952" y="48208"/>
                      <a:pt x="13253" y="53375"/>
                      <a:pt x="12493" y="58573"/>
                    </a:cubicBezTo>
                    <a:cubicBezTo>
                      <a:pt x="12158" y="57965"/>
                      <a:pt x="11794" y="57387"/>
                      <a:pt x="11429" y="56901"/>
                    </a:cubicBezTo>
                    <a:cubicBezTo>
                      <a:pt x="10365" y="54470"/>
                      <a:pt x="9088" y="52159"/>
                      <a:pt x="7477" y="50032"/>
                    </a:cubicBezTo>
                    <a:cubicBezTo>
                      <a:pt x="7082" y="49424"/>
                      <a:pt x="6626" y="48846"/>
                      <a:pt x="6170" y="48330"/>
                    </a:cubicBezTo>
                    <a:cubicBezTo>
                      <a:pt x="4863" y="46749"/>
                      <a:pt x="3435" y="45290"/>
                      <a:pt x="1854" y="43922"/>
                    </a:cubicBezTo>
                    <a:cubicBezTo>
                      <a:pt x="1634" y="43732"/>
                      <a:pt x="1371" y="43644"/>
                      <a:pt x="1117" y="43644"/>
                    </a:cubicBezTo>
                    <a:cubicBezTo>
                      <a:pt x="600" y="43644"/>
                      <a:pt x="122" y="44010"/>
                      <a:pt x="122" y="44621"/>
                    </a:cubicBezTo>
                    <a:cubicBezTo>
                      <a:pt x="0" y="48086"/>
                      <a:pt x="2280" y="51734"/>
                      <a:pt x="4043" y="54591"/>
                    </a:cubicBezTo>
                    <a:cubicBezTo>
                      <a:pt x="6018" y="57813"/>
                      <a:pt x="8389" y="60731"/>
                      <a:pt x="11094" y="63406"/>
                    </a:cubicBezTo>
                    <a:cubicBezTo>
                      <a:pt x="11246" y="63558"/>
                      <a:pt x="11429" y="63679"/>
                      <a:pt x="11672" y="63710"/>
                    </a:cubicBezTo>
                    <a:cubicBezTo>
                      <a:pt x="10304" y="72403"/>
                      <a:pt x="8784" y="81066"/>
                      <a:pt x="7143" y="89698"/>
                    </a:cubicBezTo>
                    <a:cubicBezTo>
                      <a:pt x="5593" y="97966"/>
                      <a:pt x="3982" y="106233"/>
                      <a:pt x="2219" y="114440"/>
                    </a:cubicBezTo>
                    <a:cubicBezTo>
                      <a:pt x="2055" y="115170"/>
                      <a:pt x="2636" y="115637"/>
                      <a:pt x="3205" y="115637"/>
                    </a:cubicBezTo>
                    <a:cubicBezTo>
                      <a:pt x="3584" y="115637"/>
                      <a:pt x="3958" y="115430"/>
                      <a:pt x="4103" y="114957"/>
                    </a:cubicBezTo>
                    <a:cubicBezTo>
                      <a:pt x="6262" y="107935"/>
                      <a:pt x="7234" y="100397"/>
                      <a:pt x="8541" y="93193"/>
                    </a:cubicBezTo>
                    <a:cubicBezTo>
                      <a:pt x="9879" y="85899"/>
                      <a:pt x="11216" y="78634"/>
                      <a:pt x="12401" y="71309"/>
                    </a:cubicBezTo>
                    <a:cubicBezTo>
                      <a:pt x="12771" y="71504"/>
                      <a:pt x="13128" y="71585"/>
                      <a:pt x="13480" y="71585"/>
                    </a:cubicBezTo>
                    <a:cubicBezTo>
                      <a:pt x="14171" y="71585"/>
                      <a:pt x="14849" y="71276"/>
                      <a:pt x="15593" y="70914"/>
                    </a:cubicBezTo>
                    <a:cubicBezTo>
                      <a:pt x="17630" y="69941"/>
                      <a:pt x="19696" y="68847"/>
                      <a:pt x="21672" y="67692"/>
                    </a:cubicBezTo>
                    <a:cubicBezTo>
                      <a:pt x="23526" y="66628"/>
                      <a:pt x="25502" y="65594"/>
                      <a:pt x="27204" y="64348"/>
                    </a:cubicBezTo>
                    <a:cubicBezTo>
                      <a:pt x="28146" y="63619"/>
                      <a:pt x="28694" y="63071"/>
                      <a:pt x="28542" y="61825"/>
                    </a:cubicBezTo>
                    <a:cubicBezTo>
                      <a:pt x="28464" y="61412"/>
                      <a:pt x="28058" y="61197"/>
                      <a:pt x="27677" y="61197"/>
                    </a:cubicBezTo>
                    <a:cubicBezTo>
                      <a:pt x="27609" y="61197"/>
                      <a:pt x="27542" y="61204"/>
                      <a:pt x="27478" y="61217"/>
                    </a:cubicBezTo>
                    <a:cubicBezTo>
                      <a:pt x="22158" y="62524"/>
                      <a:pt x="17265" y="64926"/>
                      <a:pt x="13070" y="68360"/>
                    </a:cubicBezTo>
                    <a:cubicBezTo>
                      <a:pt x="13009" y="68421"/>
                      <a:pt x="12918" y="68482"/>
                      <a:pt x="12797" y="68512"/>
                    </a:cubicBezTo>
                    <a:cubicBezTo>
                      <a:pt x="13040" y="67053"/>
                      <a:pt x="13253" y="65594"/>
                      <a:pt x="13496" y="64105"/>
                    </a:cubicBezTo>
                    <a:cubicBezTo>
                      <a:pt x="13557" y="64014"/>
                      <a:pt x="13557" y="63862"/>
                      <a:pt x="13557" y="63710"/>
                    </a:cubicBezTo>
                    <a:cubicBezTo>
                      <a:pt x="14164" y="59667"/>
                      <a:pt x="14712" y="55655"/>
                      <a:pt x="15198" y="51612"/>
                    </a:cubicBezTo>
                    <a:cubicBezTo>
                      <a:pt x="15328" y="51661"/>
                      <a:pt x="15449" y="51693"/>
                      <a:pt x="15576" y="51693"/>
                    </a:cubicBezTo>
                    <a:cubicBezTo>
                      <a:pt x="15686" y="51693"/>
                      <a:pt x="15800" y="51669"/>
                      <a:pt x="15927" y="51612"/>
                    </a:cubicBezTo>
                    <a:cubicBezTo>
                      <a:pt x="19727" y="50062"/>
                      <a:pt x="22949" y="47661"/>
                      <a:pt x="25867" y="44804"/>
                    </a:cubicBezTo>
                    <a:cubicBezTo>
                      <a:pt x="27387" y="43345"/>
                      <a:pt x="28906" y="41764"/>
                      <a:pt x="30244" y="40184"/>
                    </a:cubicBezTo>
                    <a:cubicBezTo>
                      <a:pt x="30882" y="39393"/>
                      <a:pt x="31612" y="38269"/>
                      <a:pt x="30517" y="37509"/>
                    </a:cubicBezTo>
                    <a:cubicBezTo>
                      <a:pt x="30258" y="37336"/>
                      <a:pt x="29979" y="37267"/>
                      <a:pt x="29692" y="37267"/>
                    </a:cubicBezTo>
                    <a:cubicBezTo>
                      <a:pt x="28868" y="37267"/>
                      <a:pt x="27980" y="37839"/>
                      <a:pt x="27326" y="38177"/>
                    </a:cubicBezTo>
                    <a:cubicBezTo>
                      <a:pt x="25624" y="39089"/>
                      <a:pt x="24013" y="40092"/>
                      <a:pt x="22462" y="41278"/>
                    </a:cubicBezTo>
                    <a:cubicBezTo>
                      <a:pt x="21003" y="42372"/>
                      <a:pt x="19696" y="43649"/>
                      <a:pt x="18481" y="44956"/>
                    </a:cubicBezTo>
                    <a:lnTo>
                      <a:pt x="18389" y="45047"/>
                    </a:lnTo>
                    <a:cubicBezTo>
                      <a:pt x="17660" y="45655"/>
                      <a:pt x="16566" y="46415"/>
                      <a:pt x="15684" y="47235"/>
                    </a:cubicBezTo>
                    <a:cubicBezTo>
                      <a:pt x="16262" y="42220"/>
                      <a:pt x="16718" y="37266"/>
                      <a:pt x="17052" y="32250"/>
                    </a:cubicBezTo>
                    <a:cubicBezTo>
                      <a:pt x="17295" y="32098"/>
                      <a:pt x="17447" y="31946"/>
                      <a:pt x="17599" y="31794"/>
                    </a:cubicBezTo>
                    <a:cubicBezTo>
                      <a:pt x="21429" y="31612"/>
                      <a:pt x="24894" y="28633"/>
                      <a:pt x="27842" y="26475"/>
                    </a:cubicBezTo>
                    <a:cubicBezTo>
                      <a:pt x="30213" y="24712"/>
                      <a:pt x="32615" y="22615"/>
                      <a:pt x="33010" y="19545"/>
                    </a:cubicBezTo>
                    <a:cubicBezTo>
                      <a:pt x="33091" y="18973"/>
                      <a:pt x="32758" y="18523"/>
                      <a:pt x="32207" y="18523"/>
                    </a:cubicBezTo>
                    <a:cubicBezTo>
                      <a:pt x="32143" y="18523"/>
                      <a:pt x="32076" y="18529"/>
                      <a:pt x="32007" y="18542"/>
                    </a:cubicBezTo>
                    <a:cubicBezTo>
                      <a:pt x="28663" y="19180"/>
                      <a:pt x="25928" y="21460"/>
                      <a:pt x="23374" y="23618"/>
                    </a:cubicBezTo>
                    <a:cubicBezTo>
                      <a:pt x="21915" y="24834"/>
                      <a:pt x="20517" y="26171"/>
                      <a:pt x="19241" y="27600"/>
                    </a:cubicBezTo>
                    <a:cubicBezTo>
                      <a:pt x="18572" y="28056"/>
                      <a:pt x="17964" y="28512"/>
                      <a:pt x="17326" y="28968"/>
                    </a:cubicBezTo>
                    <a:cubicBezTo>
                      <a:pt x="17356" y="28117"/>
                      <a:pt x="17447" y="27205"/>
                      <a:pt x="17478" y="26323"/>
                    </a:cubicBezTo>
                    <a:cubicBezTo>
                      <a:pt x="17903" y="17691"/>
                      <a:pt x="17721" y="9028"/>
                      <a:pt x="17143" y="457"/>
                    </a:cubicBezTo>
                    <a:cubicBezTo>
                      <a:pt x="17128" y="153"/>
                      <a:pt x="16892" y="1"/>
                      <a:pt x="166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37" name="Google Shape;5637;p34"/>
              <p:cNvSpPr/>
              <p:nvPr/>
            </p:nvSpPr>
            <p:spPr>
              <a:xfrm>
                <a:off x="6370100" y="2739075"/>
                <a:ext cx="261625" cy="295425"/>
              </a:xfrm>
              <a:custGeom>
                <a:avLst/>
                <a:gdLst/>
                <a:ahLst/>
                <a:cxnLst/>
                <a:rect l="l" t="t" r="r" b="b"/>
                <a:pathLst>
                  <a:path w="10465" h="11817" extrusionOk="0">
                    <a:moveTo>
                      <a:pt x="232" y="1"/>
                    </a:moveTo>
                    <a:cubicBezTo>
                      <a:pt x="108" y="1"/>
                      <a:pt x="1" y="145"/>
                      <a:pt x="75" y="268"/>
                    </a:cubicBezTo>
                    <a:cubicBezTo>
                      <a:pt x="3692" y="3825"/>
                      <a:pt x="7036" y="7624"/>
                      <a:pt x="10045" y="11727"/>
                    </a:cubicBezTo>
                    <a:cubicBezTo>
                      <a:pt x="10090" y="11791"/>
                      <a:pt x="10149" y="11816"/>
                      <a:pt x="10206" y="11816"/>
                    </a:cubicBezTo>
                    <a:cubicBezTo>
                      <a:pt x="10340" y="11816"/>
                      <a:pt x="10465" y="11673"/>
                      <a:pt x="10379" y="11545"/>
                    </a:cubicBezTo>
                    <a:cubicBezTo>
                      <a:pt x="7309" y="7442"/>
                      <a:pt x="3966" y="3612"/>
                      <a:pt x="318" y="25"/>
                    </a:cubicBezTo>
                    <a:cubicBezTo>
                      <a:pt x="290" y="8"/>
                      <a:pt x="261" y="1"/>
                      <a:pt x="232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38" name="Google Shape;5638;p34"/>
              <p:cNvSpPr/>
              <p:nvPr/>
            </p:nvSpPr>
            <p:spPr>
              <a:xfrm>
                <a:off x="6721700" y="3006900"/>
                <a:ext cx="252175" cy="188075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7523" extrusionOk="0">
                    <a:moveTo>
                      <a:pt x="9819" y="1"/>
                    </a:moveTo>
                    <a:cubicBezTo>
                      <a:pt x="9779" y="1"/>
                      <a:pt x="9735" y="13"/>
                      <a:pt x="9689" y="42"/>
                    </a:cubicBezTo>
                    <a:cubicBezTo>
                      <a:pt x="6559" y="2321"/>
                      <a:pt x="3610" y="5239"/>
                      <a:pt x="206" y="7063"/>
                    </a:cubicBezTo>
                    <a:cubicBezTo>
                      <a:pt x="1" y="7217"/>
                      <a:pt x="142" y="7523"/>
                      <a:pt x="319" y="7523"/>
                    </a:cubicBezTo>
                    <a:cubicBezTo>
                      <a:pt x="352" y="7523"/>
                      <a:pt x="386" y="7512"/>
                      <a:pt x="419" y="7489"/>
                    </a:cubicBezTo>
                    <a:cubicBezTo>
                      <a:pt x="2334" y="6546"/>
                      <a:pt x="4005" y="5087"/>
                      <a:pt x="5677" y="3841"/>
                    </a:cubicBezTo>
                    <a:cubicBezTo>
                      <a:pt x="7106" y="2777"/>
                      <a:pt x="8778" y="1744"/>
                      <a:pt x="9963" y="376"/>
                    </a:cubicBezTo>
                    <a:cubicBezTo>
                      <a:pt x="10086" y="228"/>
                      <a:pt x="9990" y="1"/>
                      <a:pt x="9819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39" name="Google Shape;5639;p34"/>
              <p:cNvSpPr/>
              <p:nvPr/>
            </p:nvSpPr>
            <p:spPr>
              <a:xfrm>
                <a:off x="6420475" y="3232600"/>
                <a:ext cx="199850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94" h="10636" extrusionOk="0">
                    <a:moveTo>
                      <a:pt x="324" y="0"/>
                    </a:moveTo>
                    <a:cubicBezTo>
                      <a:pt x="157" y="0"/>
                      <a:pt x="1" y="235"/>
                      <a:pt x="157" y="436"/>
                    </a:cubicBezTo>
                    <a:cubicBezTo>
                      <a:pt x="2802" y="3719"/>
                      <a:pt x="5021" y="7458"/>
                      <a:pt x="7817" y="10619"/>
                    </a:cubicBezTo>
                    <a:cubicBezTo>
                      <a:pt x="7829" y="10631"/>
                      <a:pt x="7843" y="10636"/>
                      <a:pt x="7857" y="10636"/>
                    </a:cubicBezTo>
                    <a:cubicBezTo>
                      <a:pt x="7919" y="10636"/>
                      <a:pt x="7994" y="10547"/>
                      <a:pt x="7969" y="10497"/>
                    </a:cubicBezTo>
                    <a:cubicBezTo>
                      <a:pt x="6085" y="6728"/>
                      <a:pt x="3136" y="3354"/>
                      <a:pt x="492" y="102"/>
                    </a:cubicBezTo>
                    <a:cubicBezTo>
                      <a:pt x="444" y="30"/>
                      <a:pt x="383" y="0"/>
                      <a:pt x="324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40" name="Google Shape;5640;p34"/>
              <p:cNvSpPr/>
              <p:nvPr/>
            </p:nvSpPr>
            <p:spPr>
              <a:xfrm>
                <a:off x="6670750" y="3506750"/>
                <a:ext cx="264400" cy="168275"/>
              </a:xfrm>
              <a:custGeom>
                <a:avLst/>
                <a:gdLst/>
                <a:ahLst/>
                <a:cxnLst/>
                <a:rect l="l" t="t" r="r" b="b"/>
                <a:pathLst>
                  <a:path w="10576" h="6731" extrusionOk="0">
                    <a:moveTo>
                      <a:pt x="10228" y="1"/>
                    </a:moveTo>
                    <a:cubicBezTo>
                      <a:pt x="10201" y="1"/>
                      <a:pt x="10174" y="6"/>
                      <a:pt x="10147" y="18"/>
                    </a:cubicBezTo>
                    <a:cubicBezTo>
                      <a:pt x="6742" y="1963"/>
                      <a:pt x="3612" y="4395"/>
                      <a:pt x="207" y="6340"/>
                    </a:cubicBezTo>
                    <a:cubicBezTo>
                      <a:pt x="0" y="6469"/>
                      <a:pt x="124" y="6731"/>
                      <a:pt x="315" y="6731"/>
                    </a:cubicBezTo>
                    <a:cubicBezTo>
                      <a:pt x="348" y="6731"/>
                      <a:pt x="384" y="6723"/>
                      <a:pt x="420" y="6705"/>
                    </a:cubicBezTo>
                    <a:cubicBezTo>
                      <a:pt x="3794" y="4851"/>
                      <a:pt x="7472" y="2966"/>
                      <a:pt x="10390" y="382"/>
                    </a:cubicBezTo>
                    <a:cubicBezTo>
                      <a:pt x="10576" y="250"/>
                      <a:pt x="10414" y="1"/>
                      <a:pt x="10228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41" name="Google Shape;5641;p34"/>
              <p:cNvSpPr/>
              <p:nvPr/>
            </p:nvSpPr>
            <p:spPr>
              <a:xfrm>
                <a:off x="6300300" y="3626950"/>
                <a:ext cx="227825" cy="322025"/>
              </a:xfrm>
              <a:custGeom>
                <a:avLst/>
                <a:gdLst/>
                <a:ahLst/>
                <a:cxnLst/>
                <a:rect l="l" t="t" r="r" b="b"/>
                <a:pathLst>
                  <a:path w="9113" h="12881" extrusionOk="0">
                    <a:moveTo>
                      <a:pt x="277" y="0"/>
                    </a:moveTo>
                    <a:cubicBezTo>
                      <a:pt x="136" y="0"/>
                      <a:pt x="1" y="208"/>
                      <a:pt x="162" y="347"/>
                    </a:cubicBezTo>
                    <a:cubicBezTo>
                      <a:pt x="3384" y="4237"/>
                      <a:pt x="5937" y="8432"/>
                      <a:pt x="8551" y="12748"/>
                    </a:cubicBezTo>
                    <a:cubicBezTo>
                      <a:pt x="8607" y="12842"/>
                      <a:pt x="8687" y="12880"/>
                      <a:pt x="8765" y="12880"/>
                    </a:cubicBezTo>
                    <a:cubicBezTo>
                      <a:pt x="8941" y="12880"/>
                      <a:pt x="9112" y="12685"/>
                      <a:pt x="9007" y="12474"/>
                    </a:cubicBezTo>
                    <a:cubicBezTo>
                      <a:pt x="6849" y="7945"/>
                      <a:pt x="3688" y="3842"/>
                      <a:pt x="405" y="73"/>
                    </a:cubicBezTo>
                    <a:cubicBezTo>
                      <a:pt x="368" y="22"/>
                      <a:pt x="323" y="0"/>
                      <a:pt x="277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42" name="Google Shape;5642;p34"/>
              <p:cNvSpPr/>
              <p:nvPr/>
            </p:nvSpPr>
            <p:spPr>
              <a:xfrm>
                <a:off x="6597650" y="4052025"/>
                <a:ext cx="252300" cy="138850"/>
              </a:xfrm>
              <a:custGeom>
                <a:avLst/>
                <a:gdLst/>
                <a:ahLst/>
                <a:cxnLst/>
                <a:rect l="l" t="t" r="r" b="b"/>
                <a:pathLst>
                  <a:path w="10092" h="5554" extrusionOk="0">
                    <a:moveTo>
                      <a:pt x="9879" y="0"/>
                    </a:moveTo>
                    <a:cubicBezTo>
                      <a:pt x="8359" y="183"/>
                      <a:pt x="7174" y="1155"/>
                      <a:pt x="5928" y="2037"/>
                    </a:cubicBezTo>
                    <a:cubicBezTo>
                      <a:pt x="4134" y="3283"/>
                      <a:pt x="2220" y="4317"/>
                      <a:pt x="213" y="5076"/>
                    </a:cubicBezTo>
                    <a:cubicBezTo>
                      <a:pt x="0" y="5210"/>
                      <a:pt x="21" y="5554"/>
                      <a:pt x="234" y="5554"/>
                    </a:cubicBezTo>
                    <a:cubicBezTo>
                      <a:pt x="264" y="5554"/>
                      <a:pt x="298" y="5547"/>
                      <a:pt x="335" y="5532"/>
                    </a:cubicBezTo>
                    <a:cubicBezTo>
                      <a:pt x="3861" y="4286"/>
                      <a:pt x="6657" y="1915"/>
                      <a:pt x="9940" y="335"/>
                    </a:cubicBezTo>
                    <a:cubicBezTo>
                      <a:pt x="10092" y="244"/>
                      <a:pt x="10031" y="0"/>
                      <a:pt x="9879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43" name="Google Shape;5643;p34"/>
              <p:cNvSpPr/>
              <p:nvPr/>
            </p:nvSpPr>
            <p:spPr>
              <a:xfrm>
                <a:off x="6299025" y="1941050"/>
                <a:ext cx="707475" cy="714925"/>
              </a:xfrm>
              <a:custGeom>
                <a:avLst/>
                <a:gdLst/>
                <a:ahLst/>
                <a:cxnLst/>
                <a:rect l="l" t="t" r="r" b="b"/>
                <a:pathLst>
                  <a:path w="28299" h="28597" extrusionOk="0">
                    <a:moveTo>
                      <a:pt x="12797" y="0"/>
                    </a:moveTo>
                    <a:cubicBezTo>
                      <a:pt x="11854" y="183"/>
                      <a:pt x="11551" y="1368"/>
                      <a:pt x="11490" y="2311"/>
                    </a:cubicBezTo>
                    <a:cubicBezTo>
                      <a:pt x="11216" y="5532"/>
                      <a:pt x="11034" y="6535"/>
                      <a:pt x="11642" y="9727"/>
                    </a:cubicBezTo>
                    <a:cubicBezTo>
                      <a:pt x="9607" y="6777"/>
                      <a:pt x="6658" y="3104"/>
                      <a:pt x="4912" y="3104"/>
                    </a:cubicBezTo>
                    <a:cubicBezTo>
                      <a:pt x="4571" y="3104"/>
                      <a:pt x="4276" y="3244"/>
                      <a:pt x="4043" y="3557"/>
                    </a:cubicBezTo>
                    <a:cubicBezTo>
                      <a:pt x="2827" y="4712"/>
                      <a:pt x="8602" y="11125"/>
                      <a:pt x="9301" y="12341"/>
                    </a:cubicBezTo>
                    <a:cubicBezTo>
                      <a:pt x="6201" y="13223"/>
                      <a:pt x="0" y="12341"/>
                      <a:pt x="0" y="14408"/>
                    </a:cubicBezTo>
                    <a:cubicBezTo>
                      <a:pt x="0" y="16171"/>
                      <a:pt x="6201" y="15381"/>
                      <a:pt x="9271" y="15897"/>
                    </a:cubicBezTo>
                    <a:cubicBezTo>
                      <a:pt x="6049" y="16809"/>
                      <a:pt x="0" y="18785"/>
                      <a:pt x="426" y="20609"/>
                    </a:cubicBezTo>
                    <a:cubicBezTo>
                      <a:pt x="504" y="21180"/>
                      <a:pt x="1083" y="21404"/>
                      <a:pt x="1945" y="21404"/>
                    </a:cubicBezTo>
                    <a:cubicBezTo>
                      <a:pt x="4106" y="21404"/>
                      <a:pt x="8044" y="19997"/>
                      <a:pt x="10304" y="19150"/>
                    </a:cubicBezTo>
                    <a:lnTo>
                      <a:pt x="10304" y="19150"/>
                    </a:lnTo>
                    <a:cubicBezTo>
                      <a:pt x="8207" y="21247"/>
                      <a:pt x="5107" y="24773"/>
                      <a:pt x="6170" y="25958"/>
                    </a:cubicBezTo>
                    <a:cubicBezTo>
                      <a:pt x="6320" y="26076"/>
                      <a:pt x="6501" y="26131"/>
                      <a:pt x="6706" y="26131"/>
                    </a:cubicBezTo>
                    <a:cubicBezTo>
                      <a:pt x="8456" y="26131"/>
                      <a:pt x="11987" y="22141"/>
                      <a:pt x="13374" y="19393"/>
                    </a:cubicBezTo>
                    <a:lnTo>
                      <a:pt x="13374" y="19393"/>
                    </a:lnTo>
                    <a:cubicBezTo>
                      <a:pt x="12371" y="21672"/>
                      <a:pt x="11034" y="28147"/>
                      <a:pt x="12736" y="28572"/>
                    </a:cubicBezTo>
                    <a:cubicBezTo>
                      <a:pt x="12804" y="28589"/>
                      <a:pt x="12871" y="28597"/>
                      <a:pt x="12936" y="28597"/>
                    </a:cubicBezTo>
                    <a:cubicBezTo>
                      <a:pt x="14781" y="28597"/>
                      <a:pt x="15335" y="22111"/>
                      <a:pt x="15776" y="19879"/>
                    </a:cubicBezTo>
                    <a:cubicBezTo>
                      <a:pt x="17175" y="22875"/>
                      <a:pt x="20251" y="27057"/>
                      <a:pt x="21702" y="27057"/>
                    </a:cubicBezTo>
                    <a:cubicBezTo>
                      <a:pt x="21826" y="27057"/>
                      <a:pt x="21939" y="27026"/>
                      <a:pt x="22037" y="26961"/>
                    </a:cubicBezTo>
                    <a:cubicBezTo>
                      <a:pt x="23678" y="25411"/>
                      <a:pt x="19393" y="21429"/>
                      <a:pt x="18177" y="18299"/>
                    </a:cubicBezTo>
                    <a:lnTo>
                      <a:pt x="18177" y="18299"/>
                    </a:lnTo>
                    <a:cubicBezTo>
                      <a:pt x="20381" y="19965"/>
                      <a:pt x="24271" y="22711"/>
                      <a:pt x="26111" y="22711"/>
                    </a:cubicBezTo>
                    <a:cubicBezTo>
                      <a:pt x="26453" y="22711"/>
                      <a:pt x="26724" y="22616"/>
                      <a:pt x="26900" y="22402"/>
                    </a:cubicBezTo>
                    <a:cubicBezTo>
                      <a:pt x="27508" y="21460"/>
                      <a:pt x="26596" y="20274"/>
                      <a:pt x="25776" y="19575"/>
                    </a:cubicBezTo>
                    <a:cubicBezTo>
                      <a:pt x="23678" y="17751"/>
                      <a:pt x="21429" y="17296"/>
                      <a:pt x="19089" y="15806"/>
                    </a:cubicBezTo>
                    <a:cubicBezTo>
                      <a:pt x="22128" y="15016"/>
                      <a:pt x="24134" y="14742"/>
                      <a:pt x="26080" y="14286"/>
                    </a:cubicBezTo>
                    <a:cubicBezTo>
                      <a:pt x="26657" y="14134"/>
                      <a:pt x="27295" y="13982"/>
                      <a:pt x="27691" y="13557"/>
                    </a:cubicBezTo>
                    <a:cubicBezTo>
                      <a:pt x="28116" y="13131"/>
                      <a:pt x="28299" y="12432"/>
                      <a:pt x="27934" y="11916"/>
                    </a:cubicBezTo>
                    <a:cubicBezTo>
                      <a:pt x="27630" y="11581"/>
                      <a:pt x="27144" y="11460"/>
                      <a:pt x="26688" y="11429"/>
                    </a:cubicBezTo>
                    <a:cubicBezTo>
                      <a:pt x="26546" y="11410"/>
                      <a:pt x="26395" y="11401"/>
                      <a:pt x="26237" y="11401"/>
                    </a:cubicBezTo>
                    <a:cubicBezTo>
                      <a:pt x="24153" y="11401"/>
                      <a:pt x="20738" y="12960"/>
                      <a:pt x="18845" y="13101"/>
                    </a:cubicBezTo>
                    <a:cubicBezTo>
                      <a:pt x="21064" y="12159"/>
                      <a:pt x="23466" y="9484"/>
                      <a:pt x="25320" y="7964"/>
                    </a:cubicBezTo>
                    <a:cubicBezTo>
                      <a:pt x="25928" y="7478"/>
                      <a:pt x="26870" y="5684"/>
                      <a:pt x="26171" y="5320"/>
                    </a:cubicBezTo>
                    <a:cubicBezTo>
                      <a:pt x="25951" y="5128"/>
                      <a:pt x="25694" y="5042"/>
                      <a:pt x="25406" y="5042"/>
                    </a:cubicBezTo>
                    <a:cubicBezTo>
                      <a:pt x="23497" y="5042"/>
                      <a:pt x="20224" y="8793"/>
                      <a:pt x="17478" y="10457"/>
                    </a:cubicBezTo>
                    <a:cubicBezTo>
                      <a:pt x="19727" y="6444"/>
                      <a:pt x="22432" y="2766"/>
                      <a:pt x="20639" y="1885"/>
                    </a:cubicBezTo>
                    <a:cubicBezTo>
                      <a:pt x="20417" y="1760"/>
                      <a:pt x="20195" y="1702"/>
                      <a:pt x="19974" y="1702"/>
                    </a:cubicBezTo>
                    <a:cubicBezTo>
                      <a:pt x="17983" y="1702"/>
                      <a:pt x="16052" y="6399"/>
                      <a:pt x="14712" y="9545"/>
                    </a:cubicBezTo>
                    <a:cubicBezTo>
                      <a:pt x="14985" y="6201"/>
                      <a:pt x="15532" y="0"/>
                      <a:pt x="127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44" name="Google Shape;5644;p34"/>
              <p:cNvSpPr/>
              <p:nvPr/>
            </p:nvSpPr>
            <p:spPr>
              <a:xfrm>
                <a:off x="6553575" y="2222200"/>
                <a:ext cx="196850" cy="185925"/>
              </a:xfrm>
              <a:custGeom>
                <a:avLst/>
                <a:gdLst/>
                <a:ahLst/>
                <a:cxnLst/>
                <a:rect l="l" t="t" r="r" b="b"/>
                <a:pathLst>
                  <a:path w="7874" h="7437" extrusionOk="0">
                    <a:moveTo>
                      <a:pt x="4469" y="1"/>
                    </a:moveTo>
                    <a:cubicBezTo>
                      <a:pt x="3891" y="1"/>
                      <a:pt x="3283" y="183"/>
                      <a:pt x="2828" y="457"/>
                    </a:cubicBezTo>
                    <a:cubicBezTo>
                      <a:pt x="2828" y="457"/>
                      <a:pt x="2797" y="487"/>
                      <a:pt x="2736" y="487"/>
                    </a:cubicBezTo>
                    <a:cubicBezTo>
                      <a:pt x="2697" y="483"/>
                      <a:pt x="2658" y="481"/>
                      <a:pt x="2619" y="481"/>
                    </a:cubicBezTo>
                    <a:cubicBezTo>
                      <a:pt x="2355" y="481"/>
                      <a:pt x="2101" y="568"/>
                      <a:pt x="1916" y="700"/>
                    </a:cubicBezTo>
                    <a:cubicBezTo>
                      <a:pt x="1" y="1977"/>
                      <a:pt x="61" y="4591"/>
                      <a:pt x="1520" y="6232"/>
                    </a:cubicBezTo>
                    <a:cubicBezTo>
                      <a:pt x="2246" y="7034"/>
                      <a:pt x="3260" y="7436"/>
                      <a:pt x="4246" y="7436"/>
                    </a:cubicBezTo>
                    <a:cubicBezTo>
                      <a:pt x="5615" y="7436"/>
                      <a:pt x="6932" y="6662"/>
                      <a:pt x="7356" y="5107"/>
                    </a:cubicBezTo>
                    <a:cubicBezTo>
                      <a:pt x="7873" y="3010"/>
                      <a:pt x="7083" y="1"/>
                      <a:pt x="4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45" name="Google Shape;5645;p34"/>
              <p:cNvSpPr/>
              <p:nvPr/>
            </p:nvSpPr>
            <p:spPr>
              <a:xfrm>
                <a:off x="6710475" y="2419950"/>
                <a:ext cx="96300" cy="130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5235" extrusionOk="0">
                    <a:moveTo>
                      <a:pt x="438" y="1"/>
                    </a:moveTo>
                    <a:cubicBezTo>
                      <a:pt x="211" y="1"/>
                      <a:pt x="0" y="218"/>
                      <a:pt x="169" y="450"/>
                    </a:cubicBezTo>
                    <a:cubicBezTo>
                      <a:pt x="716" y="1240"/>
                      <a:pt x="1263" y="2091"/>
                      <a:pt x="1780" y="2912"/>
                    </a:cubicBezTo>
                    <a:cubicBezTo>
                      <a:pt x="2266" y="3672"/>
                      <a:pt x="2691" y="4492"/>
                      <a:pt x="3299" y="5161"/>
                    </a:cubicBezTo>
                    <a:cubicBezTo>
                      <a:pt x="3350" y="5212"/>
                      <a:pt x="3418" y="5234"/>
                      <a:pt x="3487" y="5234"/>
                    </a:cubicBezTo>
                    <a:cubicBezTo>
                      <a:pt x="3664" y="5234"/>
                      <a:pt x="3851" y="5085"/>
                      <a:pt x="3786" y="4887"/>
                    </a:cubicBezTo>
                    <a:cubicBezTo>
                      <a:pt x="3178" y="3185"/>
                      <a:pt x="1780" y="1605"/>
                      <a:pt x="716" y="146"/>
                    </a:cubicBezTo>
                    <a:cubicBezTo>
                      <a:pt x="641" y="43"/>
                      <a:pt x="538" y="1"/>
                      <a:pt x="4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46" name="Google Shape;5646;p34"/>
              <p:cNvSpPr/>
              <p:nvPr/>
            </p:nvSpPr>
            <p:spPr>
              <a:xfrm>
                <a:off x="6745475" y="2358750"/>
                <a:ext cx="168700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6748" h="3395" extrusionOk="0">
                    <a:moveTo>
                      <a:pt x="180" y="0"/>
                    </a:moveTo>
                    <a:cubicBezTo>
                      <a:pt x="59" y="0"/>
                      <a:pt x="1" y="202"/>
                      <a:pt x="136" y="284"/>
                    </a:cubicBezTo>
                    <a:cubicBezTo>
                      <a:pt x="1261" y="800"/>
                      <a:pt x="2416" y="1347"/>
                      <a:pt x="3510" y="1925"/>
                    </a:cubicBezTo>
                    <a:cubicBezTo>
                      <a:pt x="4483" y="2411"/>
                      <a:pt x="5456" y="3080"/>
                      <a:pt x="6519" y="3384"/>
                    </a:cubicBezTo>
                    <a:cubicBezTo>
                      <a:pt x="6534" y="3391"/>
                      <a:pt x="6549" y="3395"/>
                      <a:pt x="6563" y="3395"/>
                    </a:cubicBezTo>
                    <a:cubicBezTo>
                      <a:pt x="6667" y="3395"/>
                      <a:pt x="6748" y="3221"/>
                      <a:pt x="6641" y="3141"/>
                    </a:cubicBezTo>
                    <a:cubicBezTo>
                      <a:pt x="5820" y="2290"/>
                      <a:pt x="4605" y="1834"/>
                      <a:pt x="3571" y="1347"/>
                    </a:cubicBezTo>
                    <a:cubicBezTo>
                      <a:pt x="2477" y="861"/>
                      <a:pt x="1383" y="405"/>
                      <a:pt x="228" y="10"/>
                    </a:cubicBezTo>
                    <a:cubicBezTo>
                      <a:pt x="211" y="3"/>
                      <a:pt x="195" y="0"/>
                      <a:pt x="1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47" name="Google Shape;5647;p34"/>
              <p:cNvSpPr/>
              <p:nvPr/>
            </p:nvSpPr>
            <p:spPr>
              <a:xfrm>
                <a:off x="6758000" y="2262475"/>
                <a:ext cx="189225" cy="41825"/>
              </a:xfrm>
              <a:custGeom>
                <a:avLst/>
                <a:gdLst/>
                <a:ahLst/>
                <a:cxnLst/>
                <a:rect l="l" t="t" r="r" b="b"/>
                <a:pathLst>
                  <a:path w="7569" h="1673" extrusionOk="0">
                    <a:moveTo>
                      <a:pt x="7265" y="1"/>
                    </a:moveTo>
                    <a:cubicBezTo>
                      <a:pt x="6231" y="62"/>
                      <a:pt x="5259" y="457"/>
                      <a:pt x="4225" y="669"/>
                    </a:cubicBezTo>
                    <a:cubicBezTo>
                      <a:pt x="2918" y="943"/>
                      <a:pt x="1611" y="1125"/>
                      <a:pt x="274" y="1247"/>
                    </a:cubicBezTo>
                    <a:cubicBezTo>
                      <a:pt x="0" y="1247"/>
                      <a:pt x="0" y="1673"/>
                      <a:pt x="274" y="1673"/>
                    </a:cubicBezTo>
                    <a:cubicBezTo>
                      <a:pt x="2523" y="1551"/>
                      <a:pt x="5319" y="1429"/>
                      <a:pt x="7386" y="457"/>
                    </a:cubicBezTo>
                    <a:cubicBezTo>
                      <a:pt x="7569" y="335"/>
                      <a:pt x="7477" y="1"/>
                      <a:pt x="726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48" name="Google Shape;5648;p34"/>
              <p:cNvSpPr/>
              <p:nvPr/>
            </p:nvSpPr>
            <p:spPr>
              <a:xfrm>
                <a:off x="6751575" y="2134750"/>
                <a:ext cx="136125" cy="104900"/>
              </a:xfrm>
              <a:custGeom>
                <a:avLst/>
                <a:gdLst/>
                <a:ahLst/>
                <a:cxnLst/>
                <a:rect l="l" t="t" r="r" b="b"/>
                <a:pathLst>
                  <a:path w="5445" h="4196" extrusionOk="0">
                    <a:moveTo>
                      <a:pt x="5156" y="0"/>
                    </a:moveTo>
                    <a:cubicBezTo>
                      <a:pt x="5144" y="0"/>
                      <a:pt x="5132" y="1"/>
                      <a:pt x="5120" y="3"/>
                    </a:cubicBezTo>
                    <a:cubicBezTo>
                      <a:pt x="4178" y="307"/>
                      <a:pt x="3266" y="1067"/>
                      <a:pt x="2506" y="1675"/>
                    </a:cubicBezTo>
                    <a:cubicBezTo>
                      <a:pt x="1655" y="2313"/>
                      <a:pt x="895" y="3012"/>
                      <a:pt x="136" y="3772"/>
                    </a:cubicBezTo>
                    <a:cubicBezTo>
                      <a:pt x="0" y="3976"/>
                      <a:pt x="133" y="4196"/>
                      <a:pt x="310" y="4196"/>
                    </a:cubicBezTo>
                    <a:cubicBezTo>
                      <a:pt x="371" y="4196"/>
                      <a:pt x="438" y="4169"/>
                      <a:pt x="500" y="4107"/>
                    </a:cubicBezTo>
                    <a:cubicBezTo>
                      <a:pt x="1291" y="3347"/>
                      <a:pt x="2172" y="2587"/>
                      <a:pt x="3023" y="1949"/>
                    </a:cubicBezTo>
                    <a:cubicBezTo>
                      <a:pt x="3753" y="1402"/>
                      <a:pt x="4665" y="1006"/>
                      <a:pt x="5303" y="338"/>
                    </a:cubicBezTo>
                    <a:cubicBezTo>
                      <a:pt x="5445" y="196"/>
                      <a:pt x="5321" y="0"/>
                      <a:pt x="51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49" name="Google Shape;5649;p34"/>
              <p:cNvSpPr/>
              <p:nvPr/>
            </p:nvSpPr>
            <p:spPr>
              <a:xfrm>
                <a:off x="6695275" y="2062750"/>
                <a:ext cx="72025" cy="133875"/>
              </a:xfrm>
              <a:custGeom>
                <a:avLst/>
                <a:gdLst/>
                <a:ahLst/>
                <a:cxnLst/>
                <a:rect l="l" t="t" r="r" b="b"/>
                <a:pathLst>
                  <a:path w="2881" h="5355" extrusionOk="0">
                    <a:moveTo>
                      <a:pt x="2726" y="1"/>
                    </a:moveTo>
                    <a:cubicBezTo>
                      <a:pt x="2675" y="1"/>
                      <a:pt x="2624" y="28"/>
                      <a:pt x="2600" y="87"/>
                    </a:cubicBezTo>
                    <a:cubicBezTo>
                      <a:pt x="1567" y="1546"/>
                      <a:pt x="929" y="3430"/>
                      <a:pt x="108" y="5011"/>
                    </a:cubicBezTo>
                    <a:cubicBezTo>
                      <a:pt x="0" y="5183"/>
                      <a:pt x="167" y="5355"/>
                      <a:pt x="327" y="5355"/>
                    </a:cubicBezTo>
                    <a:cubicBezTo>
                      <a:pt x="393" y="5355"/>
                      <a:pt x="459" y="5325"/>
                      <a:pt x="503" y="5254"/>
                    </a:cubicBezTo>
                    <a:cubicBezTo>
                      <a:pt x="1293" y="3613"/>
                      <a:pt x="2327" y="1941"/>
                      <a:pt x="2843" y="178"/>
                    </a:cubicBezTo>
                    <a:cubicBezTo>
                      <a:pt x="2881" y="67"/>
                      <a:pt x="2804" y="1"/>
                      <a:pt x="27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50" name="Google Shape;5650;p34"/>
              <p:cNvSpPr/>
              <p:nvPr/>
            </p:nvSpPr>
            <p:spPr>
              <a:xfrm>
                <a:off x="6613600" y="2024300"/>
                <a:ext cx="28900" cy="177700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7108" extrusionOk="0">
                    <a:moveTo>
                      <a:pt x="498" y="1"/>
                    </a:moveTo>
                    <a:cubicBezTo>
                      <a:pt x="382" y="1"/>
                      <a:pt x="262" y="98"/>
                      <a:pt x="244" y="257"/>
                    </a:cubicBezTo>
                    <a:cubicBezTo>
                      <a:pt x="1" y="2385"/>
                      <a:pt x="396" y="4725"/>
                      <a:pt x="518" y="6883"/>
                    </a:cubicBezTo>
                    <a:cubicBezTo>
                      <a:pt x="547" y="7032"/>
                      <a:pt x="686" y="7108"/>
                      <a:pt x="816" y="7108"/>
                    </a:cubicBezTo>
                    <a:cubicBezTo>
                      <a:pt x="953" y="7108"/>
                      <a:pt x="1080" y="7024"/>
                      <a:pt x="1065" y="6853"/>
                    </a:cubicBezTo>
                    <a:cubicBezTo>
                      <a:pt x="1004" y="4695"/>
                      <a:pt x="1156" y="2294"/>
                      <a:pt x="700" y="166"/>
                    </a:cubicBezTo>
                    <a:cubicBezTo>
                      <a:pt x="662" y="51"/>
                      <a:pt x="581" y="1"/>
                      <a:pt x="4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51" name="Google Shape;5651;p34"/>
              <p:cNvSpPr/>
              <p:nvPr/>
            </p:nvSpPr>
            <p:spPr>
              <a:xfrm>
                <a:off x="6444125" y="2086225"/>
                <a:ext cx="125700" cy="141750"/>
              </a:xfrm>
              <a:custGeom>
                <a:avLst/>
                <a:gdLst/>
                <a:ahLst/>
                <a:cxnLst/>
                <a:rect l="l" t="t" r="r" b="b"/>
                <a:pathLst>
                  <a:path w="5028" h="5670" extrusionOk="0">
                    <a:moveTo>
                      <a:pt x="317" y="0"/>
                    </a:moveTo>
                    <a:cubicBezTo>
                      <a:pt x="130" y="0"/>
                      <a:pt x="1" y="228"/>
                      <a:pt x="154" y="425"/>
                    </a:cubicBezTo>
                    <a:cubicBezTo>
                      <a:pt x="944" y="1336"/>
                      <a:pt x="1704" y="2248"/>
                      <a:pt x="2494" y="3191"/>
                    </a:cubicBezTo>
                    <a:cubicBezTo>
                      <a:pt x="3163" y="4011"/>
                      <a:pt x="3832" y="4984"/>
                      <a:pt x="4652" y="5622"/>
                    </a:cubicBezTo>
                    <a:cubicBezTo>
                      <a:pt x="4692" y="5655"/>
                      <a:pt x="4733" y="5670"/>
                      <a:pt x="4772" y="5670"/>
                    </a:cubicBezTo>
                    <a:cubicBezTo>
                      <a:pt x="4913" y="5670"/>
                      <a:pt x="5028" y="5485"/>
                      <a:pt x="4956" y="5318"/>
                    </a:cubicBezTo>
                    <a:cubicBezTo>
                      <a:pt x="4470" y="4376"/>
                      <a:pt x="3588" y="3616"/>
                      <a:pt x="2920" y="2826"/>
                    </a:cubicBezTo>
                    <a:cubicBezTo>
                      <a:pt x="2099" y="1914"/>
                      <a:pt x="1339" y="1002"/>
                      <a:pt x="549" y="121"/>
                    </a:cubicBezTo>
                    <a:cubicBezTo>
                      <a:pt x="472" y="35"/>
                      <a:pt x="390" y="0"/>
                      <a:pt x="3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52" name="Google Shape;5652;p34"/>
              <p:cNvSpPr/>
              <p:nvPr/>
            </p:nvSpPr>
            <p:spPr>
              <a:xfrm>
                <a:off x="6363325" y="2288925"/>
                <a:ext cx="147725" cy="21525"/>
              </a:xfrm>
              <a:custGeom>
                <a:avLst/>
                <a:gdLst/>
                <a:ahLst/>
                <a:cxnLst/>
                <a:rect l="l" t="t" r="r" b="b"/>
                <a:pathLst>
                  <a:path w="5909" h="861" extrusionOk="0">
                    <a:moveTo>
                      <a:pt x="296" y="0"/>
                    </a:moveTo>
                    <a:cubicBezTo>
                      <a:pt x="88" y="0"/>
                      <a:pt x="1" y="343"/>
                      <a:pt x="255" y="371"/>
                    </a:cubicBezTo>
                    <a:cubicBezTo>
                      <a:pt x="1406" y="602"/>
                      <a:pt x="2731" y="861"/>
                      <a:pt x="4010" y="861"/>
                    </a:cubicBezTo>
                    <a:cubicBezTo>
                      <a:pt x="4588" y="861"/>
                      <a:pt x="5156" y="808"/>
                      <a:pt x="5696" y="675"/>
                    </a:cubicBezTo>
                    <a:cubicBezTo>
                      <a:pt x="5909" y="645"/>
                      <a:pt x="5848" y="341"/>
                      <a:pt x="5635" y="341"/>
                    </a:cubicBezTo>
                    <a:cubicBezTo>
                      <a:pt x="3902" y="98"/>
                      <a:pt x="2139" y="311"/>
                      <a:pt x="346" y="7"/>
                    </a:cubicBezTo>
                    <a:cubicBezTo>
                      <a:pt x="329" y="2"/>
                      <a:pt x="312" y="0"/>
                      <a:pt x="2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53" name="Google Shape;5653;p34"/>
              <p:cNvSpPr/>
              <p:nvPr/>
            </p:nvSpPr>
            <p:spPr>
              <a:xfrm>
                <a:off x="6386375" y="2390150"/>
                <a:ext cx="139125" cy="5382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153" extrusionOk="0">
                    <a:moveTo>
                      <a:pt x="5230" y="0"/>
                    </a:moveTo>
                    <a:cubicBezTo>
                      <a:pt x="3558" y="0"/>
                      <a:pt x="1673" y="973"/>
                      <a:pt x="184" y="1733"/>
                    </a:cubicBezTo>
                    <a:cubicBezTo>
                      <a:pt x="1" y="1864"/>
                      <a:pt x="133" y="2152"/>
                      <a:pt x="348" y="2152"/>
                    </a:cubicBezTo>
                    <a:cubicBezTo>
                      <a:pt x="383" y="2152"/>
                      <a:pt x="420" y="2145"/>
                      <a:pt x="458" y="2128"/>
                    </a:cubicBezTo>
                    <a:cubicBezTo>
                      <a:pt x="1339" y="1763"/>
                      <a:pt x="2221" y="1429"/>
                      <a:pt x="3132" y="1125"/>
                    </a:cubicBezTo>
                    <a:cubicBezTo>
                      <a:pt x="3862" y="882"/>
                      <a:pt x="4652" y="760"/>
                      <a:pt x="5321" y="456"/>
                    </a:cubicBezTo>
                    <a:cubicBezTo>
                      <a:pt x="5564" y="365"/>
                      <a:pt x="5442" y="0"/>
                      <a:pt x="52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54" name="Google Shape;5654;p34"/>
              <p:cNvSpPr/>
              <p:nvPr/>
            </p:nvSpPr>
            <p:spPr>
              <a:xfrm>
                <a:off x="6493800" y="2438825"/>
                <a:ext cx="8477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391" h="4160" extrusionOk="0">
                    <a:moveTo>
                      <a:pt x="3019" y="0"/>
                    </a:moveTo>
                    <a:cubicBezTo>
                      <a:pt x="2962" y="0"/>
                      <a:pt x="2902" y="18"/>
                      <a:pt x="2848" y="59"/>
                    </a:cubicBezTo>
                    <a:cubicBezTo>
                      <a:pt x="2331" y="576"/>
                      <a:pt x="1905" y="1245"/>
                      <a:pt x="1480" y="1853"/>
                    </a:cubicBezTo>
                    <a:cubicBezTo>
                      <a:pt x="993" y="2552"/>
                      <a:pt x="538" y="3190"/>
                      <a:pt x="112" y="3920"/>
                    </a:cubicBezTo>
                    <a:cubicBezTo>
                      <a:pt x="0" y="4031"/>
                      <a:pt x="102" y="4159"/>
                      <a:pt x="212" y="4159"/>
                    </a:cubicBezTo>
                    <a:cubicBezTo>
                      <a:pt x="252" y="4159"/>
                      <a:pt x="292" y="4142"/>
                      <a:pt x="325" y="4102"/>
                    </a:cubicBezTo>
                    <a:cubicBezTo>
                      <a:pt x="872" y="3494"/>
                      <a:pt x="1389" y="2856"/>
                      <a:pt x="1905" y="2248"/>
                    </a:cubicBezTo>
                    <a:cubicBezTo>
                      <a:pt x="2361" y="1670"/>
                      <a:pt x="2939" y="1093"/>
                      <a:pt x="3273" y="424"/>
                    </a:cubicBezTo>
                    <a:cubicBezTo>
                      <a:pt x="3391" y="212"/>
                      <a:pt x="3217" y="0"/>
                      <a:pt x="30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55" name="Google Shape;5655;p34"/>
              <p:cNvSpPr/>
              <p:nvPr/>
            </p:nvSpPr>
            <p:spPr>
              <a:xfrm>
                <a:off x="6625425" y="2463125"/>
                <a:ext cx="34575" cy="11967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4787" extrusionOk="0">
                    <a:moveTo>
                      <a:pt x="1116" y="0"/>
                    </a:moveTo>
                    <a:cubicBezTo>
                      <a:pt x="1059" y="0"/>
                      <a:pt x="1008" y="27"/>
                      <a:pt x="987" y="90"/>
                    </a:cubicBezTo>
                    <a:cubicBezTo>
                      <a:pt x="683" y="698"/>
                      <a:pt x="592" y="1458"/>
                      <a:pt x="470" y="2157"/>
                    </a:cubicBezTo>
                    <a:cubicBezTo>
                      <a:pt x="318" y="2948"/>
                      <a:pt x="166" y="3707"/>
                      <a:pt x="75" y="4498"/>
                    </a:cubicBezTo>
                    <a:cubicBezTo>
                      <a:pt x="1" y="4665"/>
                      <a:pt x="142" y="4787"/>
                      <a:pt x="277" y="4787"/>
                    </a:cubicBezTo>
                    <a:cubicBezTo>
                      <a:pt x="363" y="4787"/>
                      <a:pt x="447" y="4737"/>
                      <a:pt x="470" y="4619"/>
                    </a:cubicBezTo>
                    <a:cubicBezTo>
                      <a:pt x="683" y="3859"/>
                      <a:pt x="865" y="3069"/>
                      <a:pt x="1017" y="2309"/>
                    </a:cubicBezTo>
                    <a:cubicBezTo>
                      <a:pt x="1169" y="1610"/>
                      <a:pt x="1382" y="941"/>
                      <a:pt x="1352" y="212"/>
                    </a:cubicBezTo>
                    <a:cubicBezTo>
                      <a:pt x="1352" y="93"/>
                      <a:pt x="1223" y="0"/>
                      <a:pt x="11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56" name="Google Shape;5656;p34"/>
              <p:cNvSpPr/>
              <p:nvPr/>
            </p:nvSpPr>
            <p:spPr>
              <a:xfrm>
                <a:off x="6616650" y="2282250"/>
                <a:ext cx="30425" cy="2280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2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57" name="Google Shape;5657;p34"/>
              <p:cNvSpPr/>
              <p:nvPr/>
            </p:nvSpPr>
            <p:spPr>
              <a:xfrm>
                <a:off x="6670600" y="2289850"/>
                <a:ext cx="30425" cy="2357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43" extrusionOk="0">
                    <a:moveTo>
                      <a:pt x="609" y="0"/>
                    </a:moveTo>
                    <a:cubicBezTo>
                      <a:pt x="1" y="0"/>
                      <a:pt x="1" y="942"/>
                      <a:pt x="609" y="942"/>
                    </a:cubicBezTo>
                    <a:cubicBezTo>
                      <a:pt x="1216" y="942"/>
                      <a:pt x="1216" y="0"/>
                      <a:pt x="609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58" name="Google Shape;5658;p34"/>
              <p:cNvSpPr/>
              <p:nvPr/>
            </p:nvSpPr>
            <p:spPr>
              <a:xfrm>
                <a:off x="6627300" y="2358225"/>
                <a:ext cx="35725" cy="28150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1126" extrusionOk="0">
                    <a:moveTo>
                      <a:pt x="699" y="1"/>
                    </a:moveTo>
                    <a:cubicBezTo>
                      <a:pt x="0" y="1"/>
                      <a:pt x="0" y="1125"/>
                      <a:pt x="699" y="1125"/>
                    </a:cubicBezTo>
                    <a:cubicBezTo>
                      <a:pt x="1429" y="1125"/>
                      <a:pt x="1429" y="1"/>
                      <a:pt x="699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59" name="Google Shape;5659;p34"/>
              <p:cNvSpPr/>
              <p:nvPr/>
            </p:nvSpPr>
            <p:spPr>
              <a:xfrm>
                <a:off x="6583225" y="2308825"/>
                <a:ext cx="33225" cy="24475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979" extrusionOk="0">
                    <a:moveTo>
                      <a:pt x="725" y="0"/>
                    </a:moveTo>
                    <a:cubicBezTo>
                      <a:pt x="717" y="0"/>
                      <a:pt x="708" y="0"/>
                      <a:pt x="699" y="1"/>
                    </a:cubicBezTo>
                    <a:lnTo>
                      <a:pt x="638" y="1"/>
                    </a:lnTo>
                    <a:cubicBezTo>
                      <a:pt x="0" y="62"/>
                      <a:pt x="0" y="913"/>
                      <a:pt x="638" y="974"/>
                    </a:cubicBezTo>
                    <a:lnTo>
                      <a:pt x="699" y="974"/>
                    </a:lnTo>
                    <a:cubicBezTo>
                      <a:pt x="725" y="977"/>
                      <a:pt x="749" y="979"/>
                      <a:pt x="773" y="979"/>
                    </a:cubicBezTo>
                    <a:cubicBezTo>
                      <a:pt x="1328" y="979"/>
                      <a:pt x="1313" y="0"/>
                      <a:pt x="725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60" name="Google Shape;5660;p34"/>
              <p:cNvSpPr/>
              <p:nvPr/>
            </p:nvSpPr>
            <p:spPr>
              <a:xfrm>
                <a:off x="6624250" y="2317950"/>
                <a:ext cx="20550" cy="1675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670" extrusionOk="0">
                    <a:moveTo>
                      <a:pt x="426" y="1"/>
                    </a:moveTo>
                    <a:cubicBezTo>
                      <a:pt x="1" y="1"/>
                      <a:pt x="1" y="669"/>
                      <a:pt x="426" y="669"/>
                    </a:cubicBezTo>
                    <a:cubicBezTo>
                      <a:pt x="821" y="669"/>
                      <a:pt x="821" y="1"/>
                      <a:pt x="426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61" name="Google Shape;5661;p34"/>
              <p:cNvSpPr/>
              <p:nvPr/>
            </p:nvSpPr>
            <p:spPr>
              <a:xfrm>
                <a:off x="6666800" y="2346075"/>
                <a:ext cx="22075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883" h="639" extrusionOk="0">
                    <a:moveTo>
                      <a:pt x="457" y="0"/>
                    </a:moveTo>
                    <a:cubicBezTo>
                      <a:pt x="1" y="0"/>
                      <a:pt x="1" y="639"/>
                      <a:pt x="457" y="639"/>
                    </a:cubicBezTo>
                    <a:cubicBezTo>
                      <a:pt x="882" y="639"/>
                      <a:pt x="882" y="0"/>
                      <a:pt x="457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62" name="Google Shape;5662;p34"/>
              <p:cNvSpPr/>
              <p:nvPr/>
            </p:nvSpPr>
            <p:spPr>
              <a:xfrm>
                <a:off x="6656175" y="2239675"/>
                <a:ext cx="2660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822" extrusionOk="0">
                    <a:moveTo>
                      <a:pt x="547" y="1"/>
                    </a:moveTo>
                    <a:cubicBezTo>
                      <a:pt x="0" y="1"/>
                      <a:pt x="0" y="822"/>
                      <a:pt x="547" y="822"/>
                    </a:cubicBezTo>
                    <a:cubicBezTo>
                      <a:pt x="1064" y="822"/>
                      <a:pt x="1064" y="1"/>
                      <a:pt x="547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63" name="Google Shape;5663;p34"/>
              <p:cNvSpPr/>
              <p:nvPr/>
            </p:nvSpPr>
            <p:spPr>
              <a:xfrm>
                <a:off x="6609050" y="2246675"/>
                <a:ext cx="19025" cy="1795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18" extrusionOk="0">
                    <a:moveTo>
                      <a:pt x="358" y="1"/>
                    </a:moveTo>
                    <a:cubicBezTo>
                      <a:pt x="172" y="1"/>
                      <a:pt x="1" y="130"/>
                      <a:pt x="1" y="359"/>
                    </a:cubicBezTo>
                    <a:cubicBezTo>
                      <a:pt x="1" y="588"/>
                      <a:pt x="172" y="717"/>
                      <a:pt x="358" y="717"/>
                    </a:cubicBezTo>
                    <a:cubicBezTo>
                      <a:pt x="443" y="717"/>
                      <a:pt x="532" y="690"/>
                      <a:pt x="609" y="633"/>
                    </a:cubicBezTo>
                    <a:cubicBezTo>
                      <a:pt x="760" y="481"/>
                      <a:pt x="760" y="238"/>
                      <a:pt x="639" y="116"/>
                    </a:cubicBezTo>
                    <a:cubicBezTo>
                      <a:pt x="639" y="116"/>
                      <a:pt x="609" y="116"/>
                      <a:pt x="609" y="86"/>
                    </a:cubicBezTo>
                    <a:cubicBezTo>
                      <a:pt x="532" y="28"/>
                      <a:pt x="443" y="1"/>
                      <a:pt x="358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64" name="Google Shape;5664;p34"/>
              <p:cNvSpPr/>
              <p:nvPr/>
            </p:nvSpPr>
            <p:spPr>
              <a:xfrm>
                <a:off x="6685800" y="2263250"/>
                <a:ext cx="22825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0" extrusionOk="0">
                    <a:moveTo>
                      <a:pt x="456" y="0"/>
                    </a:moveTo>
                    <a:cubicBezTo>
                      <a:pt x="1" y="0"/>
                      <a:pt x="1" y="730"/>
                      <a:pt x="456" y="730"/>
                    </a:cubicBezTo>
                    <a:cubicBezTo>
                      <a:pt x="912" y="730"/>
                      <a:pt x="912" y="0"/>
                      <a:pt x="456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65" name="Google Shape;5665;p34"/>
              <p:cNvSpPr/>
              <p:nvPr/>
            </p:nvSpPr>
            <p:spPr>
              <a:xfrm>
                <a:off x="6689600" y="2328600"/>
                <a:ext cx="30425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3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5666" name="Google Shape;5666;p34"/>
            <p:cNvGrpSpPr/>
            <p:nvPr/>
          </p:nvGrpSpPr>
          <p:grpSpPr>
            <a:xfrm rot="1719346">
              <a:off x="8113295" y="4180104"/>
              <a:ext cx="889403" cy="1363591"/>
              <a:chOff x="2235100" y="548200"/>
              <a:chExt cx="759725" cy="1164775"/>
            </a:xfrm>
          </p:grpSpPr>
          <p:sp>
            <p:nvSpPr>
              <p:cNvPr id="5667" name="Google Shape;5667;p34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68" name="Google Shape;5668;p34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69" name="Google Shape;5669;p34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70" name="Google Shape;5670;p34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71" name="Google Shape;5671;p34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72" name="Google Shape;5672;p34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73" name="Google Shape;5673;p34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74" name="Google Shape;5674;p34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75" name="Google Shape;5675;p34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5676" name="Google Shape;5676;p34"/>
            <p:cNvGrpSpPr/>
            <p:nvPr/>
          </p:nvGrpSpPr>
          <p:grpSpPr>
            <a:xfrm>
              <a:off x="8453007" y="4447303"/>
              <a:ext cx="250313" cy="312391"/>
              <a:chOff x="5920600" y="4383325"/>
              <a:chExt cx="334375" cy="417300"/>
            </a:xfrm>
          </p:grpSpPr>
          <p:sp>
            <p:nvSpPr>
              <p:cNvPr id="5677" name="Google Shape;5677;p34"/>
              <p:cNvSpPr/>
              <p:nvPr/>
            </p:nvSpPr>
            <p:spPr>
              <a:xfrm>
                <a:off x="6030775" y="4399250"/>
                <a:ext cx="179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2540" extrusionOk="0">
                    <a:moveTo>
                      <a:pt x="466" y="1"/>
                    </a:moveTo>
                    <a:cubicBezTo>
                      <a:pt x="442" y="1"/>
                      <a:pt x="417" y="11"/>
                      <a:pt x="396" y="33"/>
                    </a:cubicBezTo>
                    <a:cubicBezTo>
                      <a:pt x="0" y="732"/>
                      <a:pt x="213" y="1795"/>
                      <a:pt x="487" y="2464"/>
                    </a:cubicBezTo>
                    <a:cubicBezTo>
                      <a:pt x="512" y="2515"/>
                      <a:pt x="559" y="2539"/>
                      <a:pt x="602" y="2539"/>
                    </a:cubicBezTo>
                    <a:cubicBezTo>
                      <a:pt x="663" y="2539"/>
                      <a:pt x="717" y="2492"/>
                      <a:pt x="700" y="2403"/>
                    </a:cubicBezTo>
                    <a:cubicBezTo>
                      <a:pt x="548" y="1978"/>
                      <a:pt x="487" y="1583"/>
                      <a:pt x="487" y="1188"/>
                    </a:cubicBezTo>
                    <a:cubicBezTo>
                      <a:pt x="487" y="792"/>
                      <a:pt x="608" y="428"/>
                      <a:pt x="548" y="93"/>
                    </a:cubicBezTo>
                    <a:cubicBezTo>
                      <a:pt x="548" y="34"/>
                      <a:pt x="510" y="1"/>
                      <a:pt x="466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78" name="Google Shape;5678;p34"/>
              <p:cNvSpPr/>
              <p:nvPr/>
            </p:nvSpPr>
            <p:spPr>
              <a:xfrm>
                <a:off x="6181700" y="4458825"/>
                <a:ext cx="39825" cy="49425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1977" extrusionOk="0">
                    <a:moveTo>
                      <a:pt x="1389" y="0"/>
                    </a:moveTo>
                    <a:cubicBezTo>
                      <a:pt x="1360" y="0"/>
                      <a:pt x="1332" y="8"/>
                      <a:pt x="1319" y="20"/>
                    </a:cubicBezTo>
                    <a:cubicBezTo>
                      <a:pt x="1137" y="294"/>
                      <a:pt x="1046" y="598"/>
                      <a:pt x="894" y="902"/>
                    </a:cubicBezTo>
                    <a:cubicBezTo>
                      <a:pt x="711" y="1206"/>
                      <a:pt x="438" y="1449"/>
                      <a:pt x="134" y="1692"/>
                    </a:cubicBezTo>
                    <a:cubicBezTo>
                      <a:pt x="0" y="1799"/>
                      <a:pt x="78" y="1976"/>
                      <a:pt x="202" y="1976"/>
                    </a:cubicBezTo>
                    <a:cubicBezTo>
                      <a:pt x="219" y="1976"/>
                      <a:pt x="237" y="1973"/>
                      <a:pt x="255" y="1966"/>
                    </a:cubicBezTo>
                    <a:cubicBezTo>
                      <a:pt x="772" y="1571"/>
                      <a:pt x="1593" y="811"/>
                      <a:pt x="1471" y="51"/>
                    </a:cubicBezTo>
                    <a:cubicBezTo>
                      <a:pt x="1471" y="15"/>
                      <a:pt x="1429" y="0"/>
                      <a:pt x="1389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79" name="Google Shape;5679;p34"/>
              <p:cNvSpPr/>
              <p:nvPr/>
            </p:nvSpPr>
            <p:spPr>
              <a:xfrm>
                <a:off x="5979850" y="4414300"/>
                <a:ext cx="28000" cy="89500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3580" extrusionOk="0">
                    <a:moveTo>
                      <a:pt x="775" y="1"/>
                    </a:moveTo>
                    <a:cubicBezTo>
                      <a:pt x="756" y="1"/>
                      <a:pt x="739" y="12"/>
                      <a:pt x="730" y="38"/>
                    </a:cubicBezTo>
                    <a:cubicBezTo>
                      <a:pt x="214" y="1102"/>
                      <a:pt x="1" y="2561"/>
                      <a:pt x="822" y="3504"/>
                    </a:cubicBezTo>
                    <a:cubicBezTo>
                      <a:pt x="849" y="3558"/>
                      <a:pt x="890" y="3580"/>
                      <a:pt x="930" y="3580"/>
                    </a:cubicBezTo>
                    <a:cubicBezTo>
                      <a:pt x="1025" y="3580"/>
                      <a:pt x="1120" y="3458"/>
                      <a:pt x="1034" y="3352"/>
                    </a:cubicBezTo>
                    <a:cubicBezTo>
                      <a:pt x="244" y="2318"/>
                      <a:pt x="730" y="1254"/>
                      <a:pt x="882" y="130"/>
                    </a:cubicBezTo>
                    <a:cubicBezTo>
                      <a:pt x="882" y="65"/>
                      <a:pt x="822" y="1"/>
                      <a:pt x="775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80" name="Google Shape;5680;p34"/>
              <p:cNvSpPr/>
              <p:nvPr/>
            </p:nvSpPr>
            <p:spPr>
              <a:xfrm>
                <a:off x="6200200" y="4479075"/>
                <a:ext cx="54775" cy="76800"/>
              </a:xfrm>
              <a:custGeom>
                <a:avLst/>
                <a:gdLst/>
                <a:ahLst/>
                <a:cxnLst/>
                <a:rect l="l" t="t" r="r" b="b"/>
                <a:pathLst>
                  <a:path w="2191" h="3072" extrusionOk="0">
                    <a:moveTo>
                      <a:pt x="1734" y="1"/>
                    </a:moveTo>
                    <a:cubicBezTo>
                      <a:pt x="1681" y="1"/>
                      <a:pt x="1628" y="31"/>
                      <a:pt x="1613" y="92"/>
                    </a:cubicBezTo>
                    <a:cubicBezTo>
                      <a:pt x="1461" y="609"/>
                      <a:pt x="1400" y="1095"/>
                      <a:pt x="1096" y="1612"/>
                    </a:cubicBezTo>
                    <a:cubicBezTo>
                      <a:pt x="853" y="2098"/>
                      <a:pt x="458" y="2463"/>
                      <a:pt x="93" y="2858"/>
                    </a:cubicBezTo>
                    <a:cubicBezTo>
                      <a:pt x="0" y="2974"/>
                      <a:pt x="66" y="3072"/>
                      <a:pt x="157" y="3072"/>
                    </a:cubicBezTo>
                    <a:cubicBezTo>
                      <a:pt x="185" y="3072"/>
                      <a:pt x="216" y="3062"/>
                      <a:pt x="245" y="3040"/>
                    </a:cubicBezTo>
                    <a:cubicBezTo>
                      <a:pt x="1005" y="2402"/>
                      <a:pt x="2190" y="1216"/>
                      <a:pt x="1856" y="92"/>
                    </a:cubicBezTo>
                    <a:cubicBezTo>
                      <a:pt x="1841" y="31"/>
                      <a:pt x="1787" y="1"/>
                      <a:pt x="1734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81" name="Google Shape;5681;p34"/>
              <p:cNvSpPr/>
              <p:nvPr/>
            </p:nvSpPr>
            <p:spPr>
              <a:xfrm>
                <a:off x="5920600" y="4641950"/>
                <a:ext cx="3620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4136" extrusionOk="0">
                    <a:moveTo>
                      <a:pt x="1231" y="1"/>
                    </a:moveTo>
                    <a:cubicBezTo>
                      <a:pt x="1172" y="1"/>
                      <a:pt x="1117" y="34"/>
                      <a:pt x="1094" y="112"/>
                    </a:cubicBezTo>
                    <a:cubicBezTo>
                      <a:pt x="486" y="1176"/>
                      <a:pt x="0" y="2878"/>
                      <a:pt x="395" y="4033"/>
                    </a:cubicBezTo>
                    <a:cubicBezTo>
                      <a:pt x="427" y="4097"/>
                      <a:pt x="502" y="4136"/>
                      <a:pt x="569" y="4136"/>
                    </a:cubicBezTo>
                    <a:cubicBezTo>
                      <a:pt x="630" y="4136"/>
                      <a:pt x="685" y="4105"/>
                      <a:pt x="699" y="4033"/>
                    </a:cubicBezTo>
                    <a:cubicBezTo>
                      <a:pt x="821" y="3334"/>
                      <a:pt x="790" y="2604"/>
                      <a:pt x="942" y="1875"/>
                    </a:cubicBezTo>
                    <a:cubicBezTo>
                      <a:pt x="1064" y="1358"/>
                      <a:pt x="1216" y="781"/>
                      <a:pt x="1429" y="233"/>
                    </a:cubicBezTo>
                    <a:cubicBezTo>
                      <a:pt x="1448" y="99"/>
                      <a:pt x="1333" y="1"/>
                      <a:pt x="12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82" name="Google Shape;5682;p34"/>
              <p:cNvSpPr/>
              <p:nvPr/>
            </p:nvSpPr>
            <p:spPr>
              <a:xfrm>
                <a:off x="6120575" y="4712650"/>
                <a:ext cx="45475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1819" h="3519" extrusionOk="0">
                    <a:moveTo>
                      <a:pt x="1625" y="0"/>
                    </a:moveTo>
                    <a:cubicBezTo>
                      <a:pt x="1533" y="0"/>
                      <a:pt x="1439" y="69"/>
                      <a:pt x="1424" y="202"/>
                    </a:cubicBezTo>
                    <a:cubicBezTo>
                      <a:pt x="1333" y="840"/>
                      <a:pt x="1150" y="1448"/>
                      <a:pt x="877" y="2026"/>
                    </a:cubicBezTo>
                    <a:cubicBezTo>
                      <a:pt x="664" y="2482"/>
                      <a:pt x="238" y="2785"/>
                      <a:pt x="56" y="3272"/>
                    </a:cubicBezTo>
                    <a:cubicBezTo>
                      <a:pt x="0" y="3383"/>
                      <a:pt x="97" y="3519"/>
                      <a:pt x="229" y="3519"/>
                    </a:cubicBezTo>
                    <a:cubicBezTo>
                      <a:pt x="242" y="3519"/>
                      <a:pt x="255" y="3518"/>
                      <a:pt x="269" y="3515"/>
                    </a:cubicBezTo>
                    <a:cubicBezTo>
                      <a:pt x="816" y="3302"/>
                      <a:pt x="1181" y="2634"/>
                      <a:pt x="1424" y="2147"/>
                    </a:cubicBezTo>
                    <a:cubicBezTo>
                      <a:pt x="1697" y="1539"/>
                      <a:pt x="1819" y="931"/>
                      <a:pt x="1819" y="232"/>
                    </a:cubicBezTo>
                    <a:cubicBezTo>
                      <a:pt x="1819" y="76"/>
                      <a:pt x="1723" y="0"/>
                      <a:pt x="1625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83" name="Google Shape;5683;p34"/>
              <p:cNvSpPr/>
              <p:nvPr/>
            </p:nvSpPr>
            <p:spPr>
              <a:xfrm>
                <a:off x="5931225" y="4453575"/>
                <a:ext cx="303975" cy="305925"/>
              </a:xfrm>
              <a:custGeom>
                <a:avLst/>
                <a:gdLst/>
                <a:ahLst/>
                <a:cxnLst/>
                <a:rect l="l" t="t" r="r" b="b"/>
                <a:pathLst>
                  <a:path w="12159" h="12237" extrusionOk="0">
                    <a:moveTo>
                      <a:pt x="6557" y="0"/>
                    </a:moveTo>
                    <a:cubicBezTo>
                      <a:pt x="4175" y="0"/>
                      <a:pt x="1847" y="1811"/>
                      <a:pt x="1004" y="4547"/>
                    </a:cubicBezTo>
                    <a:cubicBezTo>
                      <a:pt x="1" y="7829"/>
                      <a:pt x="1460" y="11173"/>
                      <a:pt x="4256" y="12024"/>
                    </a:cubicBezTo>
                    <a:cubicBezTo>
                      <a:pt x="4712" y="12167"/>
                      <a:pt x="5175" y="12236"/>
                      <a:pt x="5636" y="12236"/>
                    </a:cubicBezTo>
                    <a:cubicBezTo>
                      <a:pt x="8007" y="12236"/>
                      <a:pt x="10316" y="10425"/>
                      <a:pt x="11156" y="7677"/>
                    </a:cubicBezTo>
                    <a:cubicBezTo>
                      <a:pt x="12159" y="4425"/>
                      <a:pt x="10700" y="1051"/>
                      <a:pt x="7903" y="200"/>
                    </a:cubicBezTo>
                    <a:cubicBezTo>
                      <a:pt x="7459" y="65"/>
                      <a:pt x="7007" y="0"/>
                      <a:pt x="6557" y="0"/>
                    </a:cubicBezTo>
                    <a:close/>
                  </a:path>
                </a:pathLst>
              </a:custGeom>
              <a:solidFill>
                <a:srgbClr val="E82F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84" name="Google Shape;5684;p34"/>
              <p:cNvSpPr/>
              <p:nvPr/>
            </p:nvSpPr>
            <p:spPr>
              <a:xfrm>
                <a:off x="6039900" y="4436875"/>
                <a:ext cx="168725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6749" h="3175" extrusionOk="0">
                    <a:moveTo>
                      <a:pt x="1964" y="0"/>
                    </a:moveTo>
                    <a:cubicBezTo>
                      <a:pt x="870" y="0"/>
                      <a:pt x="215" y="472"/>
                      <a:pt x="0" y="1202"/>
                    </a:cubicBezTo>
                    <a:cubicBezTo>
                      <a:pt x="0" y="1202"/>
                      <a:pt x="2435" y="3175"/>
                      <a:pt x="5213" y="3175"/>
                    </a:cubicBezTo>
                    <a:cubicBezTo>
                      <a:pt x="5539" y="3175"/>
                      <a:pt x="5869" y="3147"/>
                      <a:pt x="6201" y="3087"/>
                    </a:cubicBezTo>
                    <a:cubicBezTo>
                      <a:pt x="6201" y="3087"/>
                      <a:pt x="6748" y="1233"/>
                      <a:pt x="3556" y="260"/>
                    </a:cubicBezTo>
                    <a:cubicBezTo>
                      <a:pt x="2950" y="82"/>
                      <a:pt x="2419" y="0"/>
                      <a:pt x="196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85" name="Google Shape;5685;p34"/>
              <p:cNvSpPr/>
              <p:nvPr/>
            </p:nvSpPr>
            <p:spPr>
              <a:xfrm>
                <a:off x="6072575" y="4425725"/>
                <a:ext cx="43325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1497" extrusionOk="0">
                    <a:moveTo>
                      <a:pt x="920" y="7"/>
                    </a:moveTo>
                    <a:cubicBezTo>
                      <a:pt x="937" y="8"/>
                      <a:pt x="952" y="11"/>
                      <a:pt x="967" y="15"/>
                    </a:cubicBezTo>
                    <a:lnTo>
                      <a:pt x="967" y="15"/>
                    </a:lnTo>
                    <a:cubicBezTo>
                      <a:pt x="951" y="12"/>
                      <a:pt x="936" y="9"/>
                      <a:pt x="920" y="7"/>
                    </a:cubicBezTo>
                    <a:close/>
                    <a:moveTo>
                      <a:pt x="1032" y="32"/>
                    </a:moveTo>
                    <a:cubicBezTo>
                      <a:pt x="1050" y="35"/>
                      <a:pt x="1070" y="37"/>
                      <a:pt x="1094" y="37"/>
                    </a:cubicBezTo>
                    <a:lnTo>
                      <a:pt x="1064" y="37"/>
                    </a:lnTo>
                    <a:cubicBezTo>
                      <a:pt x="1067" y="41"/>
                      <a:pt x="1070" y="44"/>
                      <a:pt x="1074" y="47"/>
                    </a:cubicBezTo>
                    <a:lnTo>
                      <a:pt x="1074" y="47"/>
                    </a:lnTo>
                    <a:cubicBezTo>
                      <a:pt x="1060" y="41"/>
                      <a:pt x="1046" y="36"/>
                      <a:pt x="1032" y="32"/>
                    </a:cubicBezTo>
                    <a:close/>
                    <a:moveTo>
                      <a:pt x="851" y="7"/>
                    </a:moveTo>
                    <a:cubicBezTo>
                      <a:pt x="793" y="26"/>
                      <a:pt x="710" y="58"/>
                      <a:pt x="634" y="102"/>
                    </a:cubicBezTo>
                    <a:lnTo>
                      <a:pt x="634" y="102"/>
                    </a:lnTo>
                    <a:cubicBezTo>
                      <a:pt x="636" y="101"/>
                      <a:pt x="637" y="100"/>
                      <a:pt x="639" y="98"/>
                    </a:cubicBezTo>
                    <a:lnTo>
                      <a:pt x="608" y="98"/>
                    </a:lnTo>
                    <a:cubicBezTo>
                      <a:pt x="669" y="37"/>
                      <a:pt x="699" y="37"/>
                      <a:pt x="791" y="7"/>
                    </a:cubicBezTo>
                    <a:close/>
                    <a:moveTo>
                      <a:pt x="1194" y="112"/>
                    </a:moveTo>
                    <a:cubicBezTo>
                      <a:pt x="1209" y="117"/>
                      <a:pt x="1226" y="122"/>
                      <a:pt x="1246" y="129"/>
                    </a:cubicBezTo>
                    <a:lnTo>
                      <a:pt x="1216" y="129"/>
                    </a:lnTo>
                    <a:cubicBezTo>
                      <a:pt x="1209" y="123"/>
                      <a:pt x="1202" y="117"/>
                      <a:pt x="1194" y="112"/>
                    </a:cubicBezTo>
                    <a:close/>
                    <a:moveTo>
                      <a:pt x="591" y="129"/>
                    </a:moveTo>
                    <a:lnTo>
                      <a:pt x="591" y="129"/>
                    </a:lnTo>
                    <a:cubicBezTo>
                      <a:pt x="564" y="148"/>
                      <a:pt x="539" y="168"/>
                      <a:pt x="517" y="189"/>
                    </a:cubicBezTo>
                    <a:lnTo>
                      <a:pt x="487" y="189"/>
                    </a:lnTo>
                    <a:cubicBezTo>
                      <a:pt x="507" y="169"/>
                      <a:pt x="553" y="149"/>
                      <a:pt x="591" y="129"/>
                    </a:cubicBezTo>
                    <a:close/>
                    <a:moveTo>
                      <a:pt x="821" y="1"/>
                    </a:moveTo>
                    <a:cubicBezTo>
                      <a:pt x="565" y="1"/>
                      <a:pt x="299" y="127"/>
                      <a:pt x="183" y="341"/>
                    </a:cubicBezTo>
                    <a:cubicBezTo>
                      <a:pt x="0" y="706"/>
                      <a:pt x="91" y="1101"/>
                      <a:pt x="456" y="1344"/>
                    </a:cubicBezTo>
                    <a:cubicBezTo>
                      <a:pt x="547" y="1405"/>
                      <a:pt x="730" y="1496"/>
                      <a:pt x="912" y="1496"/>
                    </a:cubicBezTo>
                    <a:cubicBezTo>
                      <a:pt x="1064" y="1496"/>
                      <a:pt x="1216" y="1436"/>
                      <a:pt x="1307" y="1405"/>
                    </a:cubicBezTo>
                    <a:cubicBezTo>
                      <a:pt x="1398" y="1375"/>
                      <a:pt x="1459" y="1344"/>
                      <a:pt x="1520" y="1253"/>
                    </a:cubicBezTo>
                    <a:cubicBezTo>
                      <a:pt x="1672" y="1162"/>
                      <a:pt x="1733" y="919"/>
                      <a:pt x="1733" y="767"/>
                    </a:cubicBezTo>
                    <a:cubicBezTo>
                      <a:pt x="1733" y="584"/>
                      <a:pt x="1672" y="341"/>
                      <a:pt x="1550" y="250"/>
                    </a:cubicBezTo>
                    <a:cubicBezTo>
                      <a:pt x="1398" y="98"/>
                      <a:pt x="1246" y="7"/>
                      <a:pt x="1064" y="7"/>
                    </a:cubicBezTo>
                    <a:lnTo>
                      <a:pt x="919" y="7"/>
                    </a:lnTo>
                    <a:cubicBezTo>
                      <a:pt x="886" y="3"/>
                      <a:pt x="854" y="1"/>
                      <a:pt x="82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86" name="Google Shape;5686;p34"/>
              <p:cNvSpPr/>
              <p:nvPr/>
            </p:nvSpPr>
            <p:spPr>
              <a:xfrm>
                <a:off x="6138675" y="4442725"/>
                <a:ext cx="41825" cy="38075"/>
              </a:xfrm>
              <a:custGeom>
                <a:avLst/>
                <a:gdLst/>
                <a:ahLst/>
                <a:cxnLst/>
                <a:rect l="l" t="t" r="r" b="b"/>
                <a:pathLst>
                  <a:path w="1673" h="1523" extrusionOk="0">
                    <a:moveTo>
                      <a:pt x="852" y="1"/>
                    </a:moveTo>
                    <a:cubicBezTo>
                      <a:pt x="533" y="1"/>
                      <a:pt x="197" y="166"/>
                      <a:pt x="122" y="512"/>
                    </a:cubicBezTo>
                    <a:lnTo>
                      <a:pt x="122" y="543"/>
                    </a:lnTo>
                    <a:cubicBezTo>
                      <a:pt x="1" y="938"/>
                      <a:pt x="183" y="1394"/>
                      <a:pt x="609" y="1485"/>
                    </a:cubicBezTo>
                    <a:cubicBezTo>
                      <a:pt x="683" y="1510"/>
                      <a:pt x="763" y="1522"/>
                      <a:pt x="843" y="1522"/>
                    </a:cubicBezTo>
                    <a:cubicBezTo>
                      <a:pt x="1155" y="1522"/>
                      <a:pt x="1478" y="1337"/>
                      <a:pt x="1551" y="999"/>
                    </a:cubicBezTo>
                    <a:lnTo>
                      <a:pt x="1551" y="968"/>
                    </a:lnTo>
                    <a:cubicBezTo>
                      <a:pt x="1672" y="573"/>
                      <a:pt x="1490" y="117"/>
                      <a:pt x="1064" y="26"/>
                    </a:cubicBezTo>
                    <a:cubicBezTo>
                      <a:pt x="997" y="9"/>
                      <a:pt x="925" y="1"/>
                      <a:pt x="85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87" name="Google Shape;5687;p34"/>
              <p:cNvSpPr/>
              <p:nvPr/>
            </p:nvSpPr>
            <p:spPr>
              <a:xfrm>
                <a:off x="6112850" y="4383325"/>
                <a:ext cx="15225" cy="6257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2503" extrusionOk="0">
                    <a:moveTo>
                      <a:pt x="131" y="1"/>
                    </a:moveTo>
                    <a:cubicBezTo>
                      <a:pt x="68" y="1"/>
                      <a:pt x="0" y="41"/>
                      <a:pt x="0" y="122"/>
                    </a:cubicBezTo>
                    <a:cubicBezTo>
                      <a:pt x="122" y="882"/>
                      <a:pt x="274" y="1642"/>
                      <a:pt x="243" y="2432"/>
                    </a:cubicBezTo>
                    <a:cubicBezTo>
                      <a:pt x="243" y="2468"/>
                      <a:pt x="294" y="2503"/>
                      <a:pt x="343" y="2503"/>
                    </a:cubicBezTo>
                    <a:cubicBezTo>
                      <a:pt x="378" y="2503"/>
                      <a:pt x="413" y="2484"/>
                      <a:pt x="426" y="2432"/>
                    </a:cubicBezTo>
                    <a:cubicBezTo>
                      <a:pt x="578" y="1642"/>
                      <a:pt x="608" y="761"/>
                      <a:pt x="213" y="31"/>
                    </a:cubicBezTo>
                    <a:cubicBezTo>
                      <a:pt x="193" y="11"/>
                      <a:pt x="162" y="1"/>
                      <a:pt x="1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88" name="Google Shape;5688;p34"/>
              <p:cNvSpPr/>
              <p:nvPr/>
            </p:nvSpPr>
            <p:spPr>
              <a:xfrm>
                <a:off x="6132300" y="4398875"/>
                <a:ext cx="44125" cy="59475"/>
              </a:xfrm>
              <a:custGeom>
                <a:avLst/>
                <a:gdLst/>
                <a:ahLst/>
                <a:cxnLst/>
                <a:rect l="l" t="t" r="r" b="b"/>
                <a:pathLst>
                  <a:path w="1765" h="2379" extrusionOk="0">
                    <a:moveTo>
                      <a:pt x="1570" y="1"/>
                    </a:moveTo>
                    <a:cubicBezTo>
                      <a:pt x="1548" y="1"/>
                      <a:pt x="1524" y="6"/>
                      <a:pt x="1502" y="17"/>
                    </a:cubicBezTo>
                    <a:cubicBezTo>
                      <a:pt x="1137" y="260"/>
                      <a:pt x="864" y="625"/>
                      <a:pt x="651" y="959"/>
                    </a:cubicBezTo>
                    <a:cubicBezTo>
                      <a:pt x="377" y="1355"/>
                      <a:pt x="134" y="1780"/>
                      <a:pt x="43" y="2236"/>
                    </a:cubicBezTo>
                    <a:cubicBezTo>
                      <a:pt x="0" y="2300"/>
                      <a:pt x="92" y="2378"/>
                      <a:pt x="171" y="2378"/>
                    </a:cubicBezTo>
                    <a:cubicBezTo>
                      <a:pt x="205" y="2378"/>
                      <a:pt x="237" y="2364"/>
                      <a:pt x="256" y="2327"/>
                    </a:cubicBezTo>
                    <a:cubicBezTo>
                      <a:pt x="438" y="1962"/>
                      <a:pt x="651" y="1567"/>
                      <a:pt x="864" y="1203"/>
                    </a:cubicBezTo>
                    <a:cubicBezTo>
                      <a:pt x="1107" y="868"/>
                      <a:pt x="1441" y="564"/>
                      <a:pt x="1715" y="200"/>
                    </a:cubicBezTo>
                    <a:cubicBezTo>
                      <a:pt x="1764" y="100"/>
                      <a:pt x="1672" y="1"/>
                      <a:pt x="1570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89" name="Google Shape;5689;p34"/>
              <p:cNvSpPr/>
              <p:nvPr/>
            </p:nvSpPr>
            <p:spPr>
              <a:xfrm>
                <a:off x="6039450" y="4503575"/>
                <a:ext cx="80625" cy="244450"/>
              </a:xfrm>
              <a:custGeom>
                <a:avLst/>
                <a:gdLst/>
                <a:ahLst/>
                <a:cxnLst/>
                <a:rect l="l" t="t" r="r" b="b"/>
                <a:pathLst>
                  <a:path w="3225" h="9778" extrusionOk="0">
                    <a:moveTo>
                      <a:pt x="3103" y="1"/>
                    </a:moveTo>
                    <a:cubicBezTo>
                      <a:pt x="3035" y="1"/>
                      <a:pt x="2951" y="39"/>
                      <a:pt x="2906" y="115"/>
                    </a:cubicBezTo>
                    <a:cubicBezTo>
                      <a:pt x="2237" y="1635"/>
                      <a:pt x="1842" y="3276"/>
                      <a:pt x="1356" y="4826"/>
                    </a:cubicBezTo>
                    <a:cubicBezTo>
                      <a:pt x="869" y="6437"/>
                      <a:pt x="383" y="8018"/>
                      <a:pt x="18" y="9629"/>
                    </a:cubicBezTo>
                    <a:cubicBezTo>
                      <a:pt x="0" y="9719"/>
                      <a:pt x="68" y="9778"/>
                      <a:pt x="139" y="9778"/>
                    </a:cubicBezTo>
                    <a:cubicBezTo>
                      <a:pt x="188" y="9778"/>
                      <a:pt x="237" y="9751"/>
                      <a:pt x="261" y="9690"/>
                    </a:cubicBezTo>
                    <a:cubicBezTo>
                      <a:pt x="869" y="8109"/>
                      <a:pt x="1386" y="6468"/>
                      <a:pt x="1872" y="4796"/>
                    </a:cubicBezTo>
                    <a:cubicBezTo>
                      <a:pt x="2359" y="3276"/>
                      <a:pt x="2936" y="1726"/>
                      <a:pt x="3210" y="115"/>
                    </a:cubicBezTo>
                    <a:cubicBezTo>
                      <a:pt x="3225" y="39"/>
                      <a:pt x="3172" y="1"/>
                      <a:pt x="3103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90" name="Google Shape;5690;p34"/>
              <p:cNvSpPr/>
              <p:nvPr/>
            </p:nvSpPr>
            <p:spPr>
              <a:xfrm>
                <a:off x="5995050" y="4564225"/>
                <a:ext cx="55500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2203" extrusionOk="0">
                    <a:moveTo>
                      <a:pt x="1073" y="0"/>
                    </a:moveTo>
                    <a:cubicBezTo>
                      <a:pt x="808" y="0"/>
                      <a:pt x="560" y="88"/>
                      <a:pt x="396" y="273"/>
                    </a:cubicBezTo>
                    <a:cubicBezTo>
                      <a:pt x="92" y="546"/>
                      <a:pt x="1" y="941"/>
                      <a:pt x="62" y="1306"/>
                    </a:cubicBezTo>
                    <a:lnTo>
                      <a:pt x="62" y="1336"/>
                    </a:lnTo>
                    <a:cubicBezTo>
                      <a:pt x="92" y="1732"/>
                      <a:pt x="426" y="2035"/>
                      <a:pt x="761" y="2157"/>
                    </a:cubicBezTo>
                    <a:cubicBezTo>
                      <a:pt x="875" y="2186"/>
                      <a:pt x="998" y="2202"/>
                      <a:pt x="1121" y="2202"/>
                    </a:cubicBezTo>
                    <a:cubicBezTo>
                      <a:pt x="1390" y="2202"/>
                      <a:pt x="1658" y="2123"/>
                      <a:pt x="1825" y="1914"/>
                    </a:cubicBezTo>
                    <a:cubicBezTo>
                      <a:pt x="1977" y="1762"/>
                      <a:pt x="2098" y="1610"/>
                      <a:pt x="2129" y="1428"/>
                    </a:cubicBezTo>
                    <a:cubicBezTo>
                      <a:pt x="2220" y="1245"/>
                      <a:pt x="2220" y="1032"/>
                      <a:pt x="2159" y="850"/>
                    </a:cubicBezTo>
                    <a:cubicBezTo>
                      <a:pt x="2098" y="485"/>
                      <a:pt x="1794" y="181"/>
                      <a:pt x="1460" y="60"/>
                    </a:cubicBezTo>
                    <a:cubicBezTo>
                      <a:pt x="1332" y="20"/>
                      <a:pt x="1200" y="0"/>
                      <a:pt x="107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91" name="Google Shape;5691;p34"/>
              <p:cNvSpPr/>
              <p:nvPr/>
            </p:nvSpPr>
            <p:spPr>
              <a:xfrm>
                <a:off x="6080925" y="4508150"/>
                <a:ext cx="58550" cy="474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1898" extrusionOk="0">
                    <a:moveTo>
                      <a:pt x="958" y="0"/>
                    </a:moveTo>
                    <a:cubicBezTo>
                      <a:pt x="897" y="0"/>
                      <a:pt x="836" y="8"/>
                      <a:pt x="760" y="23"/>
                    </a:cubicBezTo>
                    <a:cubicBezTo>
                      <a:pt x="548" y="53"/>
                      <a:pt x="396" y="175"/>
                      <a:pt x="244" y="297"/>
                    </a:cubicBezTo>
                    <a:cubicBezTo>
                      <a:pt x="122" y="357"/>
                      <a:pt x="1" y="692"/>
                      <a:pt x="61" y="935"/>
                    </a:cubicBezTo>
                    <a:cubicBezTo>
                      <a:pt x="153" y="1117"/>
                      <a:pt x="183" y="1269"/>
                      <a:pt x="305" y="1421"/>
                    </a:cubicBezTo>
                    <a:cubicBezTo>
                      <a:pt x="457" y="1573"/>
                      <a:pt x="639" y="1664"/>
                      <a:pt x="821" y="1725"/>
                    </a:cubicBezTo>
                    <a:lnTo>
                      <a:pt x="1064" y="1847"/>
                    </a:lnTo>
                    <a:cubicBezTo>
                      <a:pt x="1153" y="1882"/>
                      <a:pt x="1253" y="1897"/>
                      <a:pt x="1357" y="1897"/>
                    </a:cubicBezTo>
                    <a:cubicBezTo>
                      <a:pt x="1430" y="1897"/>
                      <a:pt x="1506" y="1890"/>
                      <a:pt x="1581" y="1877"/>
                    </a:cubicBezTo>
                    <a:cubicBezTo>
                      <a:pt x="1764" y="1847"/>
                      <a:pt x="1885" y="1756"/>
                      <a:pt x="2037" y="1664"/>
                    </a:cubicBezTo>
                    <a:cubicBezTo>
                      <a:pt x="2098" y="1573"/>
                      <a:pt x="2159" y="1543"/>
                      <a:pt x="2189" y="1452"/>
                    </a:cubicBezTo>
                    <a:cubicBezTo>
                      <a:pt x="2280" y="1360"/>
                      <a:pt x="2311" y="1269"/>
                      <a:pt x="2311" y="1148"/>
                    </a:cubicBezTo>
                    <a:cubicBezTo>
                      <a:pt x="2341" y="935"/>
                      <a:pt x="2311" y="783"/>
                      <a:pt x="2219" y="601"/>
                    </a:cubicBezTo>
                    <a:cubicBezTo>
                      <a:pt x="2189" y="449"/>
                      <a:pt x="2037" y="297"/>
                      <a:pt x="1885" y="205"/>
                    </a:cubicBezTo>
                    <a:cubicBezTo>
                      <a:pt x="1733" y="145"/>
                      <a:pt x="1581" y="84"/>
                      <a:pt x="1429" y="53"/>
                    </a:cubicBezTo>
                    <a:cubicBezTo>
                      <a:pt x="1368" y="53"/>
                      <a:pt x="1277" y="23"/>
                      <a:pt x="1156" y="23"/>
                    </a:cubicBezTo>
                    <a:cubicBezTo>
                      <a:pt x="1080" y="8"/>
                      <a:pt x="1019" y="0"/>
                      <a:pt x="95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92" name="Google Shape;5692;p34"/>
              <p:cNvSpPr/>
              <p:nvPr/>
            </p:nvSpPr>
            <p:spPr>
              <a:xfrm>
                <a:off x="6101425" y="4599200"/>
                <a:ext cx="79825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2306" extrusionOk="0">
                    <a:moveTo>
                      <a:pt x="1603" y="0"/>
                    </a:moveTo>
                    <a:cubicBezTo>
                      <a:pt x="1519" y="0"/>
                      <a:pt x="1431" y="9"/>
                      <a:pt x="1339" y="29"/>
                    </a:cubicBezTo>
                    <a:cubicBezTo>
                      <a:pt x="0" y="313"/>
                      <a:pt x="343" y="2306"/>
                      <a:pt x="1566" y="2306"/>
                    </a:cubicBezTo>
                    <a:cubicBezTo>
                      <a:pt x="1649" y="2306"/>
                      <a:pt x="1735" y="2297"/>
                      <a:pt x="1825" y="2278"/>
                    </a:cubicBezTo>
                    <a:cubicBezTo>
                      <a:pt x="3192" y="1993"/>
                      <a:pt x="2851" y="0"/>
                      <a:pt x="160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93" name="Google Shape;5693;p34"/>
              <p:cNvSpPr/>
              <p:nvPr/>
            </p:nvSpPr>
            <p:spPr>
              <a:xfrm>
                <a:off x="5969975" y="4652025"/>
                <a:ext cx="51700" cy="53225"/>
              </a:xfrm>
              <a:custGeom>
                <a:avLst/>
                <a:gdLst/>
                <a:ahLst/>
                <a:cxnLst/>
                <a:rect l="l" t="t" r="r" b="b"/>
                <a:pathLst>
                  <a:path w="2068" h="2129" extrusionOk="0">
                    <a:moveTo>
                      <a:pt x="848" y="0"/>
                    </a:moveTo>
                    <a:cubicBezTo>
                      <a:pt x="682" y="0"/>
                      <a:pt x="531" y="62"/>
                      <a:pt x="366" y="165"/>
                    </a:cubicBezTo>
                    <a:cubicBezTo>
                      <a:pt x="274" y="195"/>
                      <a:pt x="214" y="256"/>
                      <a:pt x="122" y="378"/>
                    </a:cubicBezTo>
                    <a:cubicBezTo>
                      <a:pt x="62" y="499"/>
                      <a:pt x="31" y="621"/>
                      <a:pt x="31" y="773"/>
                    </a:cubicBezTo>
                    <a:cubicBezTo>
                      <a:pt x="1" y="986"/>
                      <a:pt x="92" y="1168"/>
                      <a:pt x="183" y="1381"/>
                    </a:cubicBezTo>
                    <a:cubicBezTo>
                      <a:pt x="214" y="1441"/>
                      <a:pt x="244" y="1563"/>
                      <a:pt x="274" y="1624"/>
                    </a:cubicBezTo>
                    <a:cubicBezTo>
                      <a:pt x="446" y="1948"/>
                      <a:pt x="748" y="2128"/>
                      <a:pt x="1063" y="2128"/>
                    </a:cubicBezTo>
                    <a:cubicBezTo>
                      <a:pt x="1250" y="2128"/>
                      <a:pt x="1441" y="2064"/>
                      <a:pt x="1612" y="1928"/>
                    </a:cubicBezTo>
                    <a:cubicBezTo>
                      <a:pt x="1794" y="1776"/>
                      <a:pt x="1916" y="1593"/>
                      <a:pt x="2007" y="1381"/>
                    </a:cubicBezTo>
                    <a:cubicBezTo>
                      <a:pt x="2068" y="1077"/>
                      <a:pt x="1946" y="834"/>
                      <a:pt x="1764" y="560"/>
                    </a:cubicBezTo>
                    <a:cubicBezTo>
                      <a:pt x="1612" y="347"/>
                      <a:pt x="1338" y="74"/>
                      <a:pt x="1095" y="43"/>
                    </a:cubicBezTo>
                    <a:cubicBezTo>
                      <a:pt x="1007" y="14"/>
                      <a:pt x="926" y="0"/>
                      <a:pt x="84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94" name="Google Shape;5694;p34"/>
              <p:cNvSpPr/>
              <p:nvPr/>
            </p:nvSpPr>
            <p:spPr>
              <a:xfrm>
                <a:off x="6097650" y="4691150"/>
                <a:ext cx="56250" cy="51050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042" extrusionOk="0">
                    <a:moveTo>
                      <a:pt x="1342" y="1"/>
                    </a:moveTo>
                    <a:cubicBezTo>
                      <a:pt x="1218" y="1"/>
                      <a:pt x="1093" y="23"/>
                      <a:pt x="973" y="59"/>
                    </a:cubicBezTo>
                    <a:cubicBezTo>
                      <a:pt x="699" y="180"/>
                      <a:pt x="426" y="515"/>
                      <a:pt x="274" y="728"/>
                    </a:cubicBezTo>
                    <a:lnTo>
                      <a:pt x="303" y="669"/>
                    </a:lnTo>
                    <a:lnTo>
                      <a:pt x="303" y="669"/>
                    </a:lnTo>
                    <a:cubicBezTo>
                      <a:pt x="273" y="729"/>
                      <a:pt x="243" y="789"/>
                      <a:pt x="213" y="819"/>
                    </a:cubicBezTo>
                    <a:cubicBezTo>
                      <a:pt x="122" y="940"/>
                      <a:pt x="61" y="1092"/>
                      <a:pt x="61" y="1244"/>
                    </a:cubicBezTo>
                    <a:cubicBezTo>
                      <a:pt x="0" y="1487"/>
                      <a:pt x="91" y="1731"/>
                      <a:pt x="304" y="1883"/>
                    </a:cubicBezTo>
                    <a:cubicBezTo>
                      <a:pt x="457" y="1970"/>
                      <a:pt x="609" y="2041"/>
                      <a:pt x="773" y="2041"/>
                    </a:cubicBezTo>
                    <a:cubicBezTo>
                      <a:pt x="838" y="2041"/>
                      <a:pt x="904" y="2030"/>
                      <a:pt x="973" y="2004"/>
                    </a:cubicBezTo>
                    <a:cubicBezTo>
                      <a:pt x="1125" y="1974"/>
                      <a:pt x="1277" y="1943"/>
                      <a:pt x="1368" y="1852"/>
                    </a:cubicBezTo>
                    <a:cubicBezTo>
                      <a:pt x="1672" y="1700"/>
                      <a:pt x="2037" y="1396"/>
                      <a:pt x="2128" y="1092"/>
                    </a:cubicBezTo>
                    <a:cubicBezTo>
                      <a:pt x="2250" y="758"/>
                      <a:pt x="2128" y="424"/>
                      <a:pt x="1885" y="180"/>
                    </a:cubicBezTo>
                    <a:cubicBezTo>
                      <a:pt x="1719" y="52"/>
                      <a:pt x="1532" y="1"/>
                      <a:pt x="134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95" name="Google Shape;5695;p34"/>
              <p:cNvSpPr/>
              <p:nvPr/>
            </p:nvSpPr>
            <p:spPr>
              <a:xfrm>
                <a:off x="5996575" y="4510225"/>
                <a:ext cx="40300" cy="40150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1606" extrusionOk="0">
                    <a:moveTo>
                      <a:pt x="882" y="1"/>
                    </a:moveTo>
                    <a:cubicBezTo>
                      <a:pt x="700" y="1"/>
                      <a:pt x="548" y="92"/>
                      <a:pt x="396" y="214"/>
                    </a:cubicBezTo>
                    <a:cubicBezTo>
                      <a:pt x="244" y="305"/>
                      <a:pt x="183" y="548"/>
                      <a:pt x="92" y="730"/>
                    </a:cubicBezTo>
                    <a:cubicBezTo>
                      <a:pt x="31" y="882"/>
                      <a:pt x="1" y="1034"/>
                      <a:pt x="31" y="1186"/>
                    </a:cubicBezTo>
                    <a:cubicBezTo>
                      <a:pt x="61" y="1308"/>
                      <a:pt x="122" y="1429"/>
                      <a:pt x="213" y="1521"/>
                    </a:cubicBezTo>
                    <a:cubicBezTo>
                      <a:pt x="323" y="1575"/>
                      <a:pt x="444" y="1605"/>
                      <a:pt x="567" y="1605"/>
                    </a:cubicBezTo>
                    <a:cubicBezTo>
                      <a:pt x="718" y="1605"/>
                      <a:pt x="870" y="1560"/>
                      <a:pt x="1004" y="1460"/>
                    </a:cubicBezTo>
                    <a:cubicBezTo>
                      <a:pt x="1095" y="1429"/>
                      <a:pt x="1125" y="1338"/>
                      <a:pt x="1216" y="1308"/>
                    </a:cubicBezTo>
                    <a:cubicBezTo>
                      <a:pt x="1338" y="1186"/>
                      <a:pt x="1429" y="1065"/>
                      <a:pt x="1490" y="882"/>
                    </a:cubicBezTo>
                    <a:cubicBezTo>
                      <a:pt x="1612" y="609"/>
                      <a:pt x="1460" y="244"/>
                      <a:pt x="1247" y="122"/>
                    </a:cubicBezTo>
                    <a:cubicBezTo>
                      <a:pt x="1125" y="62"/>
                      <a:pt x="1004" y="62"/>
                      <a:pt x="88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96" name="Google Shape;5696;p34"/>
              <p:cNvSpPr/>
              <p:nvPr/>
            </p:nvSpPr>
            <p:spPr>
              <a:xfrm>
                <a:off x="6168325" y="4551275"/>
                <a:ext cx="46375" cy="46150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846" extrusionOk="0">
                    <a:moveTo>
                      <a:pt x="202" y="1221"/>
                    </a:moveTo>
                    <a:cubicBezTo>
                      <a:pt x="208" y="1227"/>
                      <a:pt x="213" y="1234"/>
                      <a:pt x="213" y="1246"/>
                    </a:cubicBezTo>
                    <a:cubicBezTo>
                      <a:pt x="209" y="1238"/>
                      <a:pt x="205" y="1230"/>
                      <a:pt x="202" y="1221"/>
                    </a:cubicBezTo>
                    <a:close/>
                    <a:moveTo>
                      <a:pt x="942" y="0"/>
                    </a:moveTo>
                    <a:cubicBezTo>
                      <a:pt x="760" y="0"/>
                      <a:pt x="608" y="31"/>
                      <a:pt x="456" y="152"/>
                    </a:cubicBezTo>
                    <a:cubicBezTo>
                      <a:pt x="122" y="395"/>
                      <a:pt x="0" y="791"/>
                      <a:pt x="182" y="1186"/>
                    </a:cubicBezTo>
                    <a:cubicBezTo>
                      <a:pt x="182" y="1197"/>
                      <a:pt x="187" y="1204"/>
                      <a:pt x="192" y="1210"/>
                    </a:cubicBezTo>
                    <a:lnTo>
                      <a:pt x="192" y="1210"/>
                    </a:lnTo>
                    <a:lnTo>
                      <a:pt x="243" y="1398"/>
                    </a:lnTo>
                    <a:cubicBezTo>
                      <a:pt x="371" y="1654"/>
                      <a:pt x="692" y="1845"/>
                      <a:pt x="990" y="1845"/>
                    </a:cubicBezTo>
                    <a:cubicBezTo>
                      <a:pt x="1047" y="1845"/>
                      <a:pt x="1102" y="1838"/>
                      <a:pt x="1155" y="1824"/>
                    </a:cubicBezTo>
                    <a:cubicBezTo>
                      <a:pt x="1520" y="1763"/>
                      <a:pt x="1763" y="1459"/>
                      <a:pt x="1824" y="1064"/>
                    </a:cubicBezTo>
                    <a:cubicBezTo>
                      <a:pt x="1854" y="760"/>
                      <a:pt x="1702" y="487"/>
                      <a:pt x="1520" y="274"/>
                    </a:cubicBezTo>
                    <a:cubicBezTo>
                      <a:pt x="1398" y="122"/>
                      <a:pt x="1125" y="0"/>
                      <a:pt x="942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5697" name="Google Shape;5697;p34"/>
            <p:cNvSpPr/>
            <p:nvPr/>
          </p:nvSpPr>
          <p:spPr>
            <a:xfrm>
              <a:off x="6184904" y="2740900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98" name="Google Shape;5698;p34"/>
            <p:cNvSpPr/>
            <p:nvPr/>
          </p:nvSpPr>
          <p:spPr>
            <a:xfrm>
              <a:off x="8362774" y="4044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99" name="Google Shape;5699;p34"/>
            <p:cNvSpPr/>
            <p:nvPr/>
          </p:nvSpPr>
          <p:spPr>
            <a:xfrm>
              <a:off x="-166325" y="261616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5700" name="Google Shape;5700;p34"/>
            <p:cNvGrpSpPr/>
            <p:nvPr/>
          </p:nvGrpSpPr>
          <p:grpSpPr>
            <a:xfrm>
              <a:off x="1200675" y="4314750"/>
              <a:ext cx="752650" cy="753525"/>
              <a:chOff x="1200675" y="4314750"/>
              <a:chExt cx="752650" cy="753525"/>
            </a:xfrm>
          </p:grpSpPr>
          <p:sp>
            <p:nvSpPr>
              <p:cNvPr id="5701" name="Google Shape;5701;p34"/>
              <p:cNvSpPr/>
              <p:nvPr/>
            </p:nvSpPr>
            <p:spPr>
              <a:xfrm>
                <a:off x="1200675" y="431475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02" name="Google Shape;5702;p34"/>
              <p:cNvSpPr/>
              <p:nvPr/>
            </p:nvSpPr>
            <p:spPr>
              <a:xfrm>
                <a:off x="1677625" y="48204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5703" name="Google Shape;5703;p34"/>
            <p:cNvGrpSpPr/>
            <p:nvPr/>
          </p:nvGrpSpPr>
          <p:grpSpPr>
            <a:xfrm flipH="1">
              <a:off x="7695740" y="3054714"/>
              <a:ext cx="590152" cy="2371267"/>
              <a:chOff x="5161950" y="1889450"/>
              <a:chExt cx="926600" cy="4128250"/>
            </a:xfrm>
          </p:grpSpPr>
          <p:sp>
            <p:nvSpPr>
              <p:cNvPr id="5704" name="Google Shape;5704;p34"/>
              <p:cNvSpPr/>
              <p:nvPr/>
            </p:nvSpPr>
            <p:spPr>
              <a:xfrm>
                <a:off x="5239725" y="2330950"/>
                <a:ext cx="848825" cy="3686750"/>
              </a:xfrm>
              <a:custGeom>
                <a:avLst/>
                <a:gdLst/>
                <a:ahLst/>
                <a:cxnLst/>
                <a:rect l="l" t="t" r="r" b="b"/>
                <a:pathLst>
                  <a:path w="33953" h="147470" extrusionOk="0">
                    <a:moveTo>
                      <a:pt x="13322" y="1"/>
                    </a:moveTo>
                    <a:cubicBezTo>
                      <a:pt x="12982" y="1"/>
                      <a:pt x="12650" y="261"/>
                      <a:pt x="12797" y="666"/>
                    </a:cubicBezTo>
                    <a:cubicBezTo>
                      <a:pt x="15381" y="8143"/>
                      <a:pt x="17204" y="16046"/>
                      <a:pt x="18208" y="24071"/>
                    </a:cubicBezTo>
                    <a:cubicBezTo>
                      <a:pt x="15077" y="19299"/>
                      <a:pt x="9454" y="16745"/>
                      <a:pt x="4165" y="14770"/>
                    </a:cubicBezTo>
                    <a:cubicBezTo>
                      <a:pt x="4032" y="14718"/>
                      <a:pt x="3907" y="14695"/>
                      <a:pt x="3791" y="14695"/>
                    </a:cubicBezTo>
                    <a:cubicBezTo>
                      <a:pt x="2955" y="14695"/>
                      <a:pt x="2597" y="15922"/>
                      <a:pt x="3131" y="16563"/>
                    </a:cubicBezTo>
                    <a:cubicBezTo>
                      <a:pt x="5565" y="19518"/>
                      <a:pt x="9104" y="21838"/>
                      <a:pt x="12957" y="21838"/>
                    </a:cubicBezTo>
                    <a:cubicBezTo>
                      <a:pt x="13146" y="21838"/>
                      <a:pt x="13336" y="21833"/>
                      <a:pt x="13527" y="21821"/>
                    </a:cubicBezTo>
                    <a:cubicBezTo>
                      <a:pt x="13679" y="21821"/>
                      <a:pt x="13800" y="21791"/>
                      <a:pt x="13922" y="21761"/>
                    </a:cubicBezTo>
                    <a:cubicBezTo>
                      <a:pt x="15776" y="23341"/>
                      <a:pt x="17053" y="25378"/>
                      <a:pt x="18481" y="27505"/>
                    </a:cubicBezTo>
                    <a:lnTo>
                      <a:pt x="18603" y="27597"/>
                    </a:lnTo>
                    <a:cubicBezTo>
                      <a:pt x="18937" y="31214"/>
                      <a:pt x="19119" y="34861"/>
                      <a:pt x="19119" y="38478"/>
                    </a:cubicBezTo>
                    <a:cubicBezTo>
                      <a:pt x="18451" y="37171"/>
                      <a:pt x="17569" y="35925"/>
                      <a:pt x="16627" y="34800"/>
                    </a:cubicBezTo>
                    <a:cubicBezTo>
                      <a:pt x="16566" y="34527"/>
                      <a:pt x="16414" y="34253"/>
                      <a:pt x="16110" y="34101"/>
                    </a:cubicBezTo>
                    <a:cubicBezTo>
                      <a:pt x="16080" y="34071"/>
                      <a:pt x="16049" y="34071"/>
                      <a:pt x="16019" y="34040"/>
                    </a:cubicBezTo>
                    <a:cubicBezTo>
                      <a:pt x="15624" y="33584"/>
                      <a:pt x="15198" y="33159"/>
                      <a:pt x="14834" y="32733"/>
                    </a:cubicBezTo>
                    <a:cubicBezTo>
                      <a:pt x="12567" y="30358"/>
                      <a:pt x="9932" y="28718"/>
                      <a:pt x="6687" y="28718"/>
                    </a:cubicBezTo>
                    <a:cubicBezTo>
                      <a:pt x="6320" y="28718"/>
                      <a:pt x="5946" y="28739"/>
                      <a:pt x="5563" y="28782"/>
                    </a:cubicBezTo>
                    <a:cubicBezTo>
                      <a:pt x="4560" y="28904"/>
                      <a:pt x="4226" y="30028"/>
                      <a:pt x="5077" y="30606"/>
                    </a:cubicBezTo>
                    <a:cubicBezTo>
                      <a:pt x="8055" y="32764"/>
                      <a:pt x="11824" y="34861"/>
                      <a:pt x="15411" y="35895"/>
                    </a:cubicBezTo>
                    <a:cubicBezTo>
                      <a:pt x="15533" y="35925"/>
                      <a:pt x="15594" y="35925"/>
                      <a:pt x="15685" y="35925"/>
                    </a:cubicBezTo>
                    <a:cubicBezTo>
                      <a:pt x="16961" y="37414"/>
                      <a:pt x="18116" y="39056"/>
                      <a:pt x="19028" y="40484"/>
                    </a:cubicBezTo>
                    <a:lnTo>
                      <a:pt x="19119" y="40606"/>
                    </a:lnTo>
                    <a:cubicBezTo>
                      <a:pt x="19028" y="45287"/>
                      <a:pt x="18633" y="49907"/>
                      <a:pt x="17904" y="54466"/>
                    </a:cubicBezTo>
                    <a:cubicBezTo>
                      <a:pt x="14894" y="49177"/>
                      <a:pt x="10305" y="44314"/>
                      <a:pt x="4074" y="43311"/>
                    </a:cubicBezTo>
                    <a:cubicBezTo>
                      <a:pt x="4010" y="43301"/>
                      <a:pt x="3948" y="43296"/>
                      <a:pt x="3887" y="43296"/>
                    </a:cubicBezTo>
                    <a:cubicBezTo>
                      <a:pt x="3012" y="43296"/>
                      <a:pt x="2419" y="44274"/>
                      <a:pt x="3101" y="45013"/>
                    </a:cubicBezTo>
                    <a:cubicBezTo>
                      <a:pt x="6019" y="48266"/>
                      <a:pt x="8906" y="50484"/>
                      <a:pt x="13314" y="51092"/>
                    </a:cubicBezTo>
                    <a:cubicBezTo>
                      <a:pt x="14834" y="52764"/>
                      <a:pt x="16201" y="54618"/>
                      <a:pt x="17569" y="56412"/>
                    </a:cubicBezTo>
                    <a:cubicBezTo>
                      <a:pt x="17448" y="57050"/>
                      <a:pt x="17326" y="57688"/>
                      <a:pt x="17174" y="58387"/>
                    </a:cubicBezTo>
                    <a:cubicBezTo>
                      <a:pt x="15290" y="67871"/>
                      <a:pt x="12402" y="77141"/>
                      <a:pt x="10001" y="86534"/>
                    </a:cubicBezTo>
                    <a:cubicBezTo>
                      <a:pt x="7660" y="95895"/>
                      <a:pt x="5593" y="105318"/>
                      <a:pt x="3982" y="114801"/>
                    </a:cubicBezTo>
                    <a:cubicBezTo>
                      <a:pt x="2159" y="125470"/>
                      <a:pt x="821" y="136200"/>
                      <a:pt x="31" y="146990"/>
                    </a:cubicBezTo>
                    <a:cubicBezTo>
                      <a:pt x="1" y="147310"/>
                      <a:pt x="236" y="147469"/>
                      <a:pt x="487" y="147469"/>
                    </a:cubicBezTo>
                    <a:cubicBezTo>
                      <a:pt x="738" y="147469"/>
                      <a:pt x="1004" y="147310"/>
                      <a:pt x="1034" y="146990"/>
                    </a:cubicBezTo>
                    <a:cubicBezTo>
                      <a:pt x="3162" y="127203"/>
                      <a:pt x="6475" y="107537"/>
                      <a:pt x="11338" y="88236"/>
                    </a:cubicBezTo>
                    <a:cubicBezTo>
                      <a:pt x="13162" y="80941"/>
                      <a:pt x="15320" y="73737"/>
                      <a:pt x="17113" y="66442"/>
                    </a:cubicBezTo>
                    <a:cubicBezTo>
                      <a:pt x="17296" y="66442"/>
                      <a:pt x="17508" y="66321"/>
                      <a:pt x="17600" y="66138"/>
                    </a:cubicBezTo>
                    <a:cubicBezTo>
                      <a:pt x="19059" y="64132"/>
                      <a:pt x="20609" y="62248"/>
                      <a:pt x="22372" y="60667"/>
                    </a:cubicBezTo>
                    <a:cubicBezTo>
                      <a:pt x="22436" y="60688"/>
                      <a:pt x="22531" y="60710"/>
                      <a:pt x="22635" y="60710"/>
                    </a:cubicBezTo>
                    <a:cubicBezTo>
                      <a:pt x="22678" y="60710"/>
                      <a:pt x="22722" y="60706"/>
                      <a:pt x="22767" y="60697"/>
                    </a:cubicBezTo>
                    <a:cubicBezTo>
                      <a:pt x="24986" y="60667"/>
                      <a:pt x="26962" y="59451"/>
                      <a:pt x="28694" y="58205"/>
                    </a:cubicBezTo>
                    <a:cubicBezTo>
                      <a:pt x="30001" y="57232"/>
                      <a:pt x="31399" y="56229"/>
                      <a:pt x="30883" y="54466"/>
                    </a:cubicBezTo>
                    <a:cubicBezTo>
                      <a:pt x="30761" y="54077"/>
                      <a:pt x="30367" y="53727"/>
                      <a:pt x="29965" y="53727"/>
                    </a:cubicBezTo>
                    <a:cubicBezTo>
                      <a:pt x="29865" y="53727"/>
                      <a:pt x="29764" y="53749"/>
                      <a:pt x="29667" y="53798"/>
                    </a:cubicBezTo>
                    <a:cubicBezTo>
                      <a:pt x="25107" y="55560"/>
                      <a:pt x="20730" y="58600"/>
                      <a:pt x="17995" y="62764"/>
                    </a:cubicBezTo>
                    <a:cubicBezTo>
                      <a:pt x="18208" y="61731"/>
                      <a:pt x="18451" y="60697"/>
                      <a:pt x="18633" y="59725"/>
                    </a:cubicBezTo>
                    <a:cubicBezTo>
                      <a:pt x="19697" y="55165"/>
                      <a:pt x="20305" y="50758"/>
                      <a:pt x="20609" y="46290"/>
                    </a:cubicBezTo>
                    <a:cubicBezTo>
                      <a:pt x="21885" y="44588"/>
                      <a:pt x="23223" y="42916"/>
                      <a:pt x="24682" y="41366"/>
                    </a:cubicBezTo>
                    <a:cubicBezTo>
                      <a:pt x="24788" y="41389"/>
                      <a:pt x="24903" y="41404"/>
                      <a:pt x="25024" y="41404"/>
                    </a:cubicBezTo>
                    <a:cubicBezTo>
                      <a:pt x="25214" y="41404"/>
                      <a:pt x="25419" y="41368"/>
                      <a:pt x="25624" y="41275"/>
                    </a:cubicBezTo>
                    <a:cubicBezTo>
                      <a:pt x="28451" y="39968"/>
                      <a:pt x="30943" y="37931"/>
                      <a:pt x="33375" y="36016"/>
                    </a:cubicBezTo>
                    <a:cubicBezTo>
                      <a:pt x="33953" y="35560"/>
                      <a:pt x="33618" y="34496"/>
                      <a:pt x="32919" y="34344"/>
                    </a:cubicBezTo>
                    <a:cubicBezTo>
                      <a:pt x="32517" y="34255"/>
                      <a:pt x="32133" y="34213"/>
                      <a:pt x="31766" y="34213"/>
                    </a:cubicBezTo>
                    <a:cubicBezTo>
                      <a:pt x="29273" y="34213"/>
                      <a:pt x="27528" y="36130"/>
                      <a:pt x="25806" y="37931"/>
                    </a:cubicBezTo>
                    <a:cubicBezTo>
                      <a:pt x="25503" y="38296"/>
                      <a:pt x="25168" y="38630"/>
                      <a:pt x="24864" y="38965"/>
                    </a:cubicBezTo>
                    <a:lnTo>
                      <a:pt x="24621" y="39086"/>
                    </a:lnTo>
                    <a:cubicBezTo>
                      <a:pt x="24074" y="39299"/>
                      <a:pt x="23831" y="39755"/>
                      <a:pt x="23800" y="40180"/>
                    </a:cubicBezTo>
                    <a:cubicBezTo>
                      <a:pt x="22706" y="41518"/>
                      <a:pt x="21642" y="42886"/>
                      <a:pt x="20639" y="44314"/>
                    </a:cubicBezTo>
                    <a:cubicBezTo>
                      <a:pt x="20822" y="40028"/>
                      <a:pt x="20761" y="35743"/>
                      <a:pt x="20305" y="31396"/>
                    </a:cubicBezTo>
                    <a:cubicBezTo>
                      <a:pt x="19970" y="28022"/>
                      <a:pt x="19545" y="24679"/>
                      <a:pt x="19059" y="21335"/>
                    </a:cubicBezTo>
                    <a:cubicBezTo>
                      <a:pt x="19089" y="21305"/>
                      <a:pt x="19119" y="21213"/>
                      <a:pt x="19150" y="21153"/>
                    </a:cubicBezTo>
                    <a:cubicBezTo>
                      <a:pt x="19819" y="18630"/>
                      <a:pt x="21278" y="15803"/>
                      <a:pt x="23344" y="13675"/>
                    </a:cubicBezTo>
                    <a:cubicBezTo>
                      <a:pt x="23375" y="13675"/>
                      <a:pt x="23375" y="13706"/>
                      <a:pt x="23405" y="13706"/>
                    </a:cubicBezTo>
                    <a:cubicBezTo>
                      <a:pt x="23708" y="13756"/>
                      <a:pt x="24012" y="13780"/>
                      <a:pt x="24314" y="13780"/>
                    </a:cubicBezTo>
                    <a:cubicBezTo>
                      <a:pt x="27104" y="13780"/>
                      <a:pt x="29823" y="11756"/>
                      <a:pt x="31825" y="10028"/>
                    </a:cubicBezTo>
                    <a:cubicBezTo>
                      <a:pt x="32494" y="9450"/>
                      <a:pt x="31886" y="8447"/>
                      <a:pt x="31126" y="8417"/>
                    </a:cubicBezTo>
                    <a:cubicBezTo>
                      <a:pt x="30947" y="8406"/>
                      <a:pt x="30769" y="8401"/>
                      <a:pt x="30592" y="8401"/>
                    </a:cubicBezTo>
                    <a:cubicBezTo>
                      <a:pt x="24908" y="8401"/>
                      <a:pt x="20284" y="13991"/>
                      <a:pt x="18633" y="19238"/>
                    </a:cubicBezTo>
                    <a:cubicBezTo>
                      <a:pt x="17539" y="12824"/>
                      <a:pt x="16019" y="6532"/>
                      <a:pt x="13861" y="362"/>
                    </a:cubicBezTo>
                    <a:cubicBezTo>
                      <a:pt x="13765" y="111"/>
                      <a:pt x="13542" y="1"/>
                      <a:pt x="1332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05" name="Google Shape;5705;p34"/>
              <p:cNvSpPr/>
              <p:nvPr/>
            </p:nvSpPr>
            <p:spPr>
              <a:xfrm>
                <a:off x="5360800" y="2737125"/>
                <a:ext cx="174175" cy="100825"/>
              </a:xfrm>
              <a:custGeom>
                <a:avLst/>
                <a:gdLst/>
                <a:ahLst/>
                <a:cxnLst/>
                <a:rect l="l" t="t" r="r" b="b"/>
                <a:pathLst>
                  <a:path w="6967" h="4033" extrusionOk="0">
                    <a:moveTo>
                      <a:pt x="255" y="1"/>
                    </a:moveTo>
                    <a:cubicBezTo>
                      <a:pt x="87" y="1"/>
                      <a:pt x="1" y="223"/>
                      <a:pt x="173" y="346"/>
                    </a:cubicBezTo>
                    <a:cubicBezTo>
                      <a:pt x="1297" y="1076"/>
                      <a:pt x="2392" y="1745"/>
                      <a:pt x="3516" y="2444"/>
                    </a:cubicBezTo>
                    <a:cubicBezTo>
                      <a:pt x="4519" y="2991"/>
                      <a:pt x="5553" y="3720"/>
                      <a:pt x="6677" y="4024"/>
                    </a:cubicBezTo>
                    <a:cubicBezTo>
                      <a:pt x="6701" y="4030"/>
                      <a:pt x="6723" y="4033"/>
                      <a:pt x="6743" y="4033"/>
                    </a:cubicBezTo>
                    <a:cubicBezTo>
                      <a:pt x="6930" y="4033"/>
                      <a:pt x="6967" y="3797"/>
                      <a:pt x="6829" y="3659"/>
                    </a:cubicBezTo>
                    <a:cubicBezTo>
                      <a:pt x="5887" y="2930"/>
                      <a:pt x="4641" y="2474"/>
                      <a:pt x="3577" y="1897"/>
                    </a:cubicBezTo>
                    <a:cubicBezTo>
                      <a:pt x="2452" y="1289"/>
                      <a:pt x="1449" y="681"/>
                      <a:pt x="386" y="42"/>
                    </a:cubicBezTo>
                    <a:cubicBezTo>
                      <a:pt x="339" y="13"/>
                      <a:pt x="295" y="1"/>
                      <a:pt x="255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06" name="Google Shape;5706;p34"/>
              <p:cNvSpPr/>
              <p:nvPr/>
            </p:nvSpPr>
            <p:spPr>
              <a:xfrm>
                <a:off x="5855475" y="2593800"/>
                <a:ext cx="96300" cy="54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2195" extrusionOk="0">
                    <a:moveTo>
                      <a:pt x="3456" y="0"/>
                    </a:moveTo>
                    <a:cubicBezTo>
                      <a:pt x="2848" y="0"/>
                      <a:pt x="2240" y="335"/>
                      <a:pt x="1754" y="639"/>
                    </a:cubicBezTo>
                    <a:cubicBezTo>
                      <a:pt x="1176" y="943"/>
                      <a:pt x="660" y="1307"/>
                      <a:pt x="204" y="1763"/>
                    </a:cubicBezTo>
                    <a:cubicBezTo>
                      <a:pt x="1" y="1915"/>
                      <a:pt x="158" y="2194"/>
                      <a:pt x="374" y="2194"/>
                    </a:cubicBezTo>
                    <a:cubicBezTo>
                      <a:pt x="417" y="2194"/>
                      <a:pt x="462" y="2183"/>
                      <a:pt x="508" y="2158"/>
                    </a:cubicBezTo>
                    <a:cubicBezTo>
                      <a:pt x="994" y="1824"/>
                      <a:pt x="1480" y="1520"/>
                      <a:pt x="2028" y="1246"/>
                    </a:cubicBezTo>
                    <a:cubicBezTo>
                      <a:pt x="2544" y="1034"/>
                      <a:pt x="3152" y="912"/>
                      <a:pt x="3608" y="547"/>
                    </a:cubicBezTo>
                    <a:cubicBezTo>
                      <a:pt x="3851" y="365"/>
                      <a:pt x="3760" y="0"/>
                      <a:pt x="34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07" name="Google Shape;5707;p34"/>
              <p:cNvSpPr/>
              <p:nvPr/>
            </p:nvSpPr>
            <p:spPr>
              <a:xfrm>
                <a:off x="5429575" y="3078325"/>
                <a:ext cx="156450" cy="102400"/>
              </a:xfrm>
              <a:custGeom>
                <a:avLst/>
                <a:gdLst/>
                <a:ahLst/>
                <a:cxnLst/>
                <a:rect l="l" t="t" r="r" b="b"/>
                <a:pathLst>
                  <a:path w="6258" h="4096" extrusionOk="0">
                    <a:moveTo>
                      <a:pt x="351" y="0"/>
                    </a:moveTo>
                    <a:cubicBezTo>
                      <a:pt x="79" y="0"/>
                      <a:pt x="1" y="417"/>
                      <a:pt x="279" y="528"/>
                    </a:cubicBezTo>
                    <a:cubicBezTo>
                      <a:pt x="1343" y="954"/>
                      <a:pt x="2346" y="1471"/>
                      <a:pt x="3288" y="2109"/>
                    </a:cubicBezTo>
                    <a:cubicBezTo>
                      <a:pt x="4170" y="2686"/>
                      <a:pt x="4899" y="3446"/>
                      <a:pt x="5720" y="4054"/>
                    </a:cubicBezTo>
                    <a:cubicBezTo>
                      <a:pt x="5760" y="4083"/>
                      <a:pt x="5805" y="4095"/>
                      <a:pt x="5851" y="4095"/>
                    </a:cubicBezTo>
                    <a:cubicBezTo>
                      <a:pt x="6049" y="4095"/>
                      <a:pt x="6257" y="3862"/>
                      <a:pt x="6085" y="3689"/>
                    </a:cubicBezTo>
                    <a:cubicBezTo>
                      <a:pt x="4778" y="1927"/>
                      <a:pt x="2437" y="772"/>
                      <a:pt x="431" y="12"/>
                    </a:cubicBezTo>
                    <a:cubicBezTo>
                      <a:pt x="403" y="4"/>
                      <a:pt x="376" y="0"/>
                      <a:pt x="351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08" name="Google Shape;5708;p34"/>
              <p:cNvSpPr/>
              <p:nvPr/>
            </p:nvSpPr>
            <p:spPr>
              <a:xfrm>
                <a:off x="5891700" y="3229625"/>
                <a:ext cx="118250" cy="84725"/>
              </a:xfrm>
              <a:custGeom>
                <a:avLst/>
                <a:gdLst/>
                <a:ahLst/>
                <a:cxnLst/>
                <a:rect l="l" t="t" r="r" b="b"/>
                <a:pathLst>
                  <a:path w="4730" h="3389" extrusionOk="0">
                    <a:moveTo>
                      <a:pt x="4433" y="0"/>
                    </a:moveTo>
                    <a:cubicBezTo>
                      <a:pt x="4415" y="0"/>
                      <a:pt x="4397" y="3"/>
                      <a:pt x="4378" y="8"/>
                    </a:cubicBezTo>
                    <a:cubicBezTo>
                      <a:pt x="3588" y="252"/>
                      <a:pt x="2858" y="890"/>
                      <a:pt x="2220" y="1376"/>
                    </a:cubicBezTo>
                    <a:cubicBezTo>
                      <a:pt x="1521" y="1893"/>
                      <a:pt x="852" y="2410"/>
                      <a:pt x="153" y="2957"/>
                    </a:cubicBezTo>
                    <a:cubicBezTo>
                      <a:pt x="1" y="3109"/>
                      <a:pt x="187" y="3388"/>
                      <a:pt x="377" y="3388"/>
                    </a:cubicBezTo>
                    <a:cubicBezTo>
                      <a:pt x="414" y="3388"/>
                      <a:pt x="452" y="3377"/>
                      <a:pt x="487" y="3352"/>
                    </a:cubicBezTo>
                    <a:cubicBezTo>
                      <a:pt x="1217" y="2835"/>
                      <a:pt x="1946" y="2349"/>
                      <a:pt x="2676" y="1832"/>
                    </a:cubicBezTo>
                    <a:cubicBezTo>
                      <a:pt x="3314" y="1437"/>
                      <a:pt x="4135" y="1042"/>
                      <a:pt x="4591" y="403"/>
                    </a:cubicBezTo>
                    <a:cubicBezTo>
                      <a:pt x="4729" y="265"/>
                      <a:pt x="4615" y="0"/>
                      <a:pt x="443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09" name="Google Shape;5709;p34"/>
              <p:cNvSpPr/>
              <p:nvPr/>
            </p:nvSpPr>
            <p:spPr>
              <a:xfrm>
                <a:off x="5383825" y="3457650"/>
                <a:ext cx="156300" cy="91950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3678" extrusionOk="0">
                    <a:moveTo>
                      <a:pt x="503" y="0"/>
                    </a:moveTo>
                    <a:cubicBezTo>
                      <a:pt x="223" y="0"/>
                      <a:pt x="0" y="409"/>
                      <a:pt x="285" y="523"/>
                    </a:cubicBezTo>
                    <a:cubicBezTo>
                      <a:pt x="1288" y="918"/>
                      <a:pt x="2261" y="1435"/>
                      <a:pt x="3173" y="1951"/>
                    </a:cubicBezTo>
                    <a:cubicBezTo>
                      <a:pt x="4085" y="2498"/>
                      <a:pt x="4966" y="3258"/>
                      <a:pt x="5908" y="3653"/>
                    </a:cubicBezTo>
                    <a:cubicBezTo>
                      <a:pt x="5947" y="3670"/>
                      <a:pt x="5984" y="3678"/>
                      <a:pt x="6017" y="3678"/>
                    </a:cubicBezTo>
                    <a:cubicBezTo>
                      <a:pt x="6167" y="3678"/>
                      <a:pt x="6251" y="3524"/>
                      <a:pt x="6152" y="3350"/>
                    </a:cubicBezTo>
                    <a:cubicBezTo>
                      <a:pt x="4845" y="1799"/>
                      <a:pt x="2383" y="766"/>
                      <a:pt x="559" y="6"/>
                    </a:cubicBezTo>
                    <a:cubicBezTo>
                      <a:pt x="540" y="2"/>
                      <a:pt x="521" y="0"/>
                      <a:pt x="5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10" name="Google Shape;5710;p34"/>
              <p:cNvSpPr/>
              <p:nvPr/>
            </p:nvSpPr>
            <p:spPr>
              <a:xfrm>
                <a:off x="5835350" y="3724575"/>
                <a:ext cx="141175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5647" h="3453" extrusionOk="0">
                    <a:moveTo>
                      <a:pt x="5203" y="0"/>
                    </a:moveTo>
                    <a:cubicBezTo>
                      <a:pt x="5162" y="0"/>
                      <a:pt x="5120" y="9"/>
                      <a:pt x="5082" y="28"/>
                    </a:cubicBezTo>
                    <a:cubicBezTo>
                      <a:pt x="3410" y="788"/>
                      <a:pt x="1829" y="1943"/>
                      <a:pt x="279" y="2916"/>
                    </a:cubicBezTo>
                    <a:cubicBezTo>
                      <a:pt x="0" y="3068"/>
                      <a:pt x="166" y="3453"/>
                      <a:pt x="422" y="3453"/>
                    </a:cubicBezTo>
                    <a:cubicBezTo>
                      <a:pt x="473" y="3453"/>
                      <a:pt x="528" y="3437"/>
                      <a:pt x="583" y="3402"/>
                    </a:cubicBezTo>
                    <a:cubicBezTo>
                      <a:pt x="2194" y="2460"/>
                      <a:pt x="3957" y="1578"/>
                      <a:pt x="5416" y="423"/>
                    </a:cubicBezTo>
                    <a:cubicBezTo>
                      <a:pt x="5647" y="244"/>
                      <a:pt x="5424" y="0"/>
                      <a:pt x="52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11" name="Google Shape;5711;p34"/>
              <p:cNvSpPr/>
              <p:nvPr/>
            </p:nvSpPr>
            <p:spPr>
              <a:xfrm>
                <a:off x="5161950" y="1889450"/>
                <a:ext cx="737375" cy="737825"/>
              </a:xfrm>
              <a:custGeom>
                <a:avLst/>
                <a:gdLst/>
                <a:ahLst/>
                <a:cxnLst/>
                <a:rect l="l" t="t" r="r" b="b"/>
                <a:pathLst>
                  <a:path w="29495" h="29513" extrusionOk="0">
                    <a:moveTo>
                      <a:pt x="10765" y="0"/>
                    </a:moveTo>
                    <a:cubicBezTo>
                      <a:pt x="10438" y="0"/>
                      <a:pt x="10095" y="66"/>
                      <a:pt x="9738" y="210"/>
                    </a:cubicBezTo>
                    <a:cubicBezTo>
                      <a:pt x="7580" y="2034"/>
                      <a:pt x="8947" y="3767"/>
                      <a:pt x="9707" y="6107"/>
                    </a:cubicBezTo>
                    <a:cubicBezTo>
                      <a:pt x="10467" y="8417"/>
                      <a:pt x="11805" y="10545"/>
                      <a:pt x="13112" y="12581"/>
                    </a:cubicBezTo>
                    <a:cubicBezTo>
                      <a:pt x="11833" y="12316"/>
                      <a:pt x="9471" y="12021"/>
                      <a:pt x="7199" y="12021"/>
                    </a:cubicBezTo>
                    <a:cubicBezTo>
                      <a:pt x="3478" y="12021"/>
                      <a:pt x="1" y="12814"/>
                      <a:pt x="1926" y="15834"/>
                    </a:cubicBezTo>
                    <a:cubicBezTo>
                      <a:pt x="2541" y="16795"/>
                      <a:pt x="5454" y="17306"/>
                      <a:pt x="8312" y="17306"/>
                    </a:cubicBezTo>
                    <a:cubicBezTo>
                      <a:pt x="9973" y="17306"/>
                      <a:pt x="11615" y="17133"/>
                      <a:pt x="12777" y="16776"/>
                    </a:cubicBezTo>
                    <a:lnTo>
                      <a:pt x="12777" y="16776"/>
                    </a:lnTo>
                    <a:cubicBezTo>
                      <a:pt x="11926" y="19481"/>
                      <a:pt x="10680" y="23767"/>
                      <a:pt x="10650" y="26563"/>
                    </a:cubicBezTo>
                    <a:cubicBezTo>
                      <a:pt x="10619" y="27840"/>
                      <a:pt x="11075" y="29451"/>
                      <a:pt x="12321" y="29512"/>
                    </a:cubicBezTo>
                    <a:cubicBezTo>
                      <a:pt x="12336" y="29512"/>
                      <a:pt x="12351" y="29512"/>
                      <a:pt x="12366" y="29512"/>
                    </a:cubicBezTo>
                    <a:cubicBezTo>
                      <a:pt x="13254" y="29512"/>
                      <a:pt x="13878" y="28617"/>
                      <a:pt x="14267" y="27840"/>
                    </a:cubicBezTo>
                    <a:cubicBezTo>
                      <a:pt x="15513" y="25195"/>
                      <a:pt x="17154" y="20332"/>
                      <a:pt x="16881" y="17445"/>
                    </a:cubicBezTo>
                    <a:lnTo>
                      <a:pt x="16881" y="17445"/>
                    </a:lnTo>
                    <a:cubicBezTo>
                      <a:pt x="19282" y="19724"/>
                      <a:pt x="21866" y="21943"/>
                      <a:pt x="24966" y="23007"/>
                    </a:cubicBezTo>
                    <a:cubicBezTo>
                      <a:pt x="25623" y="23242"/>
                      <a:pt x="26317" y="23422"/>
                      <a:pt x="26990" y="23422"/>
                    </a:cubicBezTo>
                    <a:cubicBezTo>
                      <a:pt x="27189" y="23422"/>
                      <a:pt x="27386" y="23406"/>
                      <a:pt x="27580" y="23372"/>
                    </a:cubicBezTo>
                    <a:cubicBezTo>
                      <a:pt x="28462" y="23220"/>
                      <a:pt x="29343" y="22581"/>
                      <a:pt x="29404" y="21670"/>
                    </a:cubicBezTo>
                    <a:cubicBezTo>
                      <a:pt x="29495" y="20940"/>
                      <a:pt x="29069" y="20271"/>
                      <a:pt x="28614" y="19663"/>
                    </a:cubicBezTo>
                    <a:cubicBezTo>
                      <a:pt x="26577" y="16958"/>
                      <a:pt x="23568" y="14983"/>
                      <a:pt x="20255" y="14131"/>
                    </a:cubicBezTo>
                    <a:cubicBezTo>
                      <a:pt x="24449" y="10910"/>
                      <a:pt x="28036" y="6046"/>
                      <a:pt x="26273" y="4618"/>
                    </a:cubicBezTo>
                    <a:cubicBezTo>
                      <a:pt x="25824" y="4250"/>
                      <a:pt x="25368" y="4088"/>
                      <a:pt x="24907" y="4088"/>
                    </a:cubicBezTo>
                    <a:cubicBezTo>
                      <a:pt x="22623" y="4088"/>
                      <a:pt x="20195" y="8056"/>
                      <a:pt x="17641" y="10636"/>
                    </a:cubicBezTo>
                    <a:cubicBezTo>
                      <a:pt x="16881" y="8539"/>
                      <a:pt x="15635" y="6654"/>
                      <a:pt x="14966" y="4618"/>
                    </a:cubicBezTo>
                    <a:cubicBezTo>
                      <a:pt x="14386" y="2824"/>
                      <a:pt x="12912" y="0"/>
                      <a:pt x="10765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12" name="Google Shape;5712;p34"/>
              <p:cNvSpPr/>
              <p:nvPr/>
            </p:nvSpPr>
            <p:spPr>
              <a:xfrm>
                <a:off x="5507200" y="2177950"/>
                <a:ext cx="117825" cy="111425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4457" extrusionOk="0">
                    <a:moveTo>
                      <a:pt x="3677" y="2079"/>
                    </a:moveTo>
                    <a:cubicBezTo>
                      <a:pt x="3678" y="2088"/>
                      <a:pt x="3679" y="2097"/>
                      <a:pt x="3679" y="2105"/>
                    </a:cubicBezTo>
                    <a:lnTo>
                      <a:pt x="3679" y="2136"/>
                    </a:lnTo>
                    <a:cubicBezTo>
                      <a:pt x="3679" y="2124"/>
                      <a:pt x="3679" y="2105"/>
                      <a:pt x="3677" y="2079"/>
                    </a:cubicBezTo>
                    <a:close/>
                    <a:moveTo>
                      <a:pt x="2526" y="1"/>
                    </a:moveTo>
                    <a:cubicBezTo>
                      <a:pt x="2190" y="1"/>
                      <a:pt x="1847" y="82"/>
                      <a:pt x="1521" y="251"/>
                    </a:cubicBezTo>
                    <a:cubicBezTo>
                      <a:pt x="1429" y="281"/>
                      <a:pt x="1308" y="373"/>
                      <a:pt x="1247" y="433"/>
                    </a:cubicBezTo>
                    <a:cubicBezTo>
                      <a:pt x="1217" y="433"/>
                      <a:pt x="1156" y="494"/>
                      <a:pt x="1125" y="494"/>
                    </a:cubicBezTo>
                    <a:cubicBezTo>
                      <a:pt x="92" y="1102"/>
                      <a:pt x="1" y="2409"/>
                      <a:pt x="548" y="3412"/>
                    </a:cubicBezTo>
                    <a:cubicBezTo>
                      <a:pt x="965" y="4093"/>
                      <a:pt x="1684" y="4457"/>
                      <a:pt x="2441" y="4457"/>
                    </a:cubicBezTo>
                    <a:cubicBezTo>
                      <a:pt x="2732" y="4457"/>
                      <a:pt x="3027" y="4403"/>
                      <a:pt x="3314" y="4294"/>
                    </a:cubicBezTo>
                    <a:cubicBezTo>
                      <a:pt x="4104" y="3929"/>
                      <a:pt x="4712" y="3169"/>
                      <a:pt x="4682" y="2257"/>
                    </a:cubicBezTo>
                    <a:cubicBezTo>
                      <a:pt x="4712" y="1740"/>
                      <a:pt x="4530" y="1041"/>
                      <a:pt x="4074" y="677"/>
                    </a:cubicBezTo>
                    <a:cubicBezTo>
                      <a:pt x="3653" y="236"/>
                      <a:pt x="3099" y="1"/>
                      <a:pt x="25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13" name="Google Shape;5713;p34"/>
              <p:cNvSpPr/>
              <p:nvPr/>
            </p:nvSpPr>
            <p:spPr>
              <a:xfrm>
                <a:off x="5638925" y="2279150"/>
                <a:ext cx="161975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479" h="3908" extrusionOk="0">
                    <a:moveTo>
                      <a:pt x="359" y="1"/>
                    </a:moveTo>
                    <a:cubicBezTo>
                      <a:pt x="142" y="1"/>
                      <a:pt x="0" y="329"/>
                      <a:pt x="233" y="458"/>
                    </a:cubicBezTo>
                    <a:cubicBezTo>
                      <a:pt x="1297" y="1006"/>
                      <a:pt x="2331" y="1553"/>
                      <a:pt x="3364" y="2221"/>
                    </a:cubicBezTo>
                    <a:cubicBezTo>
                      <a:pt x="4276" y="2768"/>
                      <a:pt x="5097" y="3528"/>
                      <a:pt x="6100" y="3893"/>
                    </a:cubicBezTo>
                    <a:cubicBezTo>
                      <a:pt x="6126" y="3903"/>
                      <a:pt x="6152" y="3908"/>
                      <a:pt x="6176" y="3908"/>
                    </a:cubicBezTo>
                    <a:cubicBezTo>
                      <a:pt x="6372" y="3908"/>
                      <a:pt x="6478" y="3603"/>
                      <a:pt x="6343" y="3468"/>
                    </a:cubicBezTo>
                    <a:cubicBezTo>
                      <a:pt x="5674" y="2677"/>
                      <a:pt x="4580" y="2161"/>
                      <a:pt x="3668" y="1674"/>
                    </a:cubicBezTo>
                    <a:cubicBezTo>
                      <a:pt x="2635" y="1066"/>
                      <a:pt x="1571" y="550"/>
                      <a:pt x="477" y="33"/>
                    </a:cubicBezTo>
                    <a:cubicBezTo>
                      <a:pt x="436" y="10"/>
                      <a:pt x="396" y="1"/>
                      <a:pt x="3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14" name="Google Shape;5714;p34"/>
              <p:cNvSpPr/>
              <p:nvPr/>
            </p:nvSpPr>
            <p:spPr>
              <a:xfrm>
                <a:off x="5642475" y="2086325"/>
                <a:ext cx="104700" cy="103625"/>
              </a:xfrm>
              <a:custGeom>
                <a:avLst/>
                <a:gdLst/>
                <a:ahLst/>
                <a:cxnLst/>
                <a:rect l="l" t="t" r="r" b="b"/>
                <a:pathLst>
                  <a:path w="4188" h="4145" extrusionOk="0">
                    <a:moveTo>
                      <a:pt x="3864" y="1"/>
                    </a:moveTo>
                    <a:cubicBezTo>
                      <a:pt x="3809" y="1"/>
                      <a:pt x="3754" y="18"/>
                      <a:pt x="3709" y="56"/>
                    </a:cubicBezTo>
                    <a:cubicBezTo>
                      <a:pt x="3070" y="573"/>
                      <a:pt x="2553" y="1302"/>
                      <a:pt x="2006" y="1910"/>
                    </a:cubicBezTo>
                    <a:cubicBezTo>
                      <a:pt x="1429" y="2518"/>
                      <a:pt x="821" y="3126"/>
                      <a:pt x="213" y="3703"/>
                    </a:cubicBezTo>
                    <a:cubicBezTo>
                      <a:pt x="0" y="3869"/>
                      <a:pt x="174" y="4145"/>
                      <a:pt x="390" y="4145"/>
                    </a:cubicBezTo>
                    <a:cubicBezTo>
                      <a:pt x="452" y="4145"/>
                      <a:pt x="517" y="4122"/>
                      <a:pt x="578" y="4068"/>
                    </a:cubicBezTo>
                    <a:cubicBezTo>
                      <a:pt x="1246" y="3460"/>
                      <a:pt x="1885" y="2852"/>
                      <a:pt x="2493" y="2214"/>
                    </a:cubicBezTo>
                    <a:cubicBezTo>
                      <a:pt x="3070" y="1636"/>
                      <a:pt x="3709" y="1028"/>
                      <a:pt x="4073" y="360"/>
                    </a:cubicBezTo>
                    <a:cubicBezTo>
                      <a:pt x="4187" y="155"/>
                      <a:pt x="4028" y="1"/>
                      <a:pt x="38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15" name="Google Shape;5715;p34"/>
              <p:cNvSpPr/>
              <p:nvPr/>
            </p:nvSpPr>
            <p:spPr>
              <a:xfrm>
                <a:off x="5449875" y="2023550"/>
                <a:ext cx="91450" cy="133925"/>
              </a:xfrm>
              <a:custGeom>
                <a:avLst/>
                <a:gdLst/>
                <a:ahLst/>
                <a:cxnLst/>
                <a:rect l="l" t="t" r="r" b="b"/>
                <a:pathLst>
                  <a:path w="3658" h="5357" extrusionOk="0">
                    <a:moveTo>
                      <a:pt x="324" y="1"/>
                    </a:moveTo>
                    <a:cubicBezTo>
                      <a:pt x="162" y="1"/>
                      <a:pt x="1" y="151"/>
                      <a:pt x="45" y="348"/>
                    </a:cubicBezTo>
                    <a:cubicBezTo>
                      <a:pt x="622" y="2111"/>
                      <a:pt x="1929" y="3691"/>
                      <a:pt x="2932" y="5211"/>
                    </a:cubicBezTo>
                    <a:cubicBezTo>
                      <a:pt x="3016" y="5314"/>
                      <a:pt x="3123" y="5356"/>
                      <a:pt x="3224" y="5356"/>
                    </a:cubicBezTo>
                    <a:cubicBezTo>
                      <a:pt x="3454" y="5356"/>
                      <a:pt x="3657" y="5139"/>
                      <a:pt x="3510" y="4907"/>
                    </a:cubicBezTo>
                    <a:cubicBezTo>
                      <a:pt x="2507" y="3357"/>
                      <a:pt x="1716" y="1503"/>
                      <a:pt x="500" y="74"/>
                    </a:cubicBezTo>
                    <a:cubicBezTo>
                      <a:pt x="450" y="23"/>
                      <a:pt x="387" y="1"/>
                      <a:pt x="3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16" name="Google Shape;5716;p34"/>
              <p:cNvSpPr/>
              <p:nvPr/>
            </p:nvSpPr>
            <p:spPr>
              <a:xfrm>
                <a:off x="5286850" y="2237300"/>
                <a:ext cx="160350" cy="28050"/>
              </a:xfrm>
              <a:custGeom>
                <a:avLst/>
                <a:gdLst/>
                <a:ahLst/>
                <a:cxnLst/>
                <a:rect l="l" t="t" r="r" b="b"/>
                <a:pathLst>
                  <a:path w="6414" h="1122" extrusionOk="0">
                    <a:moveTo>
                      <a:pt x="370" y="1"/>
                    </a:moveTo>
                    <a:cubicBezTo>
                      <a:pt x="1" y="1"/>
                      <a:pt x="19" y="584"/>
                      <a:pt x="426" y="613"/>
                    </a:cubicBezTo>
                    <a:cubicBezTo>
                      <a:pt x="1763" y="797"/>
                      <a:pt x="3345" y="1121"/>
                      <a:pt x="4800" y="1121"/>
                    </a:cubicBezTo>
                    <a:cubicBezTo>
                      <a:pt x="5264" y="1121"/>
                      <a:pt x="5714" y="1089"/>
                      <a:pt x="6140" y="1008"/>
                    </a:cubicBezTo>
                    <a:cubicBezTo>
                      <a:pt x="6414" y="947"/>
                      <a:pt x="6383" y="582"/>
                      <a:pt x="6140" y="491"/>
                    </a:cubicBezTo>
                    <a:cubicBezTo>
                      <a:pt x="5319" y="248"/>
                      <a:pt x="4377" y="309"/>
                      <a:pt x="3465" y="278"/>
                    </a:cubicBezTo>
                    <a:cubicBezTo>
                      <a:pt x="2432" y="187"/>
                      <a:pt x="1429" y="126"/>
                      <a:pt x="426" y="5"/>
                    </a:cubicBezTo>
                    <a:cubicBezTo>
                      <a:pt x="406" y="2"/>
                      <a:pt x="388" y="1"/>
                      <a:pt x="3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17" name="Google Shape;5717;p34"/>
              <p:cNvSpPr/>
              <p:nvPr/>
            </p:nvSpPr>
            <p:spPr>
              <a:xfrm>
                <a:off x="5485500" y="2373875"/>
                <a:ext cx="45525" cy="129325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5173" extrusionOk="0">
                    <a:moveTo>
                      <a:pt x="1486" y="0"/>
                    </a:moveTo>
                    <a:cubicBezTo>
                      <a:pt x="1400" y="0"/>
                      <a:pt x="1316" y="41"/>
                      <a:pt x="1264" y="135"/>
                    </a:cubicBezTo>
                    <a:cubicBezTo>
                      <a:pt x="474" y="1502"/>
                      <a:pt x="230" y="3326"/>
                      <a:pt x="18" y="4907"/>
                    </a:cubicBezTo>
                    <a:cubicBezTo>
                      <a:pt x="1" y="5078"/>
                      <a:pt x="148" y="5172"/>
                      <a:pt x="286" y="5172"/>
                    </a:cubicBezTo>
                    <a:cubicBezTo>
                      <a:pt x="391" y="5172"/>
                      <a:pt x="491" y="5117"/>
                      <a:pt x="504" y="4998"/>
                    </a:cubicBezTo>
                    <a:cubicBezTo>
                      <a:pt x="808" y="3387"/>
                      <a:pt x="1477" y="1928"/>
                      <a:pt x="1781" y="347"/>
                    </a:cubicBezTo>
                    <a:cubicBezTo>
                      <a:pt x="1821" y="148"/>
                      <a:pt x="1651" y="0"/>
                      <a:pt x="14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18" name="Google Shape;5718;p34"/>
              <p:cNvSpPr/>
              <p:nvPr/>
            </p:nvSpPr>
            <p:spPr>
              <a:xfrm>
                <a:off x="5539125" y="2196375"/>
                <a:ext cx="3042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74" extrusionOk="0">
                    <a:moveTo>
                      <a:pt x="608" y="0"/>
                    </a:moveTo>
                    <a:cubicBezTo>
                      <a:pt x="0" y="0"/>
                      <a:pt x="0" y="973"/>
                      <a:pt x="608" y="973"/>
                    </a:cubicBezTo>
                    <a:cubicBezTo>
                      <a:pt x="1216" y="973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19" name="Google Shape;5719;p34"/>
              <p:cNvSpPr/>
              <p:nvPr/>
            </p:nvSpPr>
            <p:spPr>
              <a:xfrm>
                <a:off x="5525450" y="2221450"/>
                <a:ext cx="31925" cy="25850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1034" extrusionOk="0">
                    <a:moveTo>
                      <a:pt x="639" y="0"/>
                    </a:moveTo>
                    <a:cubicBezTo>
                      <a:pt x="0" y="0"/>
                      <a:pt x="0" y="1034"/>
                      <a:pt x="639" y="1034"/>
                    </a:cubicBezTo>
                    <a:cubicBezTo>
                      <a:pt x="1277" y="1034"/>
                      <a:pt x="1277" y="0"/>
                      <a:pt x="639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20" name="Google Shape;5720;p34"/>
              <p:cNvSpPr/>
              <p:nvPr/>
            </p:nvSpPr>
            <p:spPr>
              <a:xfrm>
                <a:off x="5547475" y="2251225"/>
                <a:ext cx="29575" cy="218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872" extrusionOk="0">
                    <a:moveTo>
                      <a:pt x="554" y="0"/>
                    </a:moveTo>
                    <a:cubicBezTo>
                      <a:pt x="493" y="0"/>
                      <a:pt x="430" y="17"/>
                      <a:pt x="366" y="56"/>
                    </a:cubicBezTo>
                    <a:cubicBezTo>
                      <a:pt x="305" y="56"/>
                      <a:pt x="305" y="86"/>
                      <a:pt x="274" y="86"/>
                    </a:cubicBezTo>
                    <a:cubicBezTo>
                      <a:pt x="92" y="208"/>
                      <a:pt x="1" y="481"/>
                      <a:pt x="122" y="664"/>
                    </a:cubicBezTo>
                    <a:cubicBezTo>
                      <a:pt x="198" y="814"/>
                      <a:pt x="320" y="872"/>
                      <a:pt x="453" y="872"/>
                    </a:cubicBezTo>
                    <a:cubicBezTo>
                      <a:pt x="534" y="872"/>
                      <a:pt x="619" y="850"/>
                      <a:pt x="700" y="816"/>
                    </a:cubicBezTo>
                    <a:cubicBezTo>
                      <a:pt x="730" y="816"/>
                      <a:pt x="730" y="785"/>
                      <a:pt x="791" y="785"/>
                    </a:cubicBezTo>
                    <a:cubicBezTo>
                      <a:pt x="1183" y="628"/>
                      <a:pt x="924" y="0"/>
                      <a:pt x="554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21" name="Google Shape;5721;p34"/>
              <p:cNvSpPr/>
              <p:nvPr/>
            </p:nvSpPr>
            <p:spPr>
              <a:xfrm>
                <a:off x="5572550" y="2216900"/>
                <a:ext cx="24350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760" extrusionOk="0">
                    <a:moveTo>
                      <a:pt x="487" y="0"/>
                    </a:moveTo>
                    <a:cubicBezTo>
                      <a:pt x="1" y="30"/>
                      <a:pt x="1" y="760"/>
                      <a:pt x="487" y="760"/>
                    </a:cubicBezTo>
                    <a:cubicBezTo>
                      <a:pt x="974" y="760"/>
                      <a:pt x="974" y="0"/>
                      <a:pt x="487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22" name="Google Shape;5722;p34"/>
              <p:cNvSpPr/>
              <p:nvPr/>
            </p:nvSpPr>
            <p:spPr>
              <a:xfrm>
                <a:off x="5574075" y="2184975"/>
                <a:ext cx="18275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578" extrusionOk="0">
                    <a:moveTo>
                      <a:pt x="365" y="0"/>
                    </a:moveTo>
                    <a:cubicBezTo>
                      <a:pt x="1" y="0"/>
                      <a:pt x="1" y="578"/>
                      <a:pt x="365" y="578"/>
                    </a:cubicBezTo>
                    <a:cubicBezTo>
                      <a:pt x="730" y="578"/>
                      <a:pt x="73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23" name="Google Shape;5723;p34"/>
              <p:cNvSpPr/>
              <p:nvPr/>
            </p:nvSpPr>
            <p:spPr>
              <a:xfrm>
                <a:off x="5583200" y="2245775"/>
                <a:ext cx="19025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608" extrusionOk="0">
                    <a:moveTo>
                      <a:pt x="365" y="0"/>
                    </a:moveTo>
                    <a:cubicBezTo>
                      <a:pt x="0" y="0"/>
                      <a:pt x="0" y="608"/>
                      <a:pt x="365" y="608"/>
                    </a:cubicBezTo>
                    <a:cubicBezTo>
                      <a:pt x="760" y="608"/>
                      <a:pt x="76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5724" name="Google Shape;5724;p34"/>
            <p:cNvGrpSpPr/>
            <p:nvPr/>
          </p:nvGrpSpPr>
          <p:grpSpPr>
            <a:xfrm>
              <a:off x="7374450" y="4464366"/>
              <a:ext cx="988324" cy="895098"/>
              <a:chOff x="4048900" y="1919750"/>
              <a:chExt cx="1060775" cy="960715"/>
            </a:xfrm>
          </p:grpSpPr>
          <p:sp>
            <p:nvSpPr>
              <p:cNvPr id="5725" name="Google Shape;5725;p34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26" name="Google Shape;5726;p34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27" name="Google Shape;5727;p34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28" name="Google Shape;5728;p34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29" name="Google Shape;5729;p34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30" name="Google Shape;5730;p34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31" name="Google Shape;5731;p34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32" name="Google Shape;5732;p34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33" name="Google Shape;5733;p34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34" name="Google Shape;5734;p34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35" name="Google Shape;5735;p34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36" name="Google Shape;5736;p34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37" name="Google Shape;5737;p34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38" name="Google Shape;5738;p34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39" name="Google Shape;5739;p34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40" name="Google Shape;5740;p34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41" name="Google Shape;5741;p34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42" name="Google Shape;5742;p34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43" name="Google Shape;5743;p34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44" name="Google Shape;5744;p34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45" name="Google Shape;5745;p34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46" name="Google Shape;5746;p34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47" name="Google Shape;5747;p34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5093343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5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49" name="Google Shape;5749;p35"/>
          <p:cNvGrpSpPr/>
          <p:nvPr/>
        </p:nvGrpSpPr>
        <p:grpSpPr>
          <a:xfrm>
            <a:off x="-766201" y="194230"/>
            <a:ext cx="13509811" cy="7254476"/>
            <a:chOff x="-574651" y="145672"/>
            <a:chExt cx="10132358" cy="5440857"/>
          </a:xfrm>
        </p:grpSpPr>
        <p:sp>
          <p:nvSpPr>
            <p:cNvPr id="5750" name="Google Shape;5750;p35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51" name="Google Shape;5751;p35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5752" name="Google Shape;5752;p35"/>
            <p:cNvGrpSpPr/>
            <p:nvPr/>
          </p:nvGrpSpPr>
          <p:grpSpPr>
            <a:xfrm rot="2083657">
              <a:off x="7586664" y="4357291"/>
              <a:ext cx="1356684" cy="695046"/>
              <a:chOff x="4976050" y="4611525"/>
              <a:chExt cx="1664950" cy="852975"/>
            </a:xfrm>
          </p:grpSpPr>
          <p:sp>
            <p:nvSpPr>
              <p:cNvPr id="5753" name="Google Shape;5753;p35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54" name="Google Shape;5754;p35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5755" name="Google Shape;5755;p35"/>
            <p:cNvGrpSpPr/>
            <p:nvPr/>
          </p:nvGrpSpPr>
          <p:grpSpPr>
            <a:xfrm rot="-1734738" flipH="1">
              <a:off x="7911602" y="3869617"/>
              <a:ext cx="1428294" cy="1064074"/>
              <a:chOff x="5065700" y="3436875"/>
              <a:chExt cx="1984875" cy="1478725"/>
            </a:xfrm>
          </p:grpSpPr>
          <p:sp>
            <p:nvSpPr>
              <p:cNvPr id="5756" name="Google Shape;5756;p35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57" name="Google Shape;5757;p35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58" name="Google Shape;5758;p35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59" name="Google Shape;5759;p35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60" name="Google Shape;5760;p35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61" name="Google Shape;5761;p35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62" name="Google Shape;5762;p35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63" name="Google Shape;5763;p35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64" name="Google Shape;5764;p35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5765" name="Google Shape;5765;p35"/>
            <p:cNvGrpSpPr/>
            <p:nvPr/>
          </p:nvGrpSpPr>
          <p:grpSpPr>
            <a:xfrm rot="-2164417" flipH="1">
              <a:off x="8293813" y="4496357"/>
              <a:ext cx="1198047" cy="613775"/>
              <a:chOff x="4976050" y="4611525"/>
              <a:chExt cx="1664950" cy="852975"/>
            </a:xfrm>
          </p:grpSpPr>
          <p:sp>
            <p:nvSpPr>
              <p:cNvPr id="5766" name="Google Shape;5766;p35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67" name="Google Shape;5767;p35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5768" name="Google Shape;5768;p35"/>
            <p:cNvGrpSpPr/>
            <p:nvPr/>
          </p:nvGrpSpPr>
          <p:grpSpPr>
            <a:xfrm rot="-749415">
              <a:off x="82252" y="3491063"/>
              <a:ext cx="583337" cy="1417573"/>
              <a:chOff x="1535425" y="492925"/>
              <a:chExt cx="524575" cy="1274775"/>
            </a:xfrm>
          </p:grpSpPr>
          <p:sp>
            <p:nvSpPr>
              <p:cNvPr id="5769" name="Google Shape;5769;p35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70" name="Google Shape;5770;p35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71" name="Google Shape;5771;p35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72" name="Google Shape;5772;p35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73" name="Google Shape;5773;p35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74" name="Google Shape;5774;p35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75" name="Google Shape;5775;p35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76" name="Google Shape;5776;p35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77" name="Google Shape;5777;p35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78" name="Google Shape;5778;p35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79" name="Google Shape;5779;p35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80" name="Google Shape;5780;p35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81" name="Google Shape;5781;p35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82" name="Google Shape;5782;p35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83" name="Google Shape;5783;p35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84" name="Google Shape;5784;p35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5785" name="Google Shape;5785;p35"/>
            <p:cNvGrpSpPr/>
            <p:nvPr/>
          </p:nvGrpSpPr>
          <p:grpSpPr>
            <a:xfrm flipH="1">
              <a:off x="8014780" y="4552109"/>
              <a:ext cx="954154" cy="975956"/>
              <a:chOff x="1356975" y="1865675"/>
              <a:chExt cx="1024100" cy="1047500"/>
            </a:xfrm>
          </p:grpSpPr>
          <p:sp>
            <p:nvSpPr>
              <p:cNvPr id="5786" name="Google Shape;5786;p35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87" name="Google Shape;5787;p35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88" name="Google Shape;5788;p35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89" name="Google Shape;5789;p35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90" name="Google Shape;5790;p35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91" name="Google Shape;5791;p35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92" name="Google Shape;5792;p35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93" name="Google Shape;5793;p35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94" name="Google Shape;5794;p35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95" name="Google Shape;5795;p35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96" name="Google Shape;5796;p35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97" name="Google Shape;5797;p35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98" name="Google Shape;5798;p35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99" name="Google Shape;5799;p35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800" name="Google Shape;5800;p35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801" name="Google Shape;5801;p35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802" name="Google Shape;5802;p35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803" name="Google Shape;5803;p35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804" name="Google Shape;5804;p35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805" name="Google Shape;5805;p35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806" name="Google Shape;5806;p35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807" name="Google Shape;5807;p35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808" name="Google Shape;5808;p35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809" name="Google Shape;5809;p35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810" name="Google Shape;5810;p35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811" name="Google Shape;5811;p35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812" name="Google Shape;5812;p35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813" name="Google Shape;5813;p35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5814" name="Google Shape;5814;p35"/>
            <p:cNvGrpSpPr/>
            <p:nvPr/>
          </p:nvGrpSpPr>
          <p:grpSpPr>
            <a:xfrm rot="-1719346" flipH="1">
              <a:off x="-302167" y="4093192"/>
              <a:ext cx="889403" cy="1363591"/>
              <a:chOff x="2235100" y="548200"/>
              <a:chExt cx="759725" cy="1164775"/>
            </a:xfrm>
          </p:grpSpPr>
          <p:sp>
            <p:nvSpPr>
              <p:cNvPr id="5815" name="Google Shape;5815;p35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816" name="Google Shape;5816;p35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817" name="Google Shape;5817;p35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818" name="Google Shape;5818;p35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819" name="Google Shape;5819;p35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820" name="Google Shape;5820;p35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821" name="Google Shape;5821;p35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822" name="Google Shape;5822;p35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823" name="Google Shape;5823;p35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5824" name="Google Shape;5824;p35"/>
            <p:cNvGrpSpPr/>
            <p:nvPr/>
          </p:nvGrpSpPr>
          <p:grpSpPr>
            <a:xfrm rot="1031996">
              <a:off x="286147" y="4355707"/>
              <a:ext cx="988287" cy="895065"/>
              <a:chOff x="4048900" y="1919750"/>
              <a:chExt cx="1060775" cy="960715"/>
            </a:xfrm>
          </p:grpSpPr>
          <p:sp>
            <p:nvSpPr>
              <p:cNvPr id="5825" name="Google Shape;5825;p35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826" name="Google Shape;5826;p35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827" name="Google Shape;5827;p35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828" name="Google Shape;5828;p35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829" name="Google Shape;5829;p35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830" name="Google Shape;5830;p35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831" name="Google Shape;5831;p35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832" name="Google Shape;5832;p35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833" name="Google Shape;5833;p35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834" name="Google Shape;5834;p35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835" name="Google Shape;5835;p35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836" name="Google Shape;5836;p35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837" name="Google Shape;5837;p35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838" name="Google Shape;5838;p35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839" name="Google Shape;5839;p35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840" name="Google Shape;5840;p35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841" name="Google Shape;5841;p35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842" name="Google Shape;5842;p35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843" name="Google Shape;5843;p35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844" name="Google Shape;5844;p35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845" name="Google Shape;5845;p35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846" name="Google Shape;5846;p35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847" name="Google Shape;5847;p35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5848" name="Google Shape;5848;p35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49" name="Google Shape;5849;p35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50" name="Google Shape;5850;p35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5851" name="Google Shape;5851;p35"/>
            <p:cNvGrpSpPr/>
            <p:nvPr/>
          </p:nvGrpSpPr>
          <p:grpSpPr>
            <a:xfrm>
              <a:off x="1607138" y="4516600"/>
              <a:ext cx="5952975" cy="317375"/>
              <a:chOff x="7687225" y="6953000"/>
              <a:chExt cx="5952975" cy="317375"/>
            </a:xfrm>
          </p:grpSpPr>
          <p:sp>
            <p:nvSpPr>
              <p:cNvPr id="5852" name="Google Shape;5852;p35"/>
              <p:cNvSpPr/>
              <p:nvPr/>
            </p:nvSpPr>
            <p:spPr>
              <a:xfrm>
                <a:off x="13448800" y="695300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853" name="Google Shape;5853;p35"/>
              <p:cNvSpPr/>
              <p:nvPr/>
            </p:nvSpPr>
            <p:spPr>
              <a:xfrm>
                <a:off x="7687225" y="70225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3512895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spTree>
      <p:nvGrpSpPr>
        <p:cNvPr id="1" name="Shape 5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55" name="Google Shape;5855;p36"/>
          <p:cNvGrpSpPr/>
          <p:nvPr/>
        </p:nvGrpSpPr>
        <p:grpSpPr>
          <a:xfrm>
            <a:off x="-430209" y="345700"/>
            <a:ext cx="12866046" cy="6844192"/>
            <a:chOff x="-322656" y="259275"/>
            <a:chExt cx="9649534" cy="5133144"/>
          </a:xfrm>
        </p:grpSpPr>
        <p:sp>
          <p:nvSpPr>
            <p:cNvPr id="5856" name="Google Shape;5856;p36"/>
            <p:cNvSpPr/>
            <p:nvPr/>
          </p:nvSpPr>
          <p:spPr>
            <a:xfrm>
              <a:off x="-38725" y="3723725"/>
              <a:ext cx="9209436" cy="1458730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57" name="Google Shape;5857;p36"/>
            <p:cNvSpPr/>
            <p:nvPr/>
          </p:nvSpPr>
          <p:spPr>
            <a:xfrm>
              <a:off x="-65450" y="3787133"/>
              <a:ext cx="9209483" cy="1394939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5858" name="Google Shape;5858;p36"/>
            <p:cNvGrpSpPr/>
            <p:nvPr/>
          </p:nvGrpSpPr>
          <p:grpSpPr>
            <a:xfrm>
              <a:off x="-322656" y="2822671"/>
              <a:ext cx="1615975" cy="2569748"/>
              <a:chOff x="-322656" y="2822671"/>
              <a:chExt cx="1615975" cy="2569748"/>
            </a:xfrm>
          </p:grpSpPr>
          <p:grpSp>
            <p:nvGrpSpPr>
              <p:cNvPr id="5859" name="Google Shape;5859;p36"/>
              <p:cNvGrpSpPr/>
              <p:nvPr/>
            </p:nvGrpSpPr>
            <p:grpSpPr>
              <a:xfrm flipH="1">
                <a:off x="190140" y="3890691"/>
                <a:ext cx="664598" cy="652358"/>
                <a:chOff x="5672100" y="3575250"/>
                <a:chExt cx="1054750" cy="1035325"/>
              </a:xfrm>
            </p:grpSpPr>
            <p:sp>
              <p:nvSpPr>
                <p:cNvPr id="5860" name="Google Shape;5860;p36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861" name="Google Shape;5861;p36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862" name="Google Shape;5862;p36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863" name="Google Shape;5863;p36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864" name="Google Shape;5864;p36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865" name="Google Shape;5865;p36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866" name="Google Shape;5866;p36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867" name="Google Shape;5867;p36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grpSp>
            <p:nvGrpSpPr>
              <p:cNvPr id="5868" name="Google Shape;5868;p36"/>
              <p:cNvGrpSpPr/>
              <p:nvPr/>
            </p:nvGrpSpPr>
            <p:grpSpPr>
              <a:xfrm flipH="1">
                <a:off x="-98572" y="2822671"/>
                <a:ext cx="361614" cy="2013485"/>
                <a:chOff x="6611150" y="1880250"/>
                <a:chExt cx="573900" cy="3195500"/>
              </a:xfrm>
            </p:grpSpPr>
            <p:sp>
              <p:nvSpPr>
                <p:cNvPr id="5869" name="Google Shape;5869;p36"/>
                <p:cNvSpPr/>
                <p:nvPr/>
              </p:nvSpPr>
              <p:spPr>
                <a:xfrm>
                  <a:off x="6730125" y="2278575"/>
                  <a:ext cx="240650" cy="279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6" h="111887" extrusionOk="0">
                      <a:moveTo>
                        <a:pt x="6213" y="1"/>
                      </a:moveTo>
                      <a:cubicBezTo>
                        <a:pt x="6132" y="1"/>
                        <a:pt x="6070" y="156"/>
                        <a:pt x="6070" y="481"/>
                      </a:cubicBezTo>
                      <a:cubicBezTo>
                        <a:pt x="6130" y="7412"/>
                        <a:pt x="6860" y="15679"/>
                        <a:pt x="7437" y="24068"/>
                      </a:cubicBezTo>
                      <a:cubicBezTo>
                        <a:pt x="8045" y="32518"/>
                        <a:pt x="8501" y="41090"/>
                        <a:pt x="8349" y="48506"/>
                      </a:cubicBezTo>
                      <a:cubicBezTo>
                        <a:pt x="8137" y="58841"/>
                        <a:pt x="7285" y="69267"/>
                        <a:pt x="5857" y="79540"/>
                      </a:cubicBezTo>
                      <a:cubicBezTo>
                        <a:pt x="4459" y="89844"/>
                        <a:pt x="2513" y="100118"/>
                        <a:pt x="234" y="110179"/>
                      </a:cubicBezTo>
                      <a:cubicBezTo>
                        <a:pt x="0" y="111203"/>
                        <a:pt x="74" y="111887"/>
                        <a:pt x="293" y="111887"/>
                      </a:cubicBezTo>
                      <a:cubicBezTo>
                        <a:pt x="445" y="111887"/>
                        <a:pt x="666" y="111558"/>
                        <a:pt x="902" y="110787"/>
                      </a:cubicBezTo>
                      <a:cubicBezTo>
                        <a:pt x="3729" y="101851"/>
                        <a:pt x="5492" y="92367"/>
                        <a:pt x="6830" y="82884"/>
                      </a:cubicBezTo>
                      <a:cubicBezTo>
                        <a:pt x="8258" y="72549"/>
                        <a:pt x="9170" y="62124"/>
                        <a:pt x="9444" y="51728"/>
                      </a:cubicBezTo>
                      <a:cubicBezTo>
                        <a:pt x="9626" y="43066"/>
                        <a:pt x="9352" y="34676"/>
                        <a:pt x="8836" y="26287"/>
                      </a:cubicBezTo>
                      <a:cubicBezTo>
                        <a:pt x="8289" y="17898"/>
                        <a:pt x="7498" y="9539"/>
                        <a:pt x="6556" y="907"/>
                      </a:cubicBezTo>
                      <a:cubicBezTo>
                        <a:pt x="6484" y="317"/>
                        <a:pt x="6329" y="1"/>
                        <a:pt x="621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870" name="Google Shape;5870;p36"/>
                <p:cNvSpPr/>
                <p:nvPr/>
              </p:nvSpPr>
              <p:spPr>
                <a:xfrm>
                  <a:off x="6748975" y="2826575"/>
                  <a:ext cx="324400" cy="15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6151" extrusionOk="0">
                      <a:moveTo>
                        <a:pt x="8677" y="1"/>
                      </a:moveTo>
                      <a:cubicBezTo>
                        <a:pt x="8498" y="1"/>
                        <a:pt x="8309" y="26"/>
                        <a:pt x="8112" y="81"/>
                      </a:cubicBezTo>
                      <a:cubicBezTo>
                        <a:pt x="7170" y="325"/>
                        <a:pt x="6744" y="1085"/>
                        <a:pt x="6744" y="1844"/>
                      </a:cubicBezTo>
                      <a:cubicBezTo>
                        <a:pt x="6402" y="1502"/>
                        <a:pt x="5958" y="1280"/>
                        <a:pt x="5423" y="1280"/>
                      </a:cubicBezTo>
                      <a:cubicBezTo>
                        <a:pt x="5245" y="1280"/>
                        <a:pt x="5057" y="1305"/>
                        <a:pt x="4860" y="1358"/>
                      </a:cubicBezTo>
                      <a:cubicBezTo>
                        <a:pt x="4738" y="1388"/>
                        <a:pt x="4617" y="1449"/>
                        <a:pt x="4556" y="1480"/>
                      </a:cubicBezTo>
                      <a:cubicBezTo>
                        <a:pt x="4236" y="841"/>
                        <a:pt x="3659" y="361"/>
                        <a:pt x="2871" y="361"/>
                      </a:cubicBezTo>
                      <a:cubicBezTo>
                        <a:pt x="2684" y="361"/>
                        <a:pt x="2486" y="388"/>
                        <a:pt x="2276" y="446"/>
                      </a:cubicBezTo>
                      <a:cubicBezTo>
                        <a:pt x="0" y="1112"/>
                        <a:pt x="740" y="4338"/>
                        <a:pt x="2760" y="4338"/>
                      </a:cubicBezTo>
                      <a:cubicBezTo>
                        <a:pt x="2953" y="4338"/>
                        <a:pt x="3156" y="4309"/>
                        <a:pt x="3370" y="4246"/>
                      </a:cubicBezTo>
                      <a:cubicBezTo>
                        <a:pt x="3462" y="4215"/>
                        <a:pt x="3583" y="4185"/>
                        <a:pt x="3674" y="4124"/>
                      </a:cubicBezTo>
                      <a:cubicBezTo>
                        <a:pt x="3967" y="4783"/>
                        <a:pt x="4553" y="5246"/>
                        <a:pt x="5339" y="5246"/>
                      </a:cubicBezTo>
                      <a:cubicBezTo>
                        <a:pt x="5532" y="5246"/>
                        <a:pt x="5738" y="5218"/>
                        <a:pt x="5954" y="5158"/>
                      </a:cubicBezTo>
                      <a:cubicBezTo>
                        <a:pt x="6896" y="4884"/>
                        <a:pt x="7322" y="4124"/>
                        <a:pt x="7322" y="3364"/>
                      </a:cubicBezTo>
                      <a:cubicBezTo>
                        <a:pt x="7595" y="3668"/>
                        <a:pt x="7930" y="3881"/>
                        <a:pt x="8355" y="3942"/>
                      </a:cubicBezTo>
                      <a:cubicBezTo>
                        <a:pt x="8276" y="5000"/>
                        <a:pt x="9048" y="6150"/>
                        <a:pt x="10252" y="6150"/>
                      </a:cubicBezTo>
                      <a:cubicBezTo>
                        <a:pt x="10431" y="6150"/>
                        <a:pt x="10620" y="6125"/>
                        <a:pt x="10817" y="6069"/>
                      </a:cubicBezTo>
                      <a:cubicBezTo>
                        <a:pt x="12975" y="5461"/>
                        <a:pt x="12398" y="2452"/>
                        <a:pt x="10574" y="2209"/>
                      </a:cubicBezTo>
                      <a:cubicBezTo>
                        <a:pt x="10653" y="1151"/>
                        <a:pt x="9881" y="1"/>
                        <a:pt x="86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871" name="Google Shape;5871;p36"/>
                <p:cNvSpPr/>
                <p:nvPr/>
              </p:nvSpPr>
              <p:spPr>
                <a:xfrm>
                  <a:off x="6990350" y="2757900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66" y="0"/>
                      </a:moveTo>
                      <a:cubicBezTo>
                        <a:pt x="2674" y="0"/>
                        <a:pt x="2470" y="30"/>
                        <a:pt x="2257" y="93"/>
                      </a:cubicBezTo>
                      <a:cubicBezTo>
                        <a:pt x="0" y="734"/>
                        <a:pt x="731" y="3978"/>
                        <a:pt x="2763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627" y="3226"/>
                        <a:pt x="4887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872" name="Google Shape;5872;p36"/>
                <p:cNvSpPr/>
                <p:nvPr/>
              </p:nvSpPr>
              <p:spPr>
                <a:xfrm>
                  <a:off x="6732175" y="2235275"/>
                  <a:ext cx="388325" cy="59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33" h="23877" extrusionOk="0">
                      <a:moveTo>
                        <a:pt x="8328" y="16074"/>
                      </a:moveTo>
                      <a:cubicBezTo>
                        <a:pt x="8615" y="16258"/>
                        <a:pt x="8943" y="16373"/>
                        <a:pt x="9312" y="16373"/>
                      </a:cubicBezTo>
                      <a:cubicBezTo>
                        <a:pt x="9491" y="16373"/>
                        <a:pt x="9680" y="16346"/>
                        <a:pt x="9878" y="16287"/>
                      </a:cubicBezTo>
                      <a:cubicBezTo>
                        <a:pt x="10030" y="16226"/>
                        <a:pt x="10152" y="16165"/>
                        <a:pt x="10304" y="16135"/>
                      </a:cubicBezTo>
                      <a:cubicBezTo>
                        <a:pt x="10588" y="16315"/>
                        <a:pt x="10937" y="16452"/>
                        <a:pt x="11334" y="16452"/>
                      </a:cubicBezTo>
                      <a:cubicBezTo>
                        <a:pt x="11405" y="16452"/>
                        <a:pt x="11477" y="16448"/>
                        <a:pt x="11550" y="16439"/>
                      </a:cubicBezTo>
                      <a:lnTo>
                        <a:pt x="11550" y="16439"/>
                      </a:lnTo>
                      <a:cubicBezTo>
                        <a:pt x="10699" y="17046"/>
                        <a:pt x="10608" y="18201"/>
                        <a:pt x="11094" y="19053"/>
                      </a:cubicBezTo>
                      <a:cubicBezTo>
                        <a:pt x="10805" y="18741"/>
                        <a:pt x="10369" y="18544"/>
                        <a:pt x="9858" y="18544"/>
                      </a:cubicBezTo>
                      <a:cubicBezTo>
                        <a:pt x="9671" y="18544"/>
                        <a:pt x="9474" y="18570"/>
                        <a:pt x="9270" y="18627"/>
                      </a:cubicBezTo>
                      <a:cubicBezTo>
                        <a:pt x="9240" y="18627"/>
                        <a:pt x="9210" y="18657"/>
                        <a:pt x="9179" y="18657"/>
                      </a:cubicBezTo>
                      <a:cubicBezTo>
                        <a:pt x="8814" y="18201"/>
                        <a:pt x="8328" y="17867"/>
                        <a:pt x="7690" y="17867"/>
                      </a:cubicBezTo>
                      <a:cubicBezTo>
                        <a:pt x="7659" y="17442"/>
                        <a:pt x="7447" y="17077"/>
                        <a:pt x="7203" y="16742"/>
                      </a:cubicBezTo>
                      <a:cubicBezTo>
                        <a:pt x="7264" y="16742"/>
                        <a:pt x="7295" y="16682"/>
                        <a:pt x="7386" y="16682"/>
                      </a:cubicBezTo>
                      <a:cubicBezTo>
                        <a:pt x="7811" y="16591"/>
                        <a:pt x="8146" y="16347"/>
                        <a:pt x="8328" y="16074"/>
                      </a:cubicBezTo>
                      <a:close/>
                      <a:moveTo>
                        <a:pt x="4084" y="0"/>
                      </a:moveTo>
                      <a:cubicBezTo>
                        <a:pt x="3898" y="0"/>
                        <a:pt x="3701" y="27"/>
                        <a:pt x="3495" y="86"/>
                      </a:cubicBezTo>
                      <a:cubicBezTo>
                        <a:pt x="1287" y="737"/>
                        <a:pt x="1979" y="3971"/>
                        <a:pt x="4024" y="3971"/>
                      </a:cubicBezTo>
                      <a:cubicBezTo>
                        <a:pt x="4175" y="3971"/>
                        <a:pt x="4333" y="3953"/>
                        <a:pt x="4498" y="3916"/>
                      </a:cubicBezTo>
                      <a:lnTo>
                        <a:pt x="4498" y="4159"/>
                      </a:lnTo>
                      <a:cubicBezTo>
                        <a:pt x="4377" y="4159"/>
                        <a:pt x="4225" y="4189"/>
                        <a:pt x="4073" y="4220"/>
                      </a:cubicBezTo>
                      <a:cubicBezTo>
                        <a:pt x="2279" y="4767"/>
                        <a:pt x="2401" y="6925"/>
                        <a:pt x="3556" y="7776"/>
                      </a:cubicBezTo>
                      <a:cubicBezTo>
                        <a:pt x="3161" y="8293"/>
                        <a:pt x="3130" y="8992"/>
                        <a:pt x="3313" y="9539"/>
                      </a:cubicBezTo>
                      <a:cubicBezTo>
                        <a:pt x="2675" y="10572"/>
                        <a:pt x="3191" y="12183"/>
                        <a:pt x="4377" y="12548"/>
                      </a:cubicBezTo>
                      <a:cubicBezTo>
                        <a:pt x="4346" y="12700"/>
                        <a:pt x="4346" y="12882"/>
                        <a:pt x="4377" y="13034"/>
                      </a:cubicBezTo>
                      <a:lnTo>
                        <a:pt x="4346" y="13034"/>
                      </a:lnTo>
                      <a:cubicBezTo>
                        <a:pt x="3343" y="13308"/>
                        <a:pt x="2918" y="14098"/>
                        <a:pt x="2978" y="14919"/>
                      </a:cubicBezTo>
                      <a:cubicBezTo>
                        <a:pt x="2735" y="14919"/>
                        <a:pt x="2523" y="14919"/>
                        <a:pt x="2249" y="14980"/>
                      </a:cubicBezTo>
                      <a:cubicBezTo>
                        <a:pt x="1" y="15646"/>
                        <a:pt x="718" y="18872"/>
                        <a:pt x="2734" y="18872"/>
                      </a:cubicBezTo>
                      <a:cubicBezTo>
                        <a:pt x="2926" y="18872"/>
                        <a:pt x="3129" y="18842"/>
                        <a:pt x="3343" y="18779"/>
                      </a:cubicBezTo>
                      <a:cubicBezTo>
                        <a:pt x="3586" y="18718"/>
                        <a:pt x="3769" y="18627"/>
                        <a:pt x="3921" y="18505"/>
                      </a:cubicBezTo>
                      <a:cubicBezTo>
                        <a:pt x="3951" y="18718"/>
                        <a:pt x="4073" y="18901"/>
                        <a:pt x="4134" y="19053"/>
                      </a:cubicBezTo>
                      <a:cubicBezTo>
                        <a:pt x="2196" y="19855"/>
                        <a:pt x="2956" y="22852"/>
                        <a:pt x="4875" y="22852"/>
                      </a:cubicBezTo>
                      <a:cubicBezTo>
                        <a:pt x="5063" y="22852"/>
                        <a:pt x="5262" y="22823"/>
                        <a:pt x="5471" y="22761"/>
                      </a:cubicBezTo>
                      <a:lnTo>
                        <a:pt x="5532" y="22761"/>
                      </a:lnTo>
                      <a:cubicBezTo>
                        <a:pt x="5829" y="23379"/>
                        <a:pt x="6407" y="23877"/>
                        <a:pt x="7186" y="23877"/>
                      </a:cubicBezTo>
                      <a:cubicBezTo>
                        <a:pt x="7364" y="23877"/>
                        <a:pt x="7553" y="23851"/>
                        <a:pt x="7751" y="23794"/>
                      </a:cubicBezTo>
                      <a:cubicBezTo>
                        <a:pt x="8571" y="23581"/>
                        <a:pt x="8966" y="23004"/>
                        <a:pt x="9088" y="22366"/>
                      </a:cubicBezTo>
                      <a:cubicBezTo>
                        <a:pt x="9264" y="22446"/>
                        <a:pt x="9466" y="22484"/>
                        <a:pt x="9685" y="22484"/>
                      </a:cubicBezTo>
                      <a:cubicBezTo>
                        <a:pt x="9880" y="22484"/>
                        <a:pt x="10089" y="22453"/>
                        <a:pt x="10304" y="22396"/>
                      </a:cubicBezTo>
                      <a:cubicBezTo>
                        <a:pt x="11732" y="21971"/>
                        <a:pt x="11976" y="20481"/>
                        <a:pt x="11398" y="19478"/>
                      </a:cubicBezTo>
                      <a:lnTo>
                        <a:pt x="11398" y="19478"/>
                      </a:lnTo>
                      <a:cubicBezTo>
                        <a:pt x="11706" y="19764"/>
                        <a:pt x="12126" y="19970"/>
                        <a:pt x="12622" y="19970"/>
                      </a:cubicBezTo>
                      <a:cubicBezTo>
                        <a:pt x="12811" y="19970"/>
                        <a:pt x="13012" y="19940"/>
                        <a:pt x="13222" y="19873"/>
                      </a:cubicBezTo>
                      <a:cubicBezTo>
                        <a:pt x="15532" y="19259"/>
                        <a:pt x="14804" y="16028"/>
                        <a:pt x="12796" y="16028"/>
                      </a:cubicBezTo>
                      <a:cubicBezTo>
                        <a:pt x="12717" y="16028"/>
                        <a:pt x="12636" y="16033"/>
                        <a:pt x="12553" y="16043"/>
                      </a:cubicBezTo>
                      <a:cubicBezTo>
                        <a:pt x="13985" y="15025"/>
                        <a:pt x="13197" y="12460"/>
                        <a:pt x="11387" y="12460"/>
                      </a:cubicBezTo>
                      <a:cubicBezTo>
                        <a:pt x="11199" y="12460"/>
                        <a:pt x="10999" y="12488"/>
                        <a:pt x="10790" y="12548"/>
                      </a:cubicBezTo>
                      <a:cubicBezTo>
                        <a:pt x="10638" y="12578"/>
                        <a:pt x="10547" y="12669"/>
                        <a:pt x="10395" y="12700"/>
                      </a:cubicBezTo>
                      <a:cubicBezTo>
                        <a:pt x="10116" y="12501"/>
                        <a:pt x="9773" y="12380"/>
                        <a:pt x="9398" y="12380"/>
                      </a:cubicBezTo>
                      <a:cubicBezTo>
                        <a:pt x="9200" y="12380"/>
                        <a:pt x="8994" y="12414"/>
                        <a:pt x="8784" y="12487"/>
                      </a:cubicBezTo>
                      <a:cubicBezTo>
                        <a:pt x="8571" y="12548"/>
                        <a:pt x="8359" y="12639"/>
                        <a:pt x="8176" y="12730"/>
                      </a:cubicBezTo>
                      <a:cubicBezTo>
                        <a:pt x="8055" y="11970"/>
                        <a:pt x="7599" y="11271"/>
                        <a:pt x="6839" y="11028"/>
                      </a:cubicBezTo>
                      <a:cubicBezTo>
                        <a:pt x="6839" y="10907"/>
                        <a:pt x="6900" y="10755"/>
                        <a:pt x="6839" y="10663"/>
                      </a:cubicBezTo>
                      <a:lnTo>
                        <a:pt x="6839" y="10663"/>
                      </a:lnTo>
                      <a:cubicBezTo>
                        <a:pt x="7080" y="10775"/>
                        <a:pt x="7355" y="10841"/>
                        <a:pt x="7657" y="10841"/>
                      </a:cubicBezTo>
                      <a:cubicBezTo>
                        <a:pt x="7850" y="10841"/>
                        <a:pt x="8054" y="10814"/>
                        <a:pt x="8267" y="10755"/>
                      </a:cubicBezTo>
                      <a:cubicBezTo>
                        <a:pt x="10524" y="10114"/>
                        <a:pt x="9793" y="6870"/>
                        <a:pt x="7737" y="6870"/>
                      </a:cubicBezTo>
                      <a:cubicBezTo>
                        <a:pt x="7550" y="6870"/>
                        <a:pt x="7351" y="6897"/>
                        <a:pt x="7143" y="6955"/>
                      </a:cubicBezTo>
                      <a:cubicBezTo>
                        <a:pt x="6808" y="7077"/>
                        <a:pt x="6504" y="7229"/>
                        <a:pt x="6322" y="7472"/>
                      </a:cubicBezTo>
                      <a:cubicBezTo>
                        <a:pt x="6292" y="7411"/>
                        <a:pt x="6231" y="7381"/>
                        <a:pt x="6170" y="7350"/>
                      </a:cubicBezTo>
                      <a:cubicBezTo>
                        <a:pt x="6383" y="7046"/>
                        <a:pt x="6504" y="6651"/>
                        <a:pt x="6504" y="6286"/>
                      </a:cubicBezTo>
                      <a:cubicBezTo>
                        <a:pt x="6626" y="6286"/>
                        <a:pt x="6778" y="6256"/>
                        <a:pt x="6930" y="6195"/>
                      </a:cubicBezTo>
                      <a:cubicBezTo>
                        <a:pt x="9174" y="5570"/>
                        <a:pt x="8445" y="2316"/>
                        <a:pt x="6428" y="2316"/>
                      </a:cubicBezTo>
                      <a:cubicBezTo>
                        <a:pt x="6287" y="2316"/>
                        <a:pt x="6140" y="2332"/>
                        <a:pt x="5988" y="2365"/>
                      </a:cubicBezTo>
                      <a:cubicBezTo>
                        <a:pt x="6120" y="1252"/>
                        <a:pt x="5351" y="0"/>
                        <a:pt x="40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873" name="Google Shape;5873;p36"/>
                <p:cNvSpPr/>
                <p:nvPr/>
              </p:nvSpPr>
              <p:spPr>
                <a:xfrm>
                  <a:off x="6732750" y="212717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6" y="94"/>
                      </a:cubicBezTo>
                      <a:cubicBezTo>
                        <a:pt x="0" y="734"/>
                        <a:pt x="730" y="3978"/>
                        <a:pt x="2786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874" name="Google Shape;5874;p36"/>
                <p:cNvSpPr/>
                <p:nvPr/>
              </p:nvSpPr>
              <p:spPr>
                <a:xfrm>
                  <a:off x="6704600" y="1982675"/>
                  <a:ext cx="146950" cy="13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8" h="5204" extrusionOk="0">
                      <a:moveTo>
                        <a:pt x="3336" y="1"/>
                      </a:moveTo>
                      <a:cubicBezTo>
                        <a:pt x="3140" y="1"/>
                        <a:pt x="2932" y="32"/>
                        <a:pt x="2714" y="98"/>
                      </a:cubicBezTo>
                      <a:cubicBezTo>
                        <a:pt x="1863" y="342"/>
                        <a:pt x="1407" y="949"/>
                        <a:pt x="1346" y="1649"/>
                      </a:cubicBezTo>
                      <a:cubicBezTo>
                        <a:pt x="0" y="2719"/>
                        <a:pt x="813" y="5204"/>
                        <a:pt x="2573" y="5204"/>
                      </a:cubicBezTo>
                      <a:cubicBezTo>
                        <a:pt x="2762" y="5204"/>
                        <a:pt x="2961" y="5175"/>
                        <a:pt x="3170" y="5114"/>
                      </a:cubicBezTo>
                      <a:cubicBezTo>
                        <a:pt x="3990" y="4840"/>
                        <a:pt x="4446" y="4232"/>
                        <a:pt x="4537" y="3533"/>
                      </a:cubicBezTo>
                      <a:cubicBezTo>
                        <a:pt x="5878" y="2493"/>
                        <a:pt x="5101" y="1"/>
                        <a:pt x="33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875" name="Google Shape;5875;p36"/>
                <p:cNvSpPr/>
                <p:nvPr/>
              </p:nvSpPr>
              <p:spPr>
                <a:xfrm>
                  <a:off x="6862125" y="205592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43" y="1"/>
                      </a:moveTo>
                      <a:cubicBezTo>
                        <a:pt x="2656" y="1"/>
                        <a:pt x="2457" y="28"/>
                        <a:pt x="2249" y="86"/>
                      </a:cubicBezTo>
                      <a:cubicBezTo>
                        <a:pt x="0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6"/>
                      </a:cubicBezTo>
                      <a:cubicBezTo>
                        <a:pt x="5629" y="3245"/>
                        <a:pt x="4899" y="1"/>
                        <a:pt x="28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876" name="Google Shape;5876;p36"/>
                <p:cNvSpPr/>
                <p:nvPr/>
              </p:nvSpPr>
              <p:spPr>
                <a:xfrm>
                  <a:off x="6893350" y="2163250"/>
                  <a:ext cx="1401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2" extrusionOk="0">
                      <a:moveTo>
                        <a:pt x="2835" y="1"/>
                      </a:moveTo>
                      <a:cubicBezTo>
                        <a:pt x="2658" y="1"/>
                        <a:pt x="2472" y="25"/>
                        <a:pt x="2276" y="79"/>
                      </a:cubicBezTo>
                      <a:cubicBezTo>
                        <a:pt x="0" y="745"/>
                        <a:pt x="740" y="3971"/>
                        <a:pt x="2761" y="3971"/>
                      </a:cubicBezTo>
                      <a:cubicBezTo>
                        <a:pt x="2953" y="3971"/>
                        <a:pt x="3157" y="3942"/>
                        <a:pt x="3371" y="3879"/>
                      </a:cubicBezTo>
                      <a:cubicBezTo>
                        <a:pt x="5607" y="3264"/>
                        <a:pt x="4861" y="1"/>
                        <a:pt x="28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877" name="Google Shape;5877;p36"/>
                <p:cNvSpPr/>
                <p:nvPr/>
              </p:nvSpPr>
              <p:spPr>
                <a:xfrm>
                  <a:off x="6930525" y="2293025"/>
                  <a:ext cx="1407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1" h="3978" extrusionOk="0">
                      <a:moveTo>
                        <a:pt x="2839" y="1"/>
                      </a:moveTo>
                      <a:cubicBezTo>
                        <a:pt x="2653" y="1"/>
                        <a:pt x="2455" y="28"/>
                        <a:pt x="2248" y="86"/>
                      </a:cubicBezTo>
                      <a:cubicBezTo>
                        <a:pt x="0" y="752"/>
                        <a:pt x="717" y="3978"/>
                        <a:pt x="2756" y="3978"/>
                      </a:cubicBezTo>
                      <a:cubicBezTo>
                        <a:pt x="2950" y="3978"/>
                        <a:pt x="3156" y="3949"/>
                        <a:pt x="3373" y="3885"/>
                      </a:cubicBezTo>
                      <a:cubicBezTo>
                        <a:pt x="5631" y="3272"/>
                        <a:pt x="4898" y="1"/>
                        <a:pt x="283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878" name="Google Shape;5878;p36"/>
                <p:cNvSpPr/>
                <p:nvPr/>
              </p:nvSpPr>
              <p:spPr>
                <a:xfrm>
                  <a:off x="6974525" y="2439500"/>
                  <a:ext cx="138400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6" h="3986" extrusionOk="0">
                      <a:moveTo>
                        <a:pt x="2823" y="1"/>
                      </a:moveTo>
                      <a:cubicBezTo>
                        <a:pt x="2633" y="1"/>
                        <a:pt x="2432" y="30"/>
                        <a:pt x="2221" y="93"/>
                      </a:cubicBezTo>
                      <a:cubicBezTo>
                        <a:pt x="0" y="759"/>
                        <a:pt x="720" y="3985"/>
                        <a:pt x="2713" y="3985"/>
                      </a:cubicBezTo>
                      <a:cubicBezTo>
                        <a:pt x="2903" y="3985"/>
                        <a:pt x="3104" y="3956"/>
                        <a:pt x="3315" y="3893"/>
                      </a:cubicBezTo>
                      <a:cubicBezTo>
                        <a:pt x="5535" y="3226"/>
                        <a:pt x="4816" y="1"/>
                        <a:pt x="282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879" name="Google Shape;5879;p36"/>
                <p:cNvSpPr/>
                <p:nvPr/>
              </p:nvSpPr>
              <p:spPr>
                <a:xfrm>
                  <a:off x="7000975" y="2564125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66" y="0"/>
                      </a:moveTo>
                      <a:cubicBezTo>
                        <a:pt x="2674" y="0"/>
                        <a:pt x="2471" y="30"/>
                        <a:pt x="2257" y="93"/>
                      </a:cubicBezTo>
                      <a:cubicBezTo>
                        <a:pt x="1" y="734"/>
                        <a:pt x="731" y="3978"/>
                        <a:pt x="2764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599" y="3226"/>
                        <a:pt x="4882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880" name="Google Shape;5880;p36"/>
                <p:cNvSpPr/>
                <p:nvPr/>
              </p:nvSpPr>
              <p:spPr>
                <a:xfrm>
                  <a:off x="6919950" y="2428900"/>
                  <a:ext cx="140550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4" extrusionOk="0">
                      <a:moveTo>
                        <a:pt x="2878" y="0"/>
                      </a:moveTo>
                      <a:cubicBezTo>
                        <a:pt x="2688" y="0"/>
                        <a:pt x="2487" y="29"/>
                        <a:pt x="2276" y="92"/>
                      </a:cubicBezTo>
                      <a:cubicBezTo>
                        <a:pt x="0" y="758"/>
                        <a:pt x="740" y="3984"/>
                        <a:pt x="2761" y="3984"/>
                      </a:cubicBezTo>
                      <a:cubicBezTo>
                        <a:pt x="2953" y="3984"/>
                        <a:pt x="3156" y="3954"/>
                        <a:pt x="3370" y="3891"/>
                      </a:cubicBezTo>
                      <a:cubicBezTo>
                        <a:pt x="5621" y="3280"/>
                        <a:pt x="4900" y="0"/>
                        <a:pt x="28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881" name="Google Shape;5881;p36"/>
                <p:cNvSpPr/>
                <p:nvPr/>
              </p:nvSpPr>
              <p:spPr>
                <a:xfrm>
                  <a:off x="6906950" y="238330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51" y="1"/>
                      </a:moveTo>
                      <a:cubicBezTo>
                        <a:pt x="2661" y="1"/>
                        <a:pt x="2460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882" name="Google Shape;5882;p36"/>
                <p:cNvSpPr/>
                <p:nvPr/>
              </p:nvSpPr>
              <p:spPr>
                <a:xfrm>
                  <a:off x="6868200" y="2220250"/>
                  <a:ext cx="1402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1" extrusionOk="0">
                      <a:moveTo>
                        <a:pt x="2814" y="0"/>
                      </a:moveTo>
                      <a:cubicBezTo>
                        <a:pt x="2635" y="0"/>
                        <a:pt x="2447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883" name="Google Shape;5883;p36"/>
                <p:cNvSpPr/>
                <p:nvPr/>
              </p:nvSpPr>
              <p:spPr>
                <a:xfrm>
                  <a:off x="6854525" y="217432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6" y="1"/>
                        <a:pt x="2462" y="30"/>
                        <a:pt x="2249" y="92"/>
                      </a:cubicBezTo>
                      <a:cubicBezTo>
                        <a:pt x="1" y="758"/>
                        <a:pt x="718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3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884" name="Google Shape;5884;p36"/>
                <p:cNvSpPr/>
                <p:nvPr/>
              </p:nvSpPr>
              <p:spPr>
                <a:xfrm>
                  <a:off x="6818800" y="213555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885" name="Google Shape;5885;p36"/>
                <p:cNvSpPr/>
                <p:nvPr/>
              </p:nvSpPr>
              <p:spPr>
                <a:xfrm>
                  <a:off x="6777775" y="2080275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33" y="0"/>
                      </a:moveTo>
                      <a:cubicBezTo>
                        <a:pt x="2648" y="0"/>
                        <a:pt x="2453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4"/>
                      </a:cubicBezTo>
                      <a:cubicBezTo>
                        <a:pt x="5628" y="3271"/>
                        <a:pt x="4873" y="0"/>
                        <a:pt x="28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886" name="Google Shape;5886;p36"/>
                <p:cNvSpPr/>
                <p:nvPr/>
              </p:nvSpPr>
              <p:spPr>
                <a:xfrm>
                  <a:off x="6763950" y="20930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887" name="Google Shape;5887;p36"/>
                <p:cNvSpPr/>
                <p:nvPr/>
              </p:nvSpPr>
              <p:spPr>
                <a:xfrm>
                  <a:off x="6744350" y="2023425"/>
                  <a:ext cx="14095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8" h="3972" extrusionOk="0">
                      <a:moveTo>
                        <a:pt x="2821" y="1"/>
                      </a:moveTo>
                      <a:cubicBezTo>
                        <a:pt x="2640" y="1"/>
                        <a:pt x="2448" y="26"/>
                        <a:pt x="2248" y="79"/>
                      </a:cubicBezTo>
                      <a:cubicBezTo>
                        <a:pt x="0" y="745"/>
                        <a:pt x="717" y="3971"/>
                        <a:pt x="2756" y="3971"/>
                      </a:cubicBezTo>
                      <a:cubicBezTo>
                        <a:pt x="2950" y="3971"/>
                        <a:pt x="3156" y="3942"/>
                        <a:pt x="3373" y="3879"/>
                      </a:cubicBezTo>
                      <a:cubicBezTo>
                        <a:pt x="5637" y="3264"/>
                        <a:pt x="4894" y="1"/>
                        <a:pt x="2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888" name="Google Shape;5888;p36"/>
                <p:cNvSpPr/>
                <p:nvPr/>
              </p:nvSpPr>
              <p:spPr>
                <a:xfrm>
                  <a:off x="6686600" y="1966275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36" y="0"/>
                      </a:moveTo>
                      <a:cubicBezTo>
                        <a:pt x="2651" y="0"/>
                        <a:pt x="2454" y="27"/>
                        <a:pt x="2248" y="86"/>
                      </a:cubicBezTo>
                      <a:cubicBezTo>
                        <a:pt x="0" y="752"/>
                        <a:pt x="717" y="3978"/>
                        <a:pt x="2733" y="3978"/>
                      </a:cubicBezTo>
                      <a:cubicBezTo>
                        <a:pt x="2925" y="3978"/>
                        <a:pt x="3129" y="3948"/>
                        <a:pt x="3342" y="3885"/>
                      </a:cubicBezTo>
                      <a:cubicBezTo>
                        <a:pt x="5627" y="3244"/>
                        <a:pt x="4873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889" name="Google Shape;5889;p36"/>
                <p:cNvSpPr/>
                <p:nvPr/>
              </p:nvSpPr>
              <p:spPr>
                <a:xfrm>
                  <a:off x="6650175" y="1926600"/>
                  <a:ext cx="1405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1" h="3985" extrusionOk="0">
                      <a:moveTo>
                        <a:pt x="2882" y="0"/>
                      </a:moveTo>
                      <a:cubicBezTo>
                        <a:pt x="2691" y="0"/>
                        <a:pt x="2489" y="29"/>
                        <a:pt x="2277" y="92"/>
                      </a:cubicBezTo>
                      <a:cubicBezTo>
                        <a:pt x="1" y="758"/>
                        <a:pt x="741" y="3984"/>
                        <a:pt x="2761" y="3984"/>
                      </a:cubicBezTo>
                      <a:cubicBezTo>
                        <a:pt x="2953" y="3984"/>
                        <a:pt x="3157" y="3955"/>
                        <a:pt x="3371" y="3892"/>
                      </a:cubicBezTo>
                      <a:cubicBezTo>
                        <a:pt x="5621" y="3253"/>
                        <a:pt x="4901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890" name="Google Shape;5890;p36"/>
                <p:cNvSpPr/>
                <p:nvPr/>
              </p:nvSpPr>
              <p:spPr>
                <a:xfrm>
                  <a:off x="6611150" y="1880250"/>
                  <a:ext cx="140800" cy="9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2" h="3977" extrusionOk="0">
                      <a:moveTo>
                        <a:pt x="2870" y="0"/>
                      </a:moveTo>
                      <a:cubicBezTo>
                        <a:pt x="2677" y="0"/>
                        <a:pt x="2472" y="29"/>
                        <a:pt x="2257" y="92"/>
                      </a:cubicBezTo>
                      <a:cubicBezTo>
                        <a:pt x="1" y="733"/>
                        <a:pt x="731" y="3977"/>
                        <a:pt x="2787" y="3977"/>
                      </a:cubicBezTo>
                      <a:cubicBezTo>
                        <a:pt x="2975" y="3977"/>
                        <a:pt x="3173" y="3950"/>
                        <a:pt x="3382" y="3891"/>
                      </a:cubicBezTo>
                      <a:cubicBezTo>
                        <a:pt x="5631" y="3253"/>
                        <a:pt x="4912" y="0"/>
                        <a:pt x="287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891" name="Google Shape;5891;p36"/>
                <p:cNvSpPr/>
                <p:nvPr/>
              </p:nvSpPr>
              <p:spPr>
                <a:xfrm>
                  <a:off x="6716975" y="209835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45" y="0"/>
                      </a:moveTo>
                      <a:cubicBezTo>
                        <a:pt x="2656" y="0"/>
                        <a:pt x="2457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4"/>
                        <a:pt x="3343" y="3891"/>
                      </a:cubicBezTo>
                      <a:cubicBezTo>
                        <a:pt x="5622" y="3280"/>
                        <a:pt x="4852" y="0"/>
                        <a:pt x="28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892" name="Google Shape;5892;p36"/>
                <p:cNvSpPr/>
                <p:nvPr/>
              </p:nvSpPr>
              <p:spPr>
                <a:xfrm>
                  <a:off x="6773975" y="2380425"/>
                  <a:ext cx="1393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3" h="3978" extrusionOk="0">
                      <a:moveTo>
                        <a:pt x="2826" y="0"/>
                      </a:moveTo>
                      <a:cubicBezTo>
                        <a:pt x="2643" y="0"/>
                        <a:pt x="2451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5"/>
                      </a:cubicBezTo>
                      <a:cubicBezTo>
                        <a:pt x="5573" y="3272"/>
                        <a:pt x="4838" y="0"/>
                        <a:pt x="28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893" name="Google Shape;5893;p36"/>
                <p:cNvSpPr/>
                <p:nvPr/>
              </p:nvSpPr>
              <p:spPr>
                <a:xfrm>
                  <a:off x="6873525" y="2467800"/>
                  <a:ext cx="14075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8" extrusionOk="0">
                      <a:moveTo>
                        <a:pt x="2843" y="0"/>
                      </a:moveTo>
                      <a:cubicBezTo>
                        <a:pt x="2656" y="0"/>
                        <a:pt x="2457" y="27"/>
                        <a:pt x="2249" y="86"/>
                      </a:cubicBezTo>
                      <a:cubicBezTo>
                        <a:pt x="0" y="752"/>
                        <a:pt x="717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5"/>
                      </a:cubicBezTo>
                      <a:cubicBezTo>
                        <a:pt x="5629" y="3245"/>
                        <a:pt x="4899" y="0"/>
                        <a:pt x="28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894" name="Google Shape;5894;p36"/>
                <p:cNvSpPr/>
                <p:nvPr/>
              </p:nvSpPr>
              <p:spPr>
                <a:xfrm>
                  <a:off x="6910750" y="2539975"/>
                  <a:ext cx="14070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9" extrusionOk="0">
                      <a:moveTo>
                        <a:pt x="2837" y="1"/>
                      </a:moveTo>
                      <a:cubicBezTo>
                        <a:pt x="2651" y="1"/>
                        <a:pt x="2455" y="28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6"/>
                      </a:cubicBezTo>
                      <a:cubicBezTo>
                        <a:pt x="5627" y="3245"/>
                        <a:pt x="4874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895" name="Google Shape;5895;p36"/>
                <p:cNvSpPr/>
                <p:nvPr/>
              </p:nvSpPr>
              <p:spPr>
                <a:xfrm>
                  <a:off x="6911525" y="2656075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65" y="0"/>
                      </a:moveTo>
                      <a:cubicBezTo>
                        <a:pt x="2671" y="0"/>
                        <a:pt x="2465" y="29"/>
                        <a:pt x="2248" y="93"/>
                      </a:cubicBezTo>
                      <a:cubicBezTo>
                        <a:pt x="0" y="759"/>
                        <a:pt x="717" y="3985"/>
                        <a:pt x="2757" y="3985"/>
                      </a:cubicBezTo>
                      <a:cubicBezTo>
                        <a:pt x="2951" y="3985"/>
                        <a:pt x="3156" y="3956"/>
                        <a:pt x="3373" y="3892"/>
                      </a:cubicBezTo>
                      <a:cubicBezTo>
                        <a:pt x="5621" y="3226"/>
                        <a:pt x="4904" y="0"/>
                        <a:pt x="286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896" name="Google Shape;5896;p36"/>
                <p:cNvSpPr/>
                <p:nvPr/>
              </p:nvSpPr>
              <p:spPr>
                <a:xfrm>
                  <a:off x="6748775" y="249575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82" y="0"/>
                      </a:moveTo>
                      <a:cubicBezTo>
                        <a:pt x="2694" y="0"/>
                        <a:pt x="2494" y="29"/>
                        <a:pt x="2284" y="92"/>
                      </a:cubicBezTo>
                      <a:cubicBezTo>
                        <a:pt x="0" y="733"/>
                        <a:pt x="753" y="3977"/>
                        <a:pt x="2790" y="3977"/>
                      </a:cubicBezTo>
                      <a:cubicBezTo>
                        <a:pt x="2976" y="3977"/>
                        <a:pt x="3172" y="3950"/>
                        <a:pt x="3378" y="3892"/>
                      </a:cubicBezTo>
                      <a:cubicBezTo>
                        <a:pt x="5600" y="3253"/>
                        <a:pt x="4878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897" name="Google Shape;5897;p36"/>
                <p:cNvSpPr/>
                <p:nvPr/>
              </p:nvSpPr>
              <p:spPr>
                <a:xfrm>
                  <a:off x="6745175" y="2338625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1"/>
                      </a:moveTo>
                      <a:cubicBezTo>
                        <a:pt x="2671" y="1"/>
                        <a:pt x="2478" y="27"/>
                        <a:pt x="2276" y="86"/>
                      </a:cubicBezTo>
                      <a:cubicBezTo>
                        <a:pt x="0" y="752"/>
                        <a:pt x="740" y="3978"/>
                        <a:pt x="2760" y="3978"/>
                      </a:cubicBezTo>
                      <a:cubicBezTo>
                        <a:pt x="2953" y="3978"/>
                        <a:pt x="3156" y="3948"/>
                        <a:pt x="3370" y="3885"/>
                      </a:cubicBezTo>
                      <a:cubicBezTo>
                        <a:pt x="5600" y="3272"/>
                        <a:pt x="4865" y="1"/>
                        <a:pt x="285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898" name="Google Shape;5898;p36"/>
                <p:cNvSpPr/>
                <p:nvPr/>
              </p:nvSpPr>
              <p:spPr>
                <a:xfrm>
                  <a:off x="6674425" y="21524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8"/>
                        <a:pt x="3343" y="3885"/>
                      </a:cubicBezTo>
                      <a:cubicBezTo>
                        <a:pt x="5599" y="3244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899" name="Google Shape;5899;p36"/>
                <p:cNvSpPr/>
                <p:nvPr/>
              </p:nvSpPr>
              <p:spPr>
                <a:xfrm>
                  <a:off x="6710150" y="2249550"/>
                  <a:ext cx="14057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5" extrusionOk="0">
                      <a:moveTo>
                        <a:pt x="2861" y="0"/>
                      </a:moveTo>
                      <a:cubicBezTo>
                        <a:pt x="2668" y="0"/>
                        <a:pt x="2464" y="29"/>
                        <a:pt x="2248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3" y="3253"/>
                        <a:pt x="4903" y="0"/>
                        <a:pt x="286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00" name="Google Shape;5900;p36"/>
                <p:cNvSpPr/>
                <p:nvPr/>
              </p:nvSpPr>
              <p:spPr>
                <a:xfrm>
                  <a:off x="6702550" y="250867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5" y="1"/>
                        <a:pt x="2462" y="30"/>
                        <a:pt x="2249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2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01" name="Google Shape;5901;p36"/>
                <p:cNvSpPr/>
                <p:nvPr/>
              </p:nvSpPr>
              <p:spPr>
                <a:xfrm>
                  <a:off x="6694200" y="27358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58" y="1"/>
                      </a:moveTo>
                      <a:cubicBezTo>
                        <a:pt x="2666" y="1"/>
                        <a:pt x="2462" y="30"/>
                        <a:pt x="2248" y="93"/>
                      </a:cubicBezTo>
                      <a:cubicBezTo>
                        <a:pt x="0" y="760"/>
                        <a:pt x="717" y="3985"/>
                        <a:pt x="2733" y="3985"/>
                      </a:cubicBezTo>
                      <a:cubicBezTo>
                        <a:pt x="2925" y="3985"/>
                        <a:pt x="3129" y="3956"/>
                        <a:pt x="3342" y="3893"/>
                      </a:cubicBezTo>
                      <a:cubicBezTo>
                        <a:pt x="5618" y="3227"/>
                        <a:pt x="4878" y="1"/>
                        <a:pt x="285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02" name="Google Shape;5902;p36"/>
                <p:cNvSpPr/>
                <p:nvPr/>
              </p:nvSpPr>
              <p:spPr>
                <a:xfrm>
                  <a:off x="6940400" y="26389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03" name="Google Shape;5903;p36"/>
                <p:cNvSpPr/>
                <p:nvPr/>
              </p:nvSpPr>
              <p:spPr>
                <a:xfrm>
                  <a:off x="6913800" y="2862350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0" y="745"/>
                        <a:pt x="717" y="3971"/>
                        <a:pt x="2734" y="3971"/>
                      </a:cubicBezTo>
                      <a:cubicBezTo>
                        <a:pt x="2925" y="3971"/>
                        <a:pt x="3129" y="3942"/>
                        <a:pt x="3343" y="3879"/>
                      </a:cubicBezTo>
                      <a:cubicBezTo>
                        <a:pt x="5607" y="3264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04" name="Google Shape;5904;p36"/>
                <p:cNvSpPr/>
                <p:nvPr/>
              </p:nvSpPr>
              <p:spPr>
                <a:xfrm>
                  <a:off x="6786750" y="27997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05" name="Google Shape;5905;p36"/>
                <p:cNvSpPr/>
                <p:nvPr/>
              </p:nvSpPr>
              <p:spPr>
                <a:xfrm>
                  <a:off x="6832550" y="292755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06" name="Google Shape;5906;p36"/>
                <p:cNvSpPr/>
                <p:nvPr/>
              </p:nvSpPr>
              <p:spPr>
                <a:xfrm>
                  <a:off x="6993575" y="288100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07" name="Google Shape;5907;p36"/>
                <p:cNvSpPr/>
                <p:nvPr/>
              </p:nvSpPr>
              <p:spPr>
                <a:xfrm>
                  <a:off x="7039175" y="28097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5"/>
                      </a:cubicBezTo>
                      <a:cubicBezTo>
                        <a:pt x="5599" y="3245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08" name="Google Shape;5908;p36"/>
                <p:cNvSpPr/>
                <p:nvPr/>
              </p:nvSpPr>
              <p:spPr>
                <a:xfrm>
                  <a:off x="7044300" y="2659100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7" y="93"/>
                      </a:cubicBezTo>
                      <a:cubicBezTo>
                        <a:pt x="0" y="734"/>
                        <a:pt x="731" y="3978"/>
                        <a:pt x="2787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09" name="Google Shape;5909;p36"/>
                <p:cNvSpPr/>
                <p:nvPr/>
              </p:nvSpPr>
              <p:spPr>
                <a:xfrm>
                  <a:off x="7022525" y="25818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10" name="Google Shape;5910;p36"/>
                <p:cNvSpPr/>
                <p:nvPr/>
              </p:nvSpPr>
              <p:spPr>
                <a:xfrm>
                  <a:off x="6960900" y="2367500"/>
                  <a:ext cx="1400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3" h="3978" extrusionOk="0">
                      <a:moveTo>
                        <a:pt x="2830" y="0"/>
                      </a:moveTo>
                      <a:cubicBezTo>
                        <a:pt x="2647" y="0"/>
                        <a:pt x="2452" y="27"/>
                        <a:pt x="2249" y="86"/>
                      </a:cubicBezTo>
                      <a:cubicBezTo>
                        <a:pt x="1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8"/>
                        <a:pt x="3374" y="3885"/>
                      </a:cubicBezTo>
                      <a:cubicBezTo>
                        <a:pt x="5602" y="3244"/>
                        <a:pt x="4844" y="0"/>
                        <a:pt x="283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11" name="Google Shape;5911;p36"/>
                <p:cNvSpPr/>
                <p:nvPr/>
              </p:nvSpPr>
              <p:spPr>
                <a:xfrm>
                  <a:off x="6883400" y="2357025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12" name="Google Shape;5912;p36"/>
                <p:cNvSpPr/>
                <p:nvPr/>
              </p:nvSpPr>
              <p:spPr>
                <a:xfrm>
                  <a:off x="6773025" y="2206975"/>
                  <a:ext cx="1399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9" h="3978" extrusionOk="0">
                      <a:moveTo>
                        <a:pt x="2866" y="1"/>
                      </a:moveTo>
                      <a:cubicBezTo>
                        <a:pt x="2674" y="1"/>
                        <a:pt x="2470" y="30"/>
                        <a:pt x="2256" y="93"/>
                      </a:cubicBezTo>
                      <a:cubicBezTo>
                        <a:pt x="0" y="734"/>
                        <a:pt x="730" y="3978"/>
                        <a:pt x="2763" y="3978"/>
                      </a:cubicBezTo>
                      <a:cubicBezTo>
                        <a:pt x="2948" y="3978"/>
                        <a:pt x="3145" y="3951"/>
                        <a:pt x="3351" y="3893"/>
                      </a:cubicBezTo>
                      <a:cubicBezTo>
                        <a:pt x="5599" y="3226"/>
                        <a:pt x="4882" y="1"/>
                        <a:pt x="286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13" name="Google Shape;5913;p36"/>
                <p:cNvSpPr/>
                <p:nvPr/>
              </p:nvSpPr>
              <p:spPr>
                <a:xfrm>
                  <a:off x="6875800" y="2616150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08" y="0"/>
                      </a:moveTo>
                      <a:cubicBezTo>
                        <a:pt x="2631" y="0"/>
                        <a:pt x="2444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579" y="3263"/>
                        <a:pt x="4833" y="0"/>
                        <a:pt x="280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14" name="Google Shape;5914;p36"/>
                <p:cNvSpPr/>
                <p:nvPr/>
              </p:nvSpPr>
              <p:spPr>
                <a:xfrm>
                  <a:off x="6915950" y="2845300"/>
                  <a:ext cx="1407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8" extrusionOk="0">
                      <a:moveTo>
                        <a:pt x="2889" y="0"/>
                      </a:moveTo>
                      <a:cubicBezTo>
                        <a:pt x="2699" y="0"/>
                        <a:pt x="2497" y="29"/>
                        <a:pt x="2284" y="92"/>
                      </a:cubicBezTo>
                      <a:cubicBezTo>
                        <a:pt x="0" y="733"/>
                        <a:pt x="754" y="3977"/>
                        <a:pt x="2790" y="3977"/>
                      </a:cubicBezTo>
                      <a:cubicBezTo>
                        <a:pt x="2976" y="3977"/>
                        <a:pt x="3173" y="3950"/>
                        <a:pt x="3378" y="3892"/>
                      </a:cubicBezTo>
                      <a:cubicBezTo>
                        <a:pt x="5628" y="3253"/>
                        <a:pt x="4909" y="0"/>
                        <a:pt x="288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15" name="Google Shape;5915;p36"/>
                <p:cNvSpPr/>
                <p:nvPr/>
              </p:nvSpPr>
              <p:spPr>
                <a:xfrm>
                  <a:off x="6946550" y="27206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85" y="1"/>
                      </a:moveTo>
                      <a:cubicBezTo>
                        <a:pt x="2693" y="1"/>
                        <a:pt x="2490" y="30"/>
                        <a:pt x="2276" y="93"/>
                      </a:cubicBezTo>
                      <a:cubicBezTo>
                        <a:pt x="0" y="760"/>
                        <a:pt x="740" y="3985"/>
                        <a:pt x="2760" y="3985"/>
                      </a:cubicBezTo>
                      <a:cubicBezTo>
                        <a:pt x="2953" y="3985"/>
                        <a:pt x="3156" y="3956"/>
                        <a:pt x="3370" y="3893"/>
                      </a:cubicBezTo>
                      <a:cubicBezTo>
                        <a:pt x="5618" y="3227"/>
                        <a:pt x="4901" y="1"/>
                        <a:pt x="288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16" name="Google Shape;5916;p36"/>
                <p:cNvSpPr/>
                <p:nvPr/>
              </p:nvSpPr>
              <p:spPr>
                <a:xfrm>
                  <a:off x="7005750" y="2694850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50" y="1"/>
                      </a:moveTo>
                      <a:cubicBezTo>
                        <a:pt x="2661" y="1"/>
                        <a:pt x="2459" y="30"/>
                        <a:pt x="2248" y="92"/>
                      </a:cubicBezTo>
                      <a:cubicBezTo>
                        <a:pt x="0" y="758"/>
                        <a:pt x="717" y="3984"/>
                        <a:pt x="2733" y="3984"/>
                      </a:cubicBezTo>
                      <a:cubicBezTo>
                        <a:pt x="2925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17" name="Google Shape;5917;p36"/>
                <p:cNvSpPr/>
                <p:nvPr/>
              </p:nvSpPr>
              <p:spPr>
                <a:xfrm>
                  <a:off x="6834775" y="1989225"/>
                  <a:ext cx="1408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5" h="3972" extrusionOk="0">
                      <a:moveTo>
                        <a:pt x="2808" y="1"/>
                      </a:moveTo>
                      <a:cubicBezTo>
                        <a:pt x="2631" y="1"/>
                        <a:pt x="2444" y="26"/>
                        <a:pt x="2248" y="80"/>
                      </a:cubicBezTo>
                      <a:cubicBezTo>
                        <a:pt x="0" y="746"/>
                        <a:pt x="717" y="3972"/>
                        <a:pt x="2733" y="3972"/>
                      </a:cubicBezTo>
                      <a:cubicBezTo>
                        <a:pt x="2925" y="3972"/>
                        <a:pt x="3129" y="3942"/>
                        <a:pt x="3343" y="3879"/>
                      </a:cubicBezTo>
                      <a:cubicBezTo>
                        <a:pt x="5635" y="3264"/>
                        <a:pt x="4842" y="1"/>
                        <a:pt x="28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18" name="Google Shape;5918;p36"/>
                <p:cNvSpPr/>
                <p:nvPr/>
              </p:nvSpPr>
              <p:spPr>
                <a:xfrm>
                  <a:off x="6674225" y="2036175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37" y="1"/>
                      </a:moveTo>
                      <a:cubicBezTo>
                        <a:pt x="2654" y="1"/>
                        <a:pt x="2460" y="28"/>
                        <a:pt x="2257" y="86"/>
                      </a:cubicBezTo>
                      <a:cubicBezTo>
                        <a:pt x="1" y="727"/>
                        <a:pt x="731" y="3971"/>
                        <a:pt x="2764" y="3971"/>
                      </a:cubicBezTo>
                      <a:cubicBezTo>
                        <a:pt x="2949" y="3971"/>
                        <a:pt x="3145" y="3944"/>
                        <a:pt x="3351" y="3886"/>
                      </a:cubicBezTo>
                      <a:cubicBezTo>
                        <a:pt x="5579" y="3245"/>
                        <a:pt x="4847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19" name="Google Shape;5919;p36"/>
                <p:cNvSpPr/>
                <p:nvPr/>
              </p:nvSpPr>
              <p:spPr>
                <a:xfrm>
                  <a:off x="6691975" y="189790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0"/>
                      </a:moveTo>
                      <a:cubicBezTo>
                        <a:pt x="2671" y="0"/>
                        <a:pt x="2478" y="27"/>
                        <a:pt x="2276" y="85"/>
                      </a:cubicBezTo>
                      <a:cubicBezTo>
                        <a:pt x="0" y="751"/>
                        <a:pt x="740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00" y="3271"/>
                        <a:pt x="4865" y="0"/>
                        <a:pt x="28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20" name="Google Shape;5920;p36"/>
                <p:cNvSpPr/>
                <p:nvPr/>
              </p:nvSpPr>
              <p:spPr>
                <a:xfrm>
                  <a:off x="6765625" y="19512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21" name="Google Shape;5921;p36"/>
                <p:cNvSpPr/>
                <p:nvPr/>
              </p:nvSpPr>
              <p:spPr>
                <a:xfrm>
                  <a:off x="6739025" y="2431925"/>
                  <a:ext cx="1398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3" h="3985" extrusionOk="0">
                      <a:moveTo>
                        <a:pt x="2854" y="0"/>
                      </a:moveTo>
                      <a:cubicBezTo>
                        <a:pt x="2663" y="0"/>
                        <a:pt x="2461" y="29"/>
                        <a:pt x="2249" y="92"/>
                      </a:cubicBezTo>
                      <a:cubicBezTo>
                        <a:pt x="0" y="758"/>
                        <a:pt x="717" y="3984"/>
                        <a:pt x="2734" y="3984"/>
                      </a:cubicBezTo>
                      <a:cubicBezTo>
                        <a:pt x="2925" y="3984"/>
                        <a:pt x="3129" y="3955"/>
                        <a:pt x="3343" y="3892"/>
                      </a:cubicBezTo>
                      <a:cubicBezTo>
                        <a:pt x="5592" y="3253"/>
                        <a:pt x="4873" y="0"/>
                        <a:pt x="285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grpSp>
            <p:nvGrpSpPr>
              <p:cNvPr id="5922" name="Google Shape;5922;p36"/>
              <p:cNvGrpSpPr/>
              <p:nvPr/>
            </p:nvGrpSpPr>
            <p:grpSpPr>
              <a:xfrm flipH="1">
                <a:off x="154193" y="3322813"/>
                <a:ext cx="719842" cy="1309127"/>
                <a:chOff x="5641475" y="2674000"/>
                <a:chExt cx="1142425" cy="2077650"/>
              </a:xfrm>
            </p:grpSpPr>
            <p:sp>
              <p:nvSpPr>
                <p:cNvPr id="5923" name="Google Shape;5923;p36"/>
                <p:cNvSpPr/>
                <p:nvPr/>
              </p:nvSpPr>
              <p:spPr>
                <a:xfrm>
                  <a:off x="5940925" y="2883650"/>
                  <a:ext cx="842975" cy="186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19" h="74720" extrusionOk="0">
                      <a:moveTo>
                        <a:pt x="91" y="1"/>
                      </a:moveTo>
                      <a:cubicBezTo>
                        <a:pt x="7" y="1"/>
                        <a:pt x="0" y="122"/>
                        <a:pt x="129" y="352"/>
                      </a:cubicBezTo>
                      <a:cubicBezTo>
                        <a:pt x="2470" y="4850"/>
                        <a:pt x="5722" y="9987"/>
                        <a:pt x="8883" y="15276"/>
                      </a:cubicBezTo>
                      <a:cubicBezTo>
                        <a:pt x="12075" y="20534"/>
                        <a:pt x="15236" y="25975"/>
                        <a:pt x="17637" y="30838"/>
                      </a:cubicBezTo>
                      <a:cubicBezTo>
                        <a:pt x="24294" y="44395"/>
                        <a:pt x="29218" y="58985"/>
                        <a:pt x="32957" y="73605"/>
                      </a:cubicBezTo>
                      <a:cubicBezTo>
                        <a:pt x="33140" y="74303"/>
                        <a:pt x="33395" y="74720"/>
                        <a:pt x="33545" y="74720"/>
                      </a:cubicBezTo>
                      <a:cubicBezTo>
                        <a:pt x="33668" y="74720"/>
                        <a:pt x="33719" y="74434"/>
                        <a:pt x="33595" y="73787"/>
                      </a:cubicBezTo>
                      <a:cubicBezTo>
                        <a:pt x="32470" y="67040"/>
                        <a:pt x="30434" y="60261"/>
                        <a:pt x="28124" y="53666"/>
                      </a:cubicBezTo>
                      <a:cubicBezTo>
                        <a:pt x="25631" y="46492"/>
                        <a:pt x="22744" y="39380"/>
                        <a:pt x="19431" y="32541"/>
                      </a:cubicBezTo>
                      <a:cubicBezTo>
                        <a:pt x="16665" y="26857"/>
                        <a:pt x="13686" y="21477"/>
                        <a:pt x="10525" y="16218"/>
                      </a:cubicBezTo>
                      <a:cubicBezTo>
                        <a:pt x="7394" y="10929"/>
                        <a:pt x="4081" y="5762"/>
                        <a:pt x="585" y="473"/>
                      </a:cubicBezTo>
                      <a:cubicBezTo>
                        <a:pt x="377" y="152"/>
                        <a:pt x="185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24" name="Google Shape;5924;p36"/>
                <p:cNvSpPr/>
                <p:nvPr/>
              </p:nvSpPr>
              <p:spPr>
                <a:xfrm>
                  <a:off x="6050300" y="3209575"/>
                  <a:ext cx="239575" cy="12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83" h="5083" extrusionOk="0">
                      <a:moveTo>
                        <a:pt x="5708" y="1"/>
                      </a:moveTo>
                      <a:cubicBezTo>
                        <a:pt x="5388" y="1"/>
                        <a:pt x="5054" y="123"/>
                        <a:pt x="4751" y="415"/>
                      </a:cubicBezTo>
                      <a:cubicBezTo>
                        <a:pt x="4235" y="902"/>
                        <a:pt x="4235" y="1509"/>
                        <a:pt x="4448" y="1996"/>
                      </a:cubicBezTo>
                      <a:cubicBezTo>
                        <a:pt x="4289" y="1943"/>
                        <a:pt x="4128" y="1912"/>
                        <a:pt x="3965" y="1912"/>
                      </a:cubicBezTo>
                      <a:cubicBezTo>
                        <a:pt x="3658" y="1912"/>
                        <a:pt x="3347" y="2022"/>
                        <a:pt x="3049" y="2300"/>
                      </a:cubicBezTo>
                      <a:cubicBezTo>
                        <a:pt x="2958" y="2391"/>
                        <a:pt x="2928" y="2421"/>
                        <a:pt x="2897" y="2482"/>
                      </a:cubicBezTo>
                      <a:cubicBezTo>
                        <a:pt x="2650" y="2297"/>
                        <a:pt x="2340" y="2174"/>
                        <a:pt x="2016" y="2174"/>
                      </a:cubicBezTo>
                      <a:cubicBezTo>
                        <a:pt x="1701" y="2174"/>
                        <a:pt x="1373" y="2289"/>
                        <a:pt x="1074" y="2573"/>
                      </a:cubicBezTo>
                      <a:cubicBezTo>
                        <a:pt x="0" y="3575"/>
                        <a:pt x="1005" y="5083"/>
                        <a:pt x="2133" y="5083"/>
                      </a:cubicBezTo>
                      <a:cubicBezTo>
                        <a:pt x="2443" y="5083"/>
                        <a:pt x="2761" y="4969"/>
                        <a:pt x="3049" y="4701"/>
                      </a:cubicBezTo>
                      <a:cubicBezTo>
                        <a:pt x="3110" y="4610"/>
                        <a:pt x="3171" y="4579"/>
                        <a:pt x="3201" y="4519"/>
                      </a:cubicBezTo>
                      <a:cubicBezTo>
                        <a:pt x="3448" y="4704"/>
                        <a:pt x="3758" y="4826"/>
                        <a:pt x="4083" y="4826"/>
                      </a:cubicBezTo>
                      <a:cubicBezTo>
                        <a:pt x="4397" y="4826"/>
                        <a:pt x="4726" y="4712"/>
                        <a:pt x="5025" y="4427"/>
                      </a:cubicBezTo>
                      <a:cubicBezTo>
                        <a:pt x="5542" y="3941"/>
                        <a:pt x="5542" y="3333"/>
                        <a:pt x="5329" y="2847"/>
                      </a:cubicBezTo>
                      <a:lnTo>
                        <a:pt x="5329" y="2847"/>
                      </a:lnTo>
                      <a:cubicBezTo>
                        <a:pt x="5466" y="2892"/>
                        <a:pt x="5610" y="2915"/>
                        <a:pt x="5755" y="2915"/>
                      </a:cubicBezTo>
                      <a:cubicBezTo>
                        <a:pt x="5899" y="2915"/>
                        <a:pt x="6043" y="2892"/>
                        <a:pt x="6180" y="2847"/>
                      </a:cubicBezTo>
                      <a:cubicBezTo>
                        <a:pt x="6434" y="3375"/>
                        <a:pt x="6978" y="3765"/>
                        <a:pt x="7561" y="3765"/>
                      </a:cubicBezTo>
                      <a:cubicBezTo>
                        <a:pt x="7883" y="3765"/>
                        <a:pt x="8217" y="3645"/>
                        <a:pt x="8521" y="3364"/>
                      </a:cubicBezTo>
                      <a:cubicBezTo>
                        <a:pt x="9582" y="2383"/>
                        <a:pt x="8571" y="867"/>
                        <a:pt x="7453" y="867"/>
                      </a:cubicBezTo>
                      <a:cubicBezTo>
                        <a:pt x="7323" y="867"/>
                        <a:pt x="7192" y="888"/>
                        <a:pt x="7062" y="932"/>
                      </a:cubicBezTo>
                      <a:cubicBezTo>
                        <a:pt x="6827" y="403"/>
                        <a:pt x="6289" y="1"/>
                        <a:pt x="57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25" name="Google Shape;5925;p36"/>
                <p:cNvSpPr/>
                <p:nvPr/>
              </p:nvSpPr>
              <p:spPr>
                <a:xfrm>
                  <a:off x="6181100" y="31326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05" y="0"/>
                      </a:moveTo>
                      <a:cubicBezTo>
                        <a:pt x="1692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60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26" name="Google Shape;5926;p36"/>
                <p:cNvSpPr/>
                <p:nvPr/>
              </p:nvSpPr>
              <p:spPr>
                <a:xfrm>
                  <a:off x="5859775" y="2867550"/>
                  <a:ext cx="376600" cy="37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64" h="14983" extrusionOk="0">
                      <a:moveTo>
                        <a:pt x="11765" y="8382"/>
                      </a:moveTo>
                      <a:lnTo>
                        <a:pt x="11765" y="8382"/>
                      </a:lnTo>
                      <a:cubicBezTo>
                        <a:pt x="11369" y="9081"/>
                        <a:pt x="11734" y="9871"/>
                        <a:pt x="12312" y="10236"/>
                      </a:cubicBezTo>
                      <a:cubicBezTo>
                        <a:pt x="12191" y="10210"/>
                        <a:pt x="12065" y="10194"/>
                        <a:pt x="11937" y="10194"/>
                      </a:cubicBezTo>
                      <a:cubicBezTo>
                        <a:pt x="11615" y="10194"/>
                        <a:pt x="11279" y="10296"/>
                        <a:pt x="10974" y="10601"/>
                      </a:cubicBezTo>
                      <a:cubicBezTo>
                        <a:pt x="10944" y="10601"/>
                        <a:pt x="10944" y="10631"/>
                        <a:pt x="10944" y="10631"/>
                      </a:cubicBezTo>
                      <a:cubicBezTo>
                        <a:pt x="10724" y="10530"/>
                        <a:pt x="10495" y="10466"/>
                        <a:pt x="10266" y="10466"/>
                      </a:cubicBezTo>
                      <a:cubicBezTo>
                        <a:pt x="10085" y="10466"/>
                        <a:pt x="9903" y="10506"/>
                        <a:pt x="9728" y="10601"/>
                      </a:cubicBezTo>
                      <a:cubicBezTo>
                        <a:pt x="9515" y="10327"/>
                        <a:pt x="9303" y="10145"/>
                        <a:pt x="9029" y="10023"/>
                      </a:cubicBezTo>
                      <a:cubicBezTo>
                        <a:pt x="9059" y="9962"/>
                        <a:pt x="9120" y="9962"/>
                        <a:pt x="9151" y="9932"/>
                      </a:cubicBezTo>
                      <a:cubicBezTo>
                        <a:pt x="9363" y="9719"/>
                        <a:pt x="9515" y="9476"/>
                        <a:pt x="9576" y="9233"/>
                      </a:cubicBezTo>
                      <a:cubicBezTo>
                        <a:pt x="9612" y="9236"/>
                        <a:pt x="9649" y="9237"/>
                        <a:pt x="9685" y="9237"/>
                      </a:cubicBezTo>
                      <a:cubicBezTo>
                        <a:pt x="10018" y="9237"/>
                        <a:pt x="10369" y="9112"/>
                        <a:pt x="10670" y="8838"/>
                      </a:cubicBezTo>
                      <a:cubicBezTo>
                        <a:pt x="10731" y="8777"/>
                        <a:pt x="10822" y="8686"/>
                        <a:pt x="10853" y="8625"/>
                      </a:cubicBezTo>
                      <a:cubicBezTo>
                        <a:pt x="10913" y="8631"/>
                        <a:pt x="10974" y="8635"/>
                        <a:pt x="11035" y="8635"/>
                      </a:cubicBezTo>
                      <a:cubicBezTo>
                        <a:pt x="11278" y="8635"/>
                        <a:pt x="11521" y="8576"/>
                        <a:pt x="11765" y="8382"/>
                      </a:cubicBezTo>
                      <a:close/>
                      <a:moveTo>
                        <a:pt x="1978" y="1"/>
                      </a:moveTo>
                      <a:cubicBezTo>
                        <a:pt x="1667" y="1"/>
                        <a:pt x="1348" y="116"/>
                        <a:pt x="1065" y="388"/>
                      </a:cubicBezTo>
                      <a:cubicBezTo>
                        <a:pt x="0" y="1404"/>
                        <a:pt x="979" y="2903"/>
                        <a:pt x="2097" y="2903"/>
                      </a:cubicBezTo>
                      <a:cubicBezTo>
                        <a:pt x="2383" y="2903"/>
                        <a:pt x="2678" y="2805"/>
                        <a:pt x="2950" y="2576"/>
                      </a:cubicBezTo>
                      <a:cubicBezTo>
                        <a:pt x="2950" y="2607"/>
                        <a:pt x="2980" y="2667"/>
                        <a:pt x="3041" y="2728"/>
                      </a:cubicBezTo>
                      <a:cubicBezTo>
                        <a:pt x="2950" y="2759"/>
                        <a:pt x="2889" y="2819"/>
                        <a:pt x="2798" y="2911"/>
                      </a:cubicBezTo>
                      <a:cubicBezTo>
                        <a:pt x="1825" y="3853"/>
                        <a:pt x="2615" y="5221"/>
                        <a:pt x="3649" y="5403"/>
                      </a:cubicBezTo>
                      <a:cubicBezTo>
                        <a:pt x="3558" y="5859"/>
                        <a:pt x="3740" y="6315"/>
                        <a:pt x="4105" y="6680"/>
                      </a:cubicBezTo>
                      <a:cubicBezTo>
                        <a:pt x="4021" y="7492"/>
                        <a:pt x="4762" y="8278"/>
                        <a:pt x="5593" y="8278"/>
                      </a:cubicBezTo>
                      <a:cubicBezTo>
                        <a:pt x="5664" y="8278"/>
                        <a:pt x="5735" y="8272"/>
                        <a:pt x="5807" y="8260"/>
                      </a:cubicBezTo>
                      <a:cubicBezTo>
                        <a:pt x="5837" y="8382"/>
                        <a:pt x="5929" y="8503"/>
                        <a:pt x="5959" y="8595"/>
                      </a:cubicBezTo>
                      <a:cubicBezTo>
                        <a:pt x="5412" y="9111"/>
                        <a:pt x="5412" y="9750"/>
                        <a:pt x="5685" y="10266"/>
                      </a:cubicBezTo>
                      <a:cubicBezTo>
                        <a:pt x="5533" y="10358"/>
                        <a:pt x="5381" y="10418"/>
                        <a:pt x="5229" y="10570"/>
                      </a:cubicBezTo>
                      <a:cubicBezTo>
                        <a:pt x="4161" y="11591"/>
                        <a:pt x="5152" y="13095"/>
                        <a:pt x="6274" y="13095"/>
                      </a:cubicBezTo>
                      <a:cubicBezTo>
                        <a:pt x="6588" y="13095"/>
                        <a:pt x="6913" y="12977"/>
                        <a:pt x="7205" y="12698"/>
                      </a:cubicBezTo>
                      <a:cubicBezTo>
                        <a:pt x="7327" y="12607"/>
                        <a:pt x="7448" y="12485"/>
                        <a:pt x="7509" y="12333"/>
                      </a:cubicBezTo>
                      <a:cubicBezTo>
                        <a:pt x="7631" y="12455"/>
                        <a:pt x="7752" y="12516"/>
                        <a:pt x="7844" y="12607"/>
                      </a:cubicBezTo>
                      <a:cubicBezTo>
                        <a:pt x="6997" y="13595"/>
                        <a:pt x="7952" y="14983"/>
                        <a:pt x="9033" y="14983"/>
                      </a:cubicBezTo>
                      <a:cubicBezTo>
                        <a:pt x="9349" y="14983"/>
                        <a:pt x="9676" y="14864"/>
                        <a:pt x="9971" y="14583"/>
                      </a:cubicBezTo>
                      <a:cubicBezTo>
                        <a:pt x="10225" y="14762"/>
                        <a:pt x="10524" y="14875"/>
                        <a:pt x="10830" y="14875"/>
                      </a:cubicBezTo>
                      <a:cubicBezTo>
                        <a:pt x="11146" y="14875"/>
                        <a:pt x="11471" y="14754"/>
                        <a:pt x="11765" y="14461"/>
                      </a:cubicBezTo>
                      <a:cubicBezTo>
                        <a:pt x="12220" y="14035"/>
                        <a:pt x="12312" y="13519"/>
                        <a:pt x="12160" y="13093"/>
                      </a:cubicBezTo>
                      <a:cubicBezTo>
                        <a:pt x="12403" y="13063"/>
                        <a:pt x="12707" y="12941"/>
                        <a:pt x="12950" y="12698"/>
                      </a:cubicBezTo>
                      <a:cubicBezTo>
                        <a:pt x="13740" y="11938"/>
                        <a:pt x="13376" y="10935"/>
                        <a:pt x="12676" y="10418"/>
                      </a:cubicBezTo>
                      <a:lnTo>
                        <a:pt x="12676" y="10418"/>
                      </a:lnTo>
                      <a:cubicBezTo>
                        <a:pt x="12812" y="10457"/>
                        <a:pt x="12954" y="10480"/>
                        <a:pt x="13098" y="10480"/>
                      </a:cubicBezTo>
                      <a:cubicBezTo>
                        <a:pt x="13406" y="10480"/>
                        <a:pt x="13724" y="10374"/>
                        <a:pt x="14014" y="10084"/>
                      </a:cubicBezTo>
                      <a:cubicBezTo>
                        <a:pt x="15063" y="9084"/>
                        <a:pt x="14100" y="7571"/>
                        <a:pt x="12980" y="7571"/>
                      </a:cubicBezTo>
                      <a:cubicBezTo>
                        <a:pt x="12738" y="7571"/>
                        <a:pt x="12489" y="7642"/>
                        <a:pt x="12251" y="7804"/>
                      </a:cubicBezTo>
                      <a:cubicBezTo>
                        <a:pt x="12758" y="6860"/>
                        <a:pt x="11867" y="5705"/>
                        <a:pt x="10877" y="5705"/>
                      </a:cubicBezTo>
                      <a:cubicBezTo>
                        <a:pt x="10561" y="5705"/>
                        <a:pt x="10235" y="5823"/>
                        <a:pt x="9941" y="6102"/>
                      </a:cubicBezTo>
                      <a:cubicBezTo>
                        <a:pt x="9850" y="6163"/>
                        <a:pt x="9789" y="6254"/>
                        <a:pt x="9758" y="6345"/>
                      </a:cubicBezTo>
                      <a:cubicBezTo>
                        <a:pt x="9684" y="6334"/>
                        <a:pt x="9610" y="6328"/>
                        <a:pt x="9537" y="6328"/>
                      </a:cubicBezTo>
                      <a:cubicBezTo>
                        <a:pt x="9224" y="6328"/>
                        <a:pt x="8924" y="6439"/>
                        <a:pt x="8603" y="6710"/>
                      </a:cubicBezTo>
                      <a:cubicBezTo>
                        <a:pt x="8512" y="6832"/>
                        <a:pt x="8391" y="6984"/>
                        <a:pt x="8299" y="7105"/>
                      </a:cubicBezTo>
                      <a:cubicBezTo>
                        <a:pt x="8021" y="6688"/>
                        <a:pt x="7540" y="6398"/>
                        <a:pt x="7018" y="6398"/>
                      </a:cubicBezTo>
                      <a:cubicBezTo>
                        <a:pt x="6969" y="6398"/>
                        <a:pt x="6920" y="6401"/>
                        <a:pt x="6871" y="6406"/>
                      </a:cubicBezTo>
                      <a:cubicBezTo>
                        <a:pt x="6840" y="6345"/>
                        <a:pt x="6780" y="6254"/>
                        <a:pt x="6749" y="6133"/>
                      </a:cubicBezTo>
                      <a:cubicBezTo>
                        <a:pt x="7053" y="6133"/>
                        <a:pt x="7388" y="6041"/>
                        <a:pt x="7692" y="5768"/>
                      </a:cubicBezTo>
                      <a:cubicBezTo>
                        <a:pt x="8762" y="4744"/>
                        <a:pt x="7765" y="3255"/>
                        <a:pt x="6640" y="3255"/>
                      </a:cubicBezTo>
                      <a:cubicBezTo>
                        <a:pt x="6328" y="3255"/>
                        <a:pt x="6006" y="3370"/>
                        <a:pt x="5716" y="3640"/>
                      </a:cubicBezTo>
                      <a:cubicBezTo>
                        <a:pt x="5533" y="3822"/>
                        <a:pt x="5412" y="4005"/>
                        <a:pt x="5351" y="4248"/>
                      </a:cubicBezTo>
                      <a:cubicBezTo>
                        <a:pt x="5321" y="4248"/>
                        <a:pt x="5260" y="4248"/>
                        <a:pt x="5229" y="4187"/>
                      </a:cubicBezTo>
                      <a:cubicBezTo>
                        <a:pt x="5260" y="3944"/>
                        <a:pt x="5229" y="3640"/>
                        <a:pt x="5077" y="3397"/>
                      </a:cubicBezTo>
                      <a:cubicBezTo>
                        <a:pt x="5169" y="3367"/>
                        <a:pt x="5229" y="3275"/>
                        <a:pt x="5321" y="3215"/>
                      </a:cubicBezTo>
                      <a:cubicBezTo>
                        <a:pt x="6359" y="2225"/>
                        <a:pt x="5384" y="718"/>
                        <a:pt x="4268" y="718"/>
                      </a:cubicBezTo>
                      <a:cubicBezTo>
                        <a:pt x="3979" y="718"/>
                        <a:pt x="3681" y="819"/>
                        <a:pt x="3406" y="1056"/>
                      </a:cubicBezTo>
                      <a:cubicBezTo>
                        <a:pt x="3203" y="467"/>
                        <a:pt x="2606" y="1"/>
                        <a:pt x="19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27" name="Google Shape;5927;p36"/>
                <p:cNvSpPr/>
                <p:nvPr/>
              </p:nvSpPr>
              <p:spPr>
                <a:xfrm>
                  <a:off x="5803400" y="2808875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7" y="1"/>
                      </a:moveTo>
                      <a:cubicBezTo>
                        <a:pt x="1693" y="1"/>
                        <a:pt x="1368" y="117"/>
                        <a:pt x="1071" y="394"/>
                      </a:cubicBezTo>
                      <a:cubicBezTo>
                        <a:pt x="0" y="1418"/>
                        <a:pt x="997" y="2907"/>
                        <a:pt x="2123" y="2907"/>
                      </a:cubicBezTo>
                      <a:cubicBezTo>
                        <a:pt x="2435" y="2907"/>
                        <a:pt x="2756" y="2792"/>
                        <a:pt x="3047" y="2522"/>
                      </a:cubicBezTo>
                      <a:cubicBezTo>
                        <a:pt x="4118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28" name="Google Shape;5928;p36"/>
                <p:cNvSpPr/>
                <p:nvPr/>
              </p:nvSpPr>
              <p:spPr>
                <a:xfrm>
                  <a:off x="5750950" y="2720325"/>
                  <a:ext cx="88725" cy="9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9" h="3891" extrusionOk="0">
                      <a:moveTo>
                        <a:pt x="1741" y="0"/>
                      </a:moveTo>
                      <a:cubicBezTo>
                        <a:pt x="1423" y="0"/>
                        <a:pt x="1094" y="122"/>
                        <a:pt x="798" y="410"/>
                      </a:cubicBezTo>
                      <a:cubicBezTo>
                        <a:pt x="342" y="866"/>
                        <a:pt x="281" y="1383"/>
                        <a:pt x="433" y="1839"/>
                      </a:cubicBezTo>
                      <a:cubicBezTo>
                        <a:pt x="0" y="2796"/>
                        <a:pt x="849" y="3891"/>
                        <a:pt x="1801" y="3891"/>
                      </a:cubicBezTo>
                      <a:cubicBezTo>
                        <a:pt x="2118" y="3891"/>
                        <a:pt x="2447" y="3769"/>
                        <a:pt x="2743" y="3480"/>
                      </a:cubicBezTo>
                      <a:cubicBezTo>
                        <a:pt x="3199" y="3024"/>
                        <a:pt x="3291" y="2508"/>
                        <a:pt x="3139" y="2052"/>
                      </a:cubicBezTo>
                      <a:cubicBezTo>
                        <a:pt x="3549" y="1094"/>
                        <a:pt x="2694" y="0"/>
                        <a:pt x="17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29" name="Google Shape;5929;p36"/>
                <p:cNvSpPr/>
                <p:nvPr/>
              </p:nvSpPr>
              <p:spPr>
                <a:xfrm>
                  <a:off x="5863350" y="27199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21" y="0"/>
                      </a:moveTo>
                      <a:cubicBezTo>
                        <a:pt x="1703" y="0"/>
                        <a:pt x="1373" y="118"/>
                        <a:pt x="1074" y="397"/>
                      </a:cubicBezTo>
                      <a:cubicBezTo>
                        <a:pt x="1" y="1399"/>
                        <a:pt x="1005" y="2906"/>
                        <a:pt x="2134" y="2906"/>
                      </a:cubicBezTo>
                      <a:cubicBezTo>
                        <a:pt x="2443" y="2906"/>
                        <a:pt x="2762" y="2793"/>
                        <a:pt x="3050" y="2525"/>
                      </a:cubicBezTo>
                      <a:cubicBezTo>
                        <a:pt x="4142" y="1504"/>
                        <a:pt x="3157" y="0"/>
                        <a:pt x="202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30" name="Google Shape;5930;p36"/>
                <p:cNvSpPr/>
                <p:nvPr/>
              </p:nvSpPr>
              <p:spPr>
                <a:xfrm>
                  <a:off x="5918950" y="277925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05" y="0"/>
                      </a:moveTo>
                      <a:cubicBezTo>
                        <a:pt x="1691" y="0"/>
                        <a:pt x="1366" y="117"/>
                        <a:pt x="1069" y="394"/>
                      </a:cubicBezTo>
                      <a:cubicBezTo>
                        <a:pt x="0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31" name="Google Shape;5931;p36"/>
                <p:cNvSpPr/>
                <p:nvPr/>
              </p:nvSpPr>
              <p:spPr>
                <a:xfrm>
                  <a:off x="5987275" y="2851350"/>
                  <a:ext cx="102925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1" extrusionOk="0">
                      <a:moveTo>
                        <a:pt x="2015" y="0"/>
                      </a:moveTo>
                      <a:cubicBezTo>
                        <a:pt x="1699" y="0"/>
                        <a:pt x="1371" y="118"/>
                        <a:pt x="1072" y="397"/>
                      </a:cubicBezTo>
                      <a:cubicBezTo>
                        <a:pt x="1" y="1421"/>
                        <a:pt x="1017" y="2910"/>
                        <a:pt x="2136" y="2910"/>
                      </a:cubicBezTo>
                      <a:cubicBezTo>
                        <a:pt x="2446" y="2910"/>
                        <a:pt x="2764" y="2796"/>
                        <a:pt x="3047" y="2525"/>
                      </a:cubicBezTo>
                      <a:cubicBezTo>
                        <a:pt x="4116" y="1504"/>
                        <a:pt x="3144" y="0"/>
                        <a:pt x="20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32" name="Google Shape;5932;p36"/>
                <p:cNvSpPr/>
                <p:nvPr/>
              </p:nvSpPr>
              <p:spPr>
                <a:xfrm>
                  <a:off x="6063450" y="2931525"/>
                  <a:ext cx="102850" cy="7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893" extrusionOk="0">
                      <a:moveTo>
                        <a:pt x="1994" y="0"/>
                      </a:moveTo>
                      <a:cubicBezTo>
                        <a:pt x="1682" y="0"/>
                        <a:pt x="1359" y="113"/>
                        <a:pt x="1064" y="382"/>
                      </a:cubicBezTo>
                      <a:cubicBezTo>
                        <a:pt x="1" y="1398"/>
                        <a:pt x="995" y="2892"/>
                        <a:pt x="2105" y="2892"/>
                      </a:cubicBezTo>
                      <a:cubicBezTo>
                        <a:pt x="2422" y="2892"/>
                        <a:pt x="2749" y="2770"/>
                        <a:pt x="3040" y="2479"/>
                      </a:cubicBezTo>
                      <a:cubicBezTo>
                        <a:pt x="4113" y="1502"/>
                        <a:pt x="3128" y="0"/>
                        <a:pt x="199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33" name="Google Shape;5933;p36"/>
                <p:cNvSpPr/>
                <p:nvPr/>
              </p:nvSpPr>
              <p:spPr>
                <a:xfrm>
                  <a:off x="6123300" y="3003325"/>
                  <a:ext cx="1029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1" extrusionOk="0">
                      <a:moveTo>
                        <a:pt x="2003" y="1"/>
                      </a:moveTo>
                      <a:cubicBezTo>
                        <a:pt x="1689" y="1"/>
                        <a:pt x="1364" y="118"/>
                        <a:pt x="1072" y="398"/>
                      </a:cubicBezTo>
                      <a:cubicBezTo>
                        <a:pt x="1" y="1421"/>
                        <a:pt x="998" y="2910"/>
                        <a:pt x="2123" y="2910"/>
                      </a:cubicBezTo>
                      <a:cubicBezTo>
                        <a:pt x="2435" y="2910"/>
                        <a:pt x="2757" y="2796"/>
                        <a:pt x="3047" y="2525"/>
                      </a:cubicBezTo>
                      <a:cubicBezTo>
                        <a:pt x="4116" y="1504"/>
                        <a:pt x="3125" y="1"/>
                        <a:pt x="200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34" name="Google Shape;5934;p36"/>
                <p:cNvSpPr/>
                <p:nvPr/>
              </p:nvSpPr>
              <p:spPr>
                <a:xfrm>
                  <a:off x="6025325" y="2942625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2" y="0"/>
                      </a:moveTo>
                      <a:cubicBezTo>
                        <a:pt x="1694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59" y="2801"/>
                        <a:pt x="3045" y="2522"/>
                      </a:cubicBezTo>
                      <a:cubicBezTo>
                        <a:pt x="4164" y="1522"/>
                        <a:pt x="3158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35" name="Google Shape;5935;p36"/>
                <p:cNvSpPr/>
                <p:nvPr/>
              </p:nvSpPr>
              <p:spPr>
                <a:xfrm>
                  <a:off x="6001650" y="2917450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8" y="1"/>
                      </a:moveTo>
                      <a:cubicBezTo>
                        <a:pt x="1702" y="1"/>
                        <a:pt x="1373" y="119"/>
                        <a:pt x="1074" y="398"/>
                      </a:cubicBezTo>
                      <a:cubicBezTo>
                        <a:pt x="1" y="1400"/>
                        <a:pt x="1005" y="2907"/>
                        <a:pt x="2134" y="2907"/>
                      </a:cubicBezTo>
                      <a:cubicBezTo>
                        <a:pt x="2443" y="2907"/>
                        <a:pt x="2762" y="2794"/>
                        <a:pt x="3050" y="2526"/>
                      </a:cubicBezTo>
                      <a:cubicBezTo>
                        <a:pt x="4119" y="1504"/>
                        <a:pt x="3146" y="1"/>
                        <a:pt x="201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36" name="Google Shape;5936;p36"/>
                <p:cNvSpPr/>
                <p:nvPr/>
              </p:nvSpPr>
              <p:spPr>
                <a:xfrm>
                  <a:off x="5922000" y="28247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12" y="1"/>
                      </a:moveTo>
                      <a:cubicBezTo>
                        <a:pt x="1696" y="1"/>
                        <a:pt x="1368" y="118"/>
                        <a:pt x="1069" y="398"/>
                      </a:cubicBezTo>
                      <a:cubicBezTo>
                        <a:pt x="0" y="1419"/>
                        <a:pt x="991" y="2922"/>
                        <a:pt x="2113" y="2922"/>
                      </a:cubicBezTo>
                      <a:cubicBezTo>
                        <a:pt x="2427" y="2922"/>
                        <a:pt x="2752" y="2805"/>
                        <a:pt x="3044" y="2525"/>
                      </a:cubicBezTo>
                      <a:cubicBezTo>
                        <a:pt x="4113" y="1504"/>
                        <a:pt x="314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37" name="Google Shape;5937;p36"/>
                <p:cNvSpPr/>
                <p:nvPr/>
              </p:nvSpPr>
              <p:spPr>
                <a:xfrm>
                  <a:off x="5898300" y="27993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2"/>
                        <a:pt x="1074" y="410"/>
                      </a:cubicBezTo>
                      <a:cubicBezTo>
                        <a:pt x="1" y="1411"/>
                        <a:pt x="1006" y="2919"/>
                        <a:pt x="2134" y="2919"/>
                      </a:cubicBezTo>
                      <a:cubicBezTo>
                        <a:pt x="2444" y="2919"/>
                        <a:pt x="2762" y="2805"/>
                        <a:pt x="3050" y="2537"/>
                      </a:cubicBezTo>
                      <a:cubicBezTo>
                        <a:pt x="4117" y="1518"/>
                        <a:pt x="3151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38" name="Google Shape;5938;p36"/>
                <p:cNvSpPr/>
                <p:nvPr/>
              </p:nvSpPr>
              <p:spPr>
                <a:xfrm>
                  <a:off x="5861150" y="2786075"/>
                  <a:ext cx="103550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2" h="2908" extrusionOk="0">
                      <a:moveTo>
                        <a:pt x="2010" y="1"/>
                      </a:moveTo>
                      <a:cubicBezTo>
                        <a:pt x="1694" y="1"/>
                        <a:pt x="1368" y="118"/>
                        <a:pt x="1071" y="394"/>
                      </a:cubicBezTo>
                      <a:cubicBezTo>
                        <a:pt x="0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3"/>
                        <a:pt x="3047" y="2522"/>
                      </a:cubicBezTo>
                      <a:cubicBezTo>
                        <a:pt x="4142" y="1522"/>
                        <a:pt x="3149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39" name="Google Shape;5939;p36"/>
                <p:cNvSpPr/>
                <p:nvPr/>
              </p:nvSpPr>
              <p:spPr>
                <a:xfrm>
                  <a:off x="5816375" y="2764050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1" y="0"/>
                      </a:moveTo>
                      <a:cubicBezTo>
                        <a:pt x="1694" y="0"/>
                        <a:pt x="1365" y="117"/>
                        <a:pt x="1069" y="394"/>
                      </a:cubicBezTo>
                      <a:cubicBezTo>
                        <a:pt x="0" y="1415"/>
                        <a:pt x="1009" y="2919"/>
                        <a:pt x="2125" y="2919"/>
                      </a:cubicBezTo>
                      <a:cubicBezTo>
                        <a:pt x="2438" y="2919"/>
                        <a:pt x="2759" y="2801"/>
                        <a:pt x="3044" y="2522"/>
                      </a:cubicBezTo>
                      <a:cubicBezTo>
                        <a:pt x="4163" y="1522"/>
                        <a:pt x="3157" y="0"/>
                        <a:pt x="201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40" name="Google Shape;5940;p36"/>
                <p:cNvSpPr/>
                <p:nvPr/>
              </p:nvSpPr>
              <p:spPr>
                <a:xfrm>
                  <a:off x="5812450" y="2776500"/>
                  <a:ext cx="10285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2" extrusionOk="0">
                      <a:moveTo>
                        <a:pt x="2020" y="0"/>
                      </a:moveTo>
                      <a:cubicBezTo>
                        <a:pt x="1701" y="0"/>
                        <a:pt x="1371" y="122"/>
                        <a:pt x="1074" y="413"/>
                      </a:cubicBezTo>
                      <a:cubicBezTo>
                        <a:pt x="0" y="1415"/>
                        <a:pt x="1024" y="2922"/>
                        <a:pt x="2145" y="2922"/>
                      </a:cubicBezTo>
                      <a:cubicBezTo>
                        <a:pt x="2453" y="2922"/>
                        <a:pt x="2768" y="2809"/>
                        <a:pt x="3049" y="2540"/>
                      </a:cubicBezTo>
                      <a:cubicBezTo>
                        <a:pt x="4113" y="1500"/>
                        <a:pt x="3136" y="0"/>
                        <a:pt x="202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41" name="Google Shape;5941;p36"/>
                <p:cNvSpPr/>
                <p:nvPr/>
              </p:nvSpPr>
              <p:spPr>
                <a:xfrm>
                  <a:off x="5776725" y="273850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0"/>
                      </a:moveTo>
                      <a:cubicBezTo>
                        <a:pt x="1712" y="0"/>
                        <a:pt x="1378" y="123"/>
                        <a:pt x="1074" y="413"/>
                      </a:cubicBezTo>
                      <a:cubicBezTo>
                        <a:pt x="1" y="1415"/>
                        <a:pt x="1005" y="2922"/>
                        <a:pt x="2134" y="2922"/>
                      </a:cubicBezTo>
                      <a:cubicBezTo>
                        <a:pt x="2443" y="2922"/>
                        <a:pt x="2762" y="2809"/>
                        <a:pt x="3050" y="2541"/>
                      </a:cubicBezTo>
                      <a:cubicBezTo>
                        <a:pt x="4114" y="1500"/>
                        <a:pt x="3155" y="0"/>
                        <a:pt x="203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42" name="Google Shape;5942;p36"/>
                <p:cNvSpPr/>
                <p:nvPr/>
              </p:nvSpPr>
              <p:spPr>
                <a:xfrm>
                  <a:off x="5719750" y="2719900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5" y="0"/>
                      </a:moveTo>
                      <a:cubicBezTo>
                        <a:pt x="1690" y="0"/>
                        <a:pt x="1366" y="118"/>
                        <a:pt x="1073" y="397"/>
                      </a:cubicBezTo>
                      <a:cubicBezTo>
                        <a:pt x="0" y="1399"/>
                        <a:pt x="1005" y="2906"/>
                        <a:pt x="2133" y="2906"/>
                      </a:cubicBezTo>
                      <a:cubicBezTo>
                        <a:pt x="2443" y="2906"/>
                        <a:pt x="2761" y="2793"/>
                        <a:pt x="3049" y="2525"/>
                      </a:cubicBezTo>
                      <a:cubicBezTo>
                        <a:pt x="4118" y="1504"/>
                        <a:pt x="312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43" name="Google Shape;5943;p36"/>
                <p:cNvSpPr/>
                <p:nvPr/>
              </p:nvSpPr>
              <p:spPr>
                <a:xfrm>
                  <a:off x="5682575" y="2706600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1999" y="0"/>
                      </a:moveTo>
                      <a:cubicBezTo>
                        <a:pt x="1688" y="0"/>
                        <a:pt x="1365" y="114"/>
                        <a:pt x="1071" y="382"/>
                      </a:cubicBezTo>
                      <a:cubicBezTo>
                        <a:pt x="0" y="1405"/>
                        <a:pt x="998" y="2894"/>
                        <a:pt x="2123" y="2894"/>
                      </a:cubicBezTo>
                      <a:cubicBezTo>
                        <a:pt x="2435" y="2894"/>
                        <a:pt x="2757" y="2780"/>
                        <a:pt x="3047" y="2510"/>
                      </a:cubicBezTo>
                      <a:cubicBezTo>
                        <a:pt x="4120" y="1508"/>
                        <a:pt x="3134" y="0"/>
                        <a:pt x="19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44" name="Google Shape;5944;p36"/>
                <p:cNvSpPr/>
                <p:nvPr/>
              </p:nvSpPr>
              <p:spPr>
                <a:xfrm>
                  <a:off x="5641475" y="268920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1"/>
                        <a:pt x="1074" y="409"/>
                      </a:cubicBezTo>
                      <a:cubicBezTo>
                        <a:pt x="0" y="1411"/>
                        <a:pt x="1024" y="2918"/>
                        <a:pt x="2145" y="2918"/>
                      </a:cubicBezTo>
                      <a:cubicBezTo>
                        <a:pt x="2453" y="2918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45" name="Google Shape;5945;p36"/>
                <p:cNvSpPr/>
                <p:nvPr/>
              </p:nvSpPr>
              <p:spPr>
                <a:xfrm>
                  <a:off x="5783575" y="27958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3" y="1"/>
                      </a:moveTo>
                      <a:cubicBezTo>
                        <a:pt x="1680" y="1"/>
                        <a:pt x="1360" y="118"/>
                        <a:pt x="1074" y="398"/>
                      </a:cubicBezTo>
                      <a:cubicBezTo>
                        <a:pt x="0" y="1399"/>
                        <a:pt x="1005" y="2907"/>
                        <a:pt x="2133" y="2907"/>
                      </a:cubicBezTo>
                      <a:cubicBezTo>
                        <a:pt x="2443" y="2907"/>
                        <a:pt x="2762" y="2793"/>
                        <a:pt x="3049" y="2525"/>
                      </a:cubicBezTo>
                      <a:cubicBezTo>
                        <a:pt x="4118" y="1504"/>
                        <a:pt x="3109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46" name="Google Shape;5946;p36"/>
                <p:cNvSpPr/>
                <p:nvPr/>
              </p:nvSpPr>
              <p:spPr>
                <a:xfrm>
                  <a:off x="5914275" y="2960325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2010" y="0"/>
                      </a:moveTo>
                      <a:cubicBezTo>
                        <a:pt x="1696" y="0"/>
                        <a:pt x="1371" y="115"/>
                        <a:pt x="1074" y="385"/>
                      </a:cubicBezTo>
                      <a:cubicBezTo>
                        <a:pt x="0" y="1387"/>
                        <a:pt x="1005" y="2894"/>
                        <a:pt x="2133" y="2894"/>
                      </a:cubicBezTo>
                      <a:cubicBezTo>
                        <a:pt x="2443" y="2894"/>
                        <a:pt x="2762" y="2781"/>
                        <a:pt x="3049" y="2513"/>
                      </a:cubicBezTo>
                      <a:cubicBezTo>
                        <a:pt x="4120" y="1489"/>
                        <a:pt x="3142" y="0"/>
                        <a:pt x="201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47" name="Google Shape;5947;p36"/>
                <p:cNvSpPr/>
                <p:nvPr/>
              </p:nvSpPr>
              <p:spPr>
                <a:xfrm>
                  <a:off x="6008550" y="298365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1"/>
                      </a:moveTo>
                      <a:cubicBezTo>
                        <a:pt x="1694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19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48" name="Google Shape;5948;p36"/>
                <p:cNvSpPr/>
                <p:nvPr/>
              </p:nvSpPr>
              <p:spPr>
                <a:xfrm>
                  <a:off x="6056525" y="301777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41" y="0"/>
                      </a:moveTo>
                      <a:cubicBezTo>
                        <a:pt x="1726" y="0"/>
                        <a:pt x="1397" y="118"/>
                        <a:pt x="1098" y="397"/>
                      </a:cubicBezTo>
                      <a:cubicBezTo>
                        <a:pt x="1" y="1399"/>
                        <a:pt x="1019" y="2906"/>
                        <a:pt x="2154" y="2906"/>
                      </a:cubicBezTo>
                      <a:cubicBezTo>
                        <a:pt x="2466" y="2906"/>
                        <a:pt x="2786" y="2793"/>
                        <a:pt x="3074" y="2525"/>
                      </a:cubicBezTo>
                      <a:cubicBezTo>
                        <a:pt x="4143" y="1504"/>
                        <a:pt x="3170" y="0"/>
                        <a:pt x="20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49" name="Google Shape;5949;p36"/>
                <p:cNvSpPr/>
                <p:nvPr/>
              </p:nvSpPr>
              <p:spPr>
                <a:xfrm>
                  <a:off x="6095875" y="30927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1"/>
                        <a:pt x="1074" y="409"/>
                      </a:cubicBezTo>
                      <a:cubicBezTo>
                        <a:pt x="1" y="1411"/>
                        <a:pt x="1005" y="2918"/>
                        <a:pt x="2134" y="2918"/>
                      </a:cubicBezTo>
                      <a:cubicBezTo>
                        <a:pt x="2443" y="2918"/>
                        <a:pt x="2762" y="2805"/>
                        <a:pt x="3050" y="2537"/>
                      </a:cubicBezTo>
                      <a:cubicBezTo>
                        <a:pt x="4116" y="1518"/>
                        <a:pt x="3150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50" name="Google Shape;5950;p36"/>
                <p:cNvSpPr/>
                <p:nvPr/>
              </p:nvSpPr>
              <p:spPr>
                <a:xfrm>
                  <a:off x="5936300" y="3043300"/>
                  <a:ext cx="1035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1" h="2919" extrusionOk="0">
                      <a:moveTo>
                        <a:pt x="2028" y="0"/>
                      </a:moveTo>
                      <a:cubicBezTo>
                        <a:pt x="1708" y="0"/>
                        <a:pt x="1376" y="122"/>
                        <a:pt x="1074" y="410"/>
                      </a:cubicBezTo>
                      <a:cubicBezTo>
                        <a:pt x="1" y="1411"/>
                        <a:pt x="1005" y="2919"/>
                        <a:pt x="2134" y="2919"/>
                      </a:cubicBezTo>
                      <a:cubicBezTo>
                        <a:pt x="2443" y="2919"/>
                        <a:pt x="2762" y="2805"/>
                        <a:pt x="3050" y="2537"/>
                      </a:cubicBezTo>
                      <a:cubicBezTo>
                        <a:pt x="4140" y="1518"/>
                        <a:pt x="3161" y="0"/>
                        <a:pt x="202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51" name="Google Shape;5951;p36"/>
                <p:cNvSpPr/>
                <p:nvPr/>
              </p:nvSpPr>
              <p:spPr>
                <a:xfrm>
                  <a:off x="5882475" y="2942625"/>
                  <a:ext cx="1023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3" h="2919" extrusionOk="0">
                      <a:moveTo>
                        <a:pt x="1977" y="0"/>
                      </a:moveTo>
                      <a:cubicBezTo>
                        <a:pt x="1669" y="0"/>
                        <a:pt x="1353" y="117"/>
                        <a:pt x="1069" y="394"/>
                      </a:cubicBezTo>
                      <a:cubicBezTo>
                        <a:pt x="0" y="1415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092" y="1522"/>
                        <a:pt x="3089" y="0"/>
                        <a:pt x="19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52" name="Google Shape;5952;p36"/>
                <p:cNvSpPr/>
                <p:nvPr/>
              </p:nvSpPr>
              <p:spPr>
                <a:xfrm>
                  <a:off x="5773700" y="28449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12" y="0"/>
                      </a:moveTo>
                      <a:cubicBezTo>
                        <a:pt x="1695" y="0"/>
                        <a:pt x="1368" y="121"/>
                        <a:pt x="1074" y="409"/>
                      </a:cubicBezTo>
                      <a:cubicBezTo>
                        <a:pt x="0" y="1411"/>
                        <a:pt x="1005" y="2919"/>
                        <a:pt x="2133" y="2919"/>
                      </a:cubicBezTo>
                      <a:cubicBezTo>
                        <a:pt x="2443" y="2919"/>
                        <a:pt x="2761" y="2805"/>
                        <a:pt x="3049" y="2537"/>
                      </a:cubicBezTo>
                      <a:cubicBezTo>
                        <a:pt x="4116" y="1518"/>
                        <a:pt x="3131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53" name="Google Shape;5953;p36"/>
                <p:cNvSpPr/>
                <p:nvPr/>
              </p:nvSpPr>
              <p:spPr>
                <a:xfrm>
                  <a:off x="5829925" y="2896275"/>
                  <a:ext cx="103025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904" extrusionOk="0">
                      <a:moveTo>
                        <a:pt x="2009" y="0"/>
                      </a:moveTo>
                      <a:cubicBezTo>
                        <a:pt x="1696" y="0"/>
                        <a:pt x="1371" y="117"/>
                        <a:pt x="1074" y="394"/>
                      </a:cubicBezTo>
                      <a:cubicBezTo>
                        <a:pt x="0" y="1396"/>
                        <a:pt x="1005" y="2903"/>
                        <a:pt x="2133" y="2903"/>
                      </a:cubicBezTo>
                      <a:cubicBezTo>
                        <a:pt x="2443" y="2903"/>
                        <a:pt x="2762" y="2790"/>
                        <a:pt x="3050" y="2522"/>
                      </a:cubicBezTo>
                      <a:cubicBezTo>
                        <a:pt x="4121" y="1522"/>
                        <a:pt x="3141" y="0"/>
                        <a:pt x="200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54" name="Google Shape;5954;p36"/>
                <p:cNvSpPr/>
                <p:nvPr/>
              </p:nvSpPr>
              <p:spPr>
                <a:xfrm>
                  <a:off x="5911225" y="3067250"/>
                  <a:ext cx="103050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2" h="2904" extrusionOk="0">
                      <a:moveTo>
                        <a:pt x="1998" y="0"/>
                      </a:moveTo>
                      <a:cubicBezTo>
                        <a:pt x="1686" y="0"/>
                        <a:pt x="1364" y="117"/>
                        <a:pt x="1074" y="394"/>
                      </a:cubicBezTo>
                      <a:cubicBezTo>
                        <a:pt x="1" y="1396"/>
                        <a:pt x="1024" y="2903"/>
                        <a:pt x="2146" y="2903"/>
                      </a:cubicBezTo>
                      <a:cubicBezTo>
                        <a:pt x="2454" y="2903"/>
                        <a:pt x="2769" y="2790"/>
                        <a:pt x="3050" y="2522"/>
                      </a:cubicBezTo>
                      <a:cubicBezTo>
                        <a:pt x="4121" y="1522"/>
                        <a:pt x="3123" y="0"/>
                        <a:pt x="19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55" name="Google Shape;5955;p36"/>
                <p:cNvSpPr/>
                <p:nvPr/>
              </p:nvSpPr>
              <p:spPr>
                <a:xfrm>
                  <a:off x="5980550" y="321730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48" y="1"/>
                      </a:moveTo>
                      <a:cubicBezTo>
                        <a:pt x="1730" y="1"/>
                        <a:pt x="1399" y="122"/>
                        <a:pt x="1098" y="410"/>
                      </a:cubicBezTo>
                      <a:cubicBezTo>
                        <a:pt x="0" y="1412"/>
                        <a:pt x="1018" y="2919"/>
                        <a:pt x="2154" y="2919"/>
                      </a:cubicBezTo>
                      <a:cubicBezTo>
                        <a:pt x="2465" y="2919"/>
                        <a:pt x="2785" y="2806"/>
                        <a:pt x="3073" y="2538"/>
                      </a:cubicBezTo>
                      <a:cubicBezTo>
                        <a:pt x="4140" y="1519"/>
                        <a:pt x="3174" y="1"/>
                        <a:pt x="204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56" name="Google Shape;5956;p36"/>
                <p:cNvSpPr/>
                <p:nvPr/>
              </p:nvSpPr>
              <p:spPr>
                <a:xfrm>
                  <a:off x="6108800" y="3072925"/>
                  <a:ext cx="10292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20" extrusionOk="0">
                      <a:moveTo>
                        <a:pt x="2012" y="1"/>
                      </a:moveTo>
                      <a:cubicBezTo>
                        <a:pt x="1696" y="1"/>
                        <a:pt x="1369" y="122"/>
                        <a:pt x="1074" y="410"/>
                      </a:cubicBezTo>
                      <a:cubicBezTo>
                        <a:pt x="1" y="1412"/>
                        <a:pt x="1024" y="2919"/>
                        <a:pt x="2146" y="2919"/>
                      </a:cubicBezTo>
                      <a:cubicBezTo>
                        <a:pt x="2453" y="2919"/>
                        <a:pt x="2769" y="2806"/>
                        <a:pt x="3050" y="2538"/>
                      </a:cubicBezTo>
                      <a:cubicBezTo>
                        <a:pt x="4116" y="1519"/>
                        <a:pt x="3132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57" name="Google Shape;5957;p36"/>
                <p:cNvSpPr/>
                <p:nvPr/>
              </p:nvSpPr>
              <p:spPr>
                <a:xfrm>
                  <a:off x="6165800" y="3226725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7" y="1"/>
                      </a:moveTo>
                      <a:cubicBezTo>
                        <a:pt x="1701" y="1"/>
                        <a:pt x="1373" y="119"/>
                        <a:pt x="1074" y="398"/>
                      </a:cubicBezTo>
                      <a:cubicBezTo>
                        <a:pt x="0" y="1400"/>
                        <a:pt x="1024" y="2907"/>
                        <a:pt x="2145" y="2907"/>
                      </a:cubicBezTo>
                      <a:cubicBezTo>
                        <a:pt x="2453" y="2907"/>
                        <a:pt x="2768" y="2794"/>
                        <a:pt x="3049" y="2526"/>
                      </a:cubicBezTo>
                      <a:cubicBezTo>
                        <a:pt x="4118" y="1504"/>
                        <a:pt x="3146" y="1"/>
                        <a:pt x="20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58" name="Google Shape;5958;p36"/>
                <p:cNvSpPr/>
                <p:nvPr/>
              </p:nvSpPr>
              <p:spPr>
                <a:xfrm>
                  <a:off x="6063325" y="32275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1993" y="1"/>
                      </a:moveTo>
                      <a:cubicBezTo>
                        <a:pt x="1681" y="1"/>
                        <a:pt x="1359" y="117"/>
                        <a:pt x="1069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18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59" name="Google Shape;5959;p36"/>
                <p:cNvSpPr/>
                <p:nvPr/>
              </p:nvSpPr>
              <p:spPr>
                <a:xfrm>
                  <a:off x="6135450" y="32959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5" y="0"/>
                      </a:moveTo>
                      <a:cubicBezTo>
                        <a:pt x="1684" y="0"/>
                        <a:pt x="1362" y="117"/>
                        <a:pt x="1072" y="394"/>
                      </a:cubicBezTo>
                      <a:cubicBezTo>
                        <a:pt x="1" y="1417"/>
                        <a:pt x="1017" y="2906"/>
                        <a:pt x="2136" y="2906"/>
                      </a:cubicBezTo>
                      <a:cubicBezTo>
                        <a:pt x="2446" y="2906"/>
                        <a:pt x="2764" y="2792"/>
                        <a:pt x="3048" y="2522"/>
                      </a:cubicBezTo>
                      <a:cubicBezTo>
                        <a:pt x="4119" y="1522"/>
                        <a:pt x="3121" y="0"/>
                        <a:pt x="19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60" name="Google Shape;5960;p36"/>
                <p:cNvSpPr/>
                <p:nvPr/>
              </p:nvSpPr>
              <p:spPr>
                <a:xfrm>
                  <a:off x="6224375" y="3211925"/>
                  <a:ext cx="1024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7" h="2895" extrusionOk="0">
                      <a:moveTo>
                        <a:pt x="1996" y="0"/>
                      </a:moveTo>
                      <a:cubicBezTo>
                        <a:pt x="1687" y="0"/>
                        <a:pt x="1366" y="114"/>
                        <a:pt x="1071" y="382"/>
                      </a:cubicBezTo>
                      <a:cubicBezTo>
                        <a:pt x="0" y="1405"/>
                        <a:pt x="998" y="2895"/>
                        <a:pt x="2123" y="2895"/>
                      </a:cubicBezTo>
                      <a:cubicBezTo>
                        <a:pt x="2435" y="2895"/>
                        <a:pt x="2757" y="2780"/>
                        <a:pt x="3047" y="2510"/>
                      </a:cubicBezTo>
                      <a:cubicBezTo>
                        <a:pt x="4097" y="1508"/>
                        <a:pt x="3124" y="0"/>
                        <a:pt x="19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61" name="Google Shape;5961;p36"/>
                <p:cNvSpPr/>
                <p:nvPr/>
              </p:nvSpPr>
              <p:spPr>
                <a:xfrm>
                  <a:off x="6229625" y="3150650"/>
                  <a:ext cx="1035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11" extrusionOk="0">
                      <a:moveTo>
                        <a:pt x="2029" y="1"/>
                      </a:moveTo>
                      <a:cubicBezTo>
                        <a:pt x="1708" y="1"/>
                        <a:pt x="1376" y="120"/>
                        <a:pt x="1074" y="401"/>
                      </a:cubicBezTo>
                      <a:cubicBezTo>
                        <a:pt x="1" y="1403"/>
                        <a:pt x="1005" y="2911"/>
                        <a:pt x="2134" y="2911"/>
                      </a:cubicBezTo>
                      <a:cubicBezTo>
                        <a:pt x="2443" y="2911"/>
                        <a:pt x="2762" y="2797"/>
                        <a:pt x="3050" y="2529"/>
                      </a:cubicBezTo>
                      <a:cubicBezTo>
                        <a:pt x="4140" y="1487"/>
                        <a:pt x="3161" y="1"/>
                        <a:pt x="202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62" name="Google Shape;5962;p36"/>
                <p:cNvSpPr/>
                <p:nvPr/>
              </p:nvSpPr>
              <p:spPr>
                <a:xfrm>
                  <a:off x="6183275" y="3050125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28" y="1"/>
                      </a:moveTo>
                      <a:cubicBezTo>
                        <a:pt x="1708" y="1"/>
                        <a:pt x="1375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50" y="2538"/>
                      </a:cubicBezTo>
                      <a:cubicBezTo>
                        <a:pt x="4140" y="1519"/>
                        <a:pt x="3160" y="1"/>
                        <a:pt x="20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63" name="Google Shape;5963;p36"/>
                <p:cNvSpPr/>
                <p:nvPr/>
              </p:nvSpPr>
              <p:spPr>
                <a:xfrm>
                  <a:off x="6143000" y="30082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1"/>
                      </a:moveTo>
                      <a:cubicBezTo>
                        <a:pt x="1712" y="1"/>
                        <a:pt x="1378" y="123"/>
                        <a:pt x="1074" y="413"/>
                      </a:cubicBezTo>
                      <a:cubicBezTo>
                        <a:pt x="0" y="1415"/>
                        <a:pt x="1024" y="2923"/>
                        <a:pt x="2146" y="2923"/>
                      </a:cubicBezTo>
                      <a:cubicBezTo>
                        <a:pt x="2453" y="2923"/>
                        <a:pt x="2768" y="2809"/>
                        <a:pt x="3050" y="2541"/>
                      </a:cubicBezTo>
                      <a:cubicBezTo>
                        <a:pt x="4114" y="1501"/>
                        <a:pt x="3154" y="1"/>
                        <a:pt x="203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64" name="Google Shape;5964;p36"/>
                <p:cNvSpPr/>
                <p:nvPr/>
              </p:nvSpPr>
              <p:spPr>
                <a:xfrm>
                  <a:off x="6031350" y="2889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65" name="Google Shape;5965;p36"/>
                <p:cNvSpPr/>
                <p:nvPr/>
              </p:nvSpPr>
              <p:spPr>
                <a:xfrm>
                  <a:off x="5977400" y="2908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0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66" name="Google Shape;5966;p36"/>
                <p:cNvSpPr/>
                <p:nvPr/>
              </p:nvSpPr>
              <p:spPr>
                <a:xfrm>
                  <a:off x="5855875" y="28475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00" y="0"/>
                      </a:moveTo>
                      <a:cubicBezTo>
                        <a:pt x="1686" y="0"/>
                        <a:pt x="1362" y="118"/>
                        <a:pt x="1069" y="398"/>
                      </a:cubicBezTo>
                      <a:cubicBezTo>
                        <a:pt x="1" y="1419"/>
                        <a:pt x="991" y="2922"/>
                        <a:pt x="2114" y="2922"/>
                      </a:cubicBezTo>
                      <a:cubicBezTo>
                        <a:pt x="2428" y="2922"/>
                        <a:pt x="2753" y="2804"/>
                        <a:pt x="3045" y="2525"/>
                      </a:cubicBezTo>
                      <a:cubicBezTo>
                        <a:pt x="4114" y="1504"/>
                        <a:pt x="3123" y="0"/>
                        <a:pt x="20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67" name="Google Shape;5967;p36"/>
                <p:cNvSpPr/>
                <p:nvPr/>
              </p:nvSpPr>
              <p:spPr>
                <a:xfrm>
                  <a:off x="6058700" y="30794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43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68" name="Google Shape;5968;p36"/>
                <p:cNvSpPr/>
                <p:nvPr/>
              </p:nvSpPr>
              <p:spPr>
                <a:xfrm>
                  <a:off x="6162000" y="32142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2"/>
                        <a:pt x="1074" y="410"/>
                      </a:cubicBezTo>
                      <a:cubicBezTo>
                        <a:pt x="0" y="1411"/>
                        <a:pt x="1024" y="2919"/>
                        <a:pt x="2145" y="2919"/>
                      </a:cubicBezTo>
                      <a:cubicBezTo>
                        <a:pt x="2453" y="2919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69" name="Google Shape;5969;p36"/>
                <p:cNvSpPr/>
                <p:nvPr/>
              </p:nvSpPr>
              <p:spPr>
                <a:xfrm>
                  <a:off x="6140725" y="3123075"/>
                  <a:ext cx="1029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20" extrusionOk="0">
                      <a:moveTo>
                        <a:pt x="2012" y="1"/>
                      </a:moveTo>
                      <a:cubicBezTo>
                        <a:pt x="1696" y="1"/>
                        <a:pt x="1368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49" y="2538"/>
                      </a:cubicBezTo>
                      <a:cubicBezTo>
                        <a:pt x="4116" y="1519"/>
                        <a:pt x="313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70" name="Google Shape;5970;p36"/>
                <p:cNvSpPr/>
                <p:nvPr/>
              </p:nvSpPr>
              <p:spPr>
                <a:xfrm>
                  <a:off x="6169650" y="308700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0"/>
                      </a:moveTo>
                      <a:cubicBezTo>
                        <a:pt x="1694" y="0"/>
                        <a:pt x="1368" y="117"/>
                        <a:pt x="1072" y="394"/>
                      </a:cubicBezTo>
                      <a:cubicBezTo>
                        <a:pt x="1" y="1417"/>
                        <a:pt x="1017" y="2907"/>
                        <a:pt x="2136" y="2907"/>
                      </a:cubicBezTo>
                      <a:cubicBezTo>
                        <a:pt x="2446" y="2907"/>
                        <a:pt x="2764" y="2792"/>
                        <a:pt x="3047" y="2522"/>
                      </a:cubicBezTo>
                      <a:cubicBezTo>
                        <a:pt x="4119" y="1522"/>
                        <a:pt x="3139" y="0"/>
                        <a:pt x="2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71" name="Google Shape;5971;p36"/>
                <p:cNvSpPr/>
                <p:nvPr/>
              </p:nvSpPr>
              <p:spPr>
                <a:xfrm>
                  <a:off x="5823075" y="26860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3" y="1"/>
                      </a:moveTo>
                      <a:cubicBezTo>
                        <a:pt x="1712" y="1"/>
                        <a:pt x="1378" y="123"/>
                        <a:pt x="1074" y="414"/>
                      </a:cubicBezTo>
                      <a:cubicBezTo>
                        <a:pt x="1" y="1416"/>
                        <a:pt x="1005" y="2923"/>
                        <a:pt x="2134" y="2923"/>
                      </a:cubicBezTo>
                      <a:cubicBezTo>
                        <a:pt x="2443" y="2923"/>
                        <a:pt x="2762" y="2810"/>
                        <a:pt x="3050" y="2541"/>
                      </a:cubicBezTo>
                      <a:cubicBezTo>
                        <a:pt x="4114" y="1501"/>
                        <a:pt x="3155" y="1"/>
                        <a:pt x="203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72" name="Google Shape;5972;p36"/>
                <p:cNvSpPr/>
                <p:nvPr/>
              </p:nvSpPr>
              <p:spPr>
                <a:xfrm>
                  <a:off x="5733575" y="2769725"/>
                  <a:ext cx="1041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20" extrusionOk="0">
                      <a:moveTo>
                        <a:pt x="2052" y="1"/>
                      </a:moveTo>
                      <a:cubicBezTo>
                        <a:pt x="1732" y="1"/>
                        <a:pt x="1399" y="122"/>
                        <a:pt x="1098" y="410"/>
                      </a:cubicBezTo>
                      <a:cubicBezTo>
                        <a:pt x="1" y="1412"/>
                        <a:pt x="1019" y="2919"/>
                        <a:pt x="2154" y="2919"/>
                      </a:cubicBezTo>
                      <a:cubicBezTo>
                        <a:pt x="2466" y="2919"/>
                        <a:pt x="2786" y="2806"/>
                        <a:pt x="3074" y="2538"/>
                      </a:cubicBezTo>
                      <a:cubicBezTo>
                        <a:pt x="4164" y="1519"/>
                        <a:pt x="3185" y="1"/>
                        <a:pt x="205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73" name="Google Shape;5973;p36"/>
                <p:cNvSpPr/>
                <p:nvPr/>
              </p:nvSpPr>
              <p:spPr>
                <a:xfrm>
                  <a:off x="5699225" y="2674000"/>
                  <a:ext cx="10367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19" extrusionOk="0">
                      <a:moveTo>
                        <a:pt x="2040" y="0"/>
                      </a:moveTo>
                      <a:cubicBezTo>
                        <a:pt x="1718" y="0"/>
                        <a:pt x="1382" y="121"/>
                        <a:pt x="1074" y="409"/>
                      </a:cubicBezTo>
                      <a:cubicBezTo>
                        <a:pt x="0" y="1411"/>
                        <a:pt x="1024" y="2919"/>
                        <a:pt x="2160" y="2919"/>
                      </a:cubicBezTo>
                      <a:cubicBezTo>
                        <a:pt x="2472" y="2919"/>
                        <a:pt x="2792" y="2805"/>
                        <a:pt x="3080" y="2537"/>
                      </a:cubicBezTo>
                      <a:cubicBezTo>
                        <a:pt x="4146" y="1518"/>
                        <a:pt x="3180" y="0"/>
                        <a:pt x="204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74" name="Google Shape;5974;p36"/>
                <p:cNvSpPr/>
                <p:nvPr/>
              </p:nvSpPr>
              <p:spPr>
                <a:xfrm>
                  <a:off x="5765450" y="268425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08" y="1"/>
                      </a:moveTo>
                      <a:cubicBezTo>
                        <a:pt x="1693" y="1"/>
                        <a:pt x="1366" y="118"/>
                        <a:pt x="1069" y="394"/>
                      </a:cubicBezTo>
                      <a:cubicBezTo>
                        <a:pt x="1" y="1416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140" y="1522"/>
                        <a:pt x="3147" y="1"/>
                        <a:pt x="20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75" name="Google Shape;5975;p36"/>
                <p:cNvSpPr/>
                <p:nvPr/>
              </p:nvSpPr>
              <p:spPr>
                <a:xfrm>
                  <a:off x="5908200" y="3005300"/>
                  <a:ext cx="10367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20" extrusionOk="0">
                      <a:moveTo>
                        <a:pt x="2040" y="1"/>
                      </a:moveTo>
                      <a:cubicBezTo>
                        <a:pt x="1718" y="1"/>
                        <a:pt x="1382" y="122"/>
                        <a:pt x="1074" y="410"/>
                      </a:cubicBezTo>
                      <a:cubicBezTo>
                        <a:pt x="0" y="1412"/>
                        <a:pt x="1023" y="2919"/>
                        <a:pt x="2160" y="2919"/>
                      </a:cubicBezTo>
                      <a:cubicBezTo>
                        <a:pt x="2472" y="2919"/>
                        <a:pt x="2792" y="2806"/>
                        <a:pt x="3080" y="2537"/>
                      </a:cubicBezTo>
                      <a:cubicBezTo>
                        <a:pt x="4146" y="1518"/>
                        <a:pt x="3180" y="1"/>
                        <a:pt x="204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grpSp>
            <p:nvGrpSpPr>
              <p:cNvPr id="5976" name="Google Shape;5976;p36"/>
              <p:cNvGrpSpPr/>
              <p:nvPr/>
            </p:nvGrpSpPr>
            <p:grpSpPr>
              <a:xfrm flipH="1">
                <a:off x="244234" y="4543648"/>
                <a:ext cx="1049085" cy="537460"/>
                <a:chOff x="4976050" y="4611525"/>
                <a:chExt cx="1664950" cy="852975"/>
              </a:xfrm>
            </p:grpSpPr>
            <p:sp>
              <p:nvSpPr>
                <p:cNvPr id="5977" name="Google Shape;5977;p36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78" name="Google Shape;5978;p36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grpSp>
            <p:nvGrpSpPr>
              <p:cNvPr id="5979" name="Google Shape;5979;p36"/>
              <p:cNvGrpSpPr/>
              <p:nvPr/>
            </p:nvGrpSpPr>
            <p:grpSpPr>
              <a:xfrm flipH="1">
                <a:off x="-322656" y="4314917"/>
                <a:ext cx="1049087" cy="1077502"/>
                <a:chOff x="582350" y="682150"/>
                <a:chExt cx="1350350" cy="1386925"/>
              </a:xfrm>
            </p:grpSpPr>
            <p:sp>
              <p:nvSpPr>
                <p:cNvPr id="5980" name="Google Shape;5980;p36"/>
                <p:cNvSpPr/>
                <p:nvPr/>
              </p:nvSpPr>
              <p:spPr>
                <a:xfrm>
                  <a:off x="975200" y="682150"/>
                  <a:ext cx="409625" cy="6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85" h="26391" extrusionOk="0">
                      <a:moveTo>
                        <a:pt x="7173" y="1"/>
                      </a:moveTo>
                      <a:cubicBezTo>
                        <a:pt x="5104" y="1"/>
                        <a:pt x="3053" y="975"/>
                        <a:pt x="1916" y="2879"/>
                      </a:cubicBezTo>
                      <a:cubicBezTo>
                        <a:pt x="1" y="5979"/>
                        <a:pt x="1034" y="10265"/>
                        <a:pt x="2554" y="13669"/>
                      </a:cubicBezTo>
                      <a:cubicBezTo>
                        <a:pt x="3983" y="16891"/>
                        <a:pt x="5806" y="19930"/>
                        <a:pt x="7934" y="22636"/>
                      </a:cubicBezTo>
                      <a:cubicBezTo>
                        <a:pt x="8846" y="23760"/>
                        <a:pt x="9849" y="24855"/>
                        <a:pt x="11034" y="25584"/>
                      </a:cubicBezTo>
                      <a:cubicBezTo>
                        <a:pt x="11759" y="26094"/>
                        <a:pt x="12578" y="26390"/>
                        <a:pt x="13533" y="26390"/>
                      </a:cubicBezTo>
                      <a:cubicBezTo>
                        <a:pt x="13660" y="26390"/>
                        <a:pt x="13790" y="26385"/>
                        <a:pt x="13922" y="26374"/>
                      </a:cubicBezTo>
                      <a:cubicBezTo>
                        <a:pt x="14743" y="26344"/>
                        <a:pt x="15442" y="25584"/>
                        <a:pt x="15503" y="24672"/>
                      </a:cubicBezTo>
                      <a:cubicBezTo>
                        <a:pt x="15685" y="21967"/>
                        <a:pt x="16050" y="19292"/>
                        <a:pt x="16202" y="16587"/>
                      </a:cubicBezTo>
                      <a:cubicBezTo>
                        <a:pt x="16384" y="13395"/>
                        <a:pt x="16263" y="10173"/>
                        <a:pt x="15229" y="7164"/>
                      </a:cubicBezTo>
                      <a:cubicBezTo>
                        <a:pt x="14256" y="4186"/>
                        <a:pt x="12250" y="1511"/>
                        <a:pt x="9545" y="447"/>
                      </a:cubicBezTo>
                      <a:cubicBezTo>
                        <a:pt x="8787" y="149"/>
                        <a:pt x="7979" y="1"/>
                        <a:pt x="717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81" name="Google Shape;5981;p36"/>
                <p:cNvSpPr/>
                <p:nvPr/>
              </p:nvSpPr>
              <p:spPr>
                <a:xfrm>
                  <a:off x="582350" y="1004750"/>
                  <a:ext cx="701400" cy="43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56" h="17365" extrusionOk="0">
                      <a:moveTo>
                        <a:pt x="6844" y="1"/>
                      </a:moveTo>
                      <a:cubicBezTo>
                        <a:pt x="5243" y="1"/>
                        <a:pt x="3691" y="403"/>
                        <a:pt x="2462" y="1525"/>
                      </a:cubicBezTo>
                      <a:cubicBezTo>
                        <a:pt x="517" y="3257"/>
                        <a:pt x="0" y="6479"/>
                        <a:pt x="821" y="9124"/>
                      </a:cubicBezTo>
                      <a:cubicBezTo>
                        <a:pt x="1611" y="11738"/>
                        <a:pt x="3587" y="13744"/>
                        <a:pt x="5836" y="14960"/>
                      </a:cubicBezTo>
                      <a:cubicBezTo>
                        <a:pt x="8086" y="16176"/>
                        <a:pt x="10548" y="16662"/>
                        <a:pt x="13010" y="16966"/>
                      </a:cubicBezTo>
                      <a:cubicBezTo>
                        <a:pt x="15211" y="17229"/>
                        <a:pt x="17400" y="17365"/>
                        <a:pt x="19593" y="17365"/>
                      </a:cubicBezTo>
                      <a:cubicBezTo>
                        <a:pt x="20942" y="17365"/>
                        <a:pt x="22293" y="17313"/>
                        <a:pt x="23648" y="17209"/>
                      </a:cubicBezTo>
                      <a:cubicBezTo>
                        <a:pt x="24712" y="17118"/>
                        <a:pt x="25867" y="16966"/>
                        <a:pt x="26657" y="16176"/>
                      </a:cubicBezTo>
                      <a:cubicBezTo>
                        <a:pt x="27448" y="15416"/>
                        <a:pt x="28055" y="13562"/>
                        <a:pt x="27083" y="12224"/>
                      </a:cubicBezTo>
                      <a:cubicBezTo>
                        <a:pt x="22827" y="6388"/>
                        <a:pt x="16779" y="2194"/>
                        <a:pt x="10213" y="491"/>
                      </a:cubicBezTo>
                      <a:cubicBezTo>
                        <a:pt x="9131" y="202"/>
                        <a:pt x="7975" y="1"/>
                        <a:pt x="68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82" name="Google Shape;5982;p36"/>
                <p:cNvSpPr/>
                <p:nvPr/>
              </p:nvSpPr>
              <p:spPr>
                <a:xfrm>
                  <a:off x="755600" y="1406350"/>
                  <a:ext cx="546375" cy="46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55" h="18603" extrusionOk="0">
                      <a:moveTo>
                        <a:pt x="16298" y="0"/>
                      </a:moveTo>
                      <a:cubicBezTo>
                        <a:pt x="13719" y="0"/>
                        <a:pt x="11160" y="320"/>
                        <a:pt x="8754" y="1267"/>
                      </a:cubicBezTo>
                      <a:cubicBezTo>
                        <a:pt x="5016" y="2695"/>
                        <a:pt x="1611" y="5887"/>
                        <a:pt x="608" y="10172"/>
                      </a:cubicBezTo>
                      <a:cubicBezTo>
                        <a:pt x="0" y="12726"/>
                        <a:pt x="426" y="15735"/>
                        <a:pt x="2250" y="17346"/>
                      </a:cubicBezTo>
                      <a:cubicBezTo>
                        <a:pt x="3219" y="18225"/>
                        <a:pt x="4439" y="18603"/>
                        <a:pt x="5675" y="18603"/>
                      </a:cubicBezTo>
                      <a:cubicBezTo>
                        <a:pt x="6105" y="18603"/>
                        <a:pt x="6537" y="18557"/>
                        <a:pt x="6961" y="18470"/>
                      </a:cubicBezTo>
                      <a:cubicBezTo>
                        <a:pt x="8602" y="18106"/>
                        <a:pt x="10092" y="17194"/>
                        <a:pt x="11490" y="16221"/>
                      </a:cubicBezTo>
                      <a:cubicBezTo>
                        <a:pt x="14682" y="13972"/>
                        <a:pt x="17569" y="11115"/>
                        <a:pt x="20001" y="7893"/>
                      </a:cubicBezTo>
                      <a:cubicBezTo>
                        <a:pt x="20639" y="7011"/>
                        <a:pt x="21277" y="6069"/>
                        <a:pt x="21551" y="5005"/>
                      </a:cubicBezTo>
                      <a:cubicBezTo>
                        <a:pt x="21855" y="3911"/>
                        <a:pt x="21703" y="2634"/>
                        <a:pt x="20487" y="233"/>
                      </a:cubicBezTo>
                      <a:cubicBezTo>
                        <a:pt x="19099" y="94"/>
                        <a:pt x="17695" y="0"/>
                        <a:pt x="162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83" name="Google Shape;5983;p36"/>
                <p:cNvSpPr/>
                <p:nvPr/>
              </p:nvSpPr>
              <p:spPr>
                <a:xfrm>
                  <a:off x="1206975" y="1420700"/>
                  <a:ext cx="335150" cy="64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06" h="25935" extrusionOk="0">
                      <a:moveTo>
                        <a:pt x="4837" y="0"/>
                      </a:moveTo>
                      <a:cubicBezTo>
                        <a:pt x="4050" y="0"/>
                        <a:pt x="3309" y="514"/>
                        <a:pt x="2979" y="1392"/>
                      </a:cubicBezTo>
                      <a:cubicBezTo>
                        <a:pt x="1186" y="6073"/>
                        <a:pt x="153" y="11149"/>
                        <a:pt x="31" y="16255"/>
                      </a:cubicBezTo>
                      <a:cubicBezTo>
                        <a:pt x="1" y="18535"/>
                        <a:pt x="153" y="20966"/>
                        <a:pt x="1247" y="22851"/>
                      </a:cubicBezTo>
                      <a:cubicBezTo>
                        <a:pt x="2389" y="24764"/>
                        <a:pt x="4415" y="25934"/>
                        <a:pt x="6450" y="25934"/>
                      </a:cubicBezTo>
                      <a:cubicBezTo>
                        <a:pt x="6742" y="25934"/>
                        <a:pt x="7035" y="25910"/>
                        <a:pt x="7326" y="25860"/>
                      </a:cubicBezTo>
                      <a:cubicBezTo>
                        <a:pt x="9666" y="25495"/>
                        <a:pt x="11672" y="23580"/>
                        <a:pt x="12554" y="21149"/>
                      </a:cubicBezTo>
                      <a:cubicBezTo>
                        <a:pt x="13405" y="18656"/>
                        <a:pt x="13071" y="15799"/>
                        <a:pt x="12432" y="13185"/>
                      </a:cubicBezTo>
                      <a:cubicBezTo>
                        <a:pt x="11672" y="9994"/>
                        <a:pt x="10517" y="6863"/>
                        <a:pt x="8998" y="3975"/>
                      </a:cubicBezTo>
                      <a:cubicBezTo>
                        <a:pt x="8238" y="2547"/>
                        <a:pt x="7174" y="1027"/>
                        <a:pt x="5745" y="237"/>
                      </a:cubicBezTo>
                      <a:cubicBezTo>
                        <a:pt x="5450" y="76"/>
                        <a:pt x="5140" y="0"/>
                        <a:pt x="48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84" name="Google Shape;5984;p36"/>
                <p:cNvSpPr/>
                <p:nvPr/>
              </p:nvSpPr>
              <p:spPr>
                <a:xfrm>
                  <a:off x="1324000" y="791250"/>
                  <a:ext cx="503075" cy="54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1998" extrusionOk="0">
                      <a:moveTo>
                        <a:pt x="15137" y="1"/>
                      </a:moveTo>
                      <a:cubicBezTo>
                        <a:pt x="13202" y="1"/>
                        <a:pt x="11195" y="1272"/>
                        <a:pt x="9666" y="2800"/>
                      </a:cubicBezTo>
                      <a:cubicBezTo>
                        <a:pt x="5077" y="7420"/>
                        <a:pt x="2614" y="14077"/>
                        <a:pt x="304" y="20460"/>
                      </a:cubicBezTo>
                      <a:cubicBezTo>
                        <a:pt x="0" y="21311"/>
                        <a:pt x="1186" y="21919"/>
                        <a:pt x="1976" y="21980"/>
                      </a:cubicBezTo>
                      <a:cubicBezTo>
                        <a:pt x="2086" y="21992"/>
                        <a:pt x="2196" y="21998"/>
                        <a:pt x="2306" y="21998"/>
                      </a:cubicBezTo>
                      <a:cubicBezTo>
                        <a:pt x="3016" y="21998"/>
                        <a:pt x="3723" y="21761"/>
                        <a:pt x="4408" y="21524"/>
                      </a:cubicBezTo>
                      <a:cubicBezTo>
                        <a:pt x="7995" y="20278"/>
                        <a:pt x="11733" y="18971"/>
                        <a:pt x="14773" y="16478"/>
                      </a:cubicBezTo>
                      <a:cubicBezTo>
                        <a:pt x="17812" y="13956"/>
                        <a:pt x="20122" y="9943"/>
                        <a:pt x="19818" y="5718"/>
                      </a:cubicBezTo>
                      <a:cubicBezTo>
                        <a:pt x="19666" y="3591"/>
                        <a:pt x="18724" y="1433"/>
                        <a:pt x="17022" y="460"/>
                      </a:cubicBezTo>
                      <a:cubicBezTo>
                        <a:pt x="16415" y="141"/>
                        <a:pt x="15780" y="1"/>
                        <a:pt x="1513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85" name="Google Shape;5985;p36"/>
                <p:cNvSpPr/>
                <p:nvPr/>
              </p:nvSpPr>
              <p:spPr>
                <a:xfrm>
                  <a:off x="1301950" y="1287625"/>
                  <a:ext cx="630750" cy="35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30" h="14331" extrusionOk="0">
                      <a:moveTo>
                        <a:pt x="14369" y="0"/>
                      </a:moveTo>
                      <a:cubicBezTo>
                        <a:pt x="8611" y="0"/>
                        <a:pt x="1063" y="868"/>
                        <a:pt x="609" y="1821"/>
                      </a:cubicBezTo>
                      <a:cubicBezTo>
                        <a:pt x="1" y="3128"/>
                        <a:pt x="335" y="4709"/>
                        <a:pt x="1156" y="5924"/>
                      </a:cubicBezTo>
                      <a:cubicBezTo>
                        <a:pt x="1946" y="7110"/>
                        <a:pt x="3071" y="8022"/>
                        <a:pt x="4256" y="8812"/>
                      </a:cubicBezTo>
                      <a:cubicBezTo>
                        <a:pt x="7539" y="11092"/>
                        <a:pt x="11065" y="13159"/>
                        <a:pt x="14925" y="14010"/>
                      </a:cubicBezTo>
                      <a:cubicBezTo>
                        <a:pt x="15784" y="14200"/>
                        <a:pt x="16686" y="14330"/>
                        <a:pt x="17573" y="14330"/>
                      </a:cubicBezTo>
                      <a:cubicBezTo>
                        <a:pt x="18663" y="14330"/>
                        <a:pt x="19731" y="14134"/>
                        <a:pt x="20670" y="13614"/>
                      </a:cubicBezTo>
                      <a:cubicBezTo>
                        <a:pt x="22433" y="12642"/>
                        <a:pt x="23497" y="10757"/>
                        <a:pt x="24166" y="8842"/>
                      </a:cubicBezTo>
                      <a:cubicBezTo>
                        <a:pt x="24895" y="6867"/>
                        <a:pt x="25229" y="4496"/>
                        <a:pt x="24044" y="2763"/>
                      </a:cubicBezTo>
                      <a:cubicBezTo>
                        <a:pt x="22980" y="1243"/>
                        <a:pt x="21096" y="696"/>
                        <a:pt x="19272" y="332"/>
                      </a:cubicBezTo>
                      <a:cubicBezTo>
                        <a:pt x="18077" y="100"/>
                        <a:pt x="16326" y="0"/>
                        <a:pt x="1436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86" name="Google Shape;5986;p36"/>
                <p:cNvSpPr/>
                <p:nvPr/>
              </p:nvSpPr>
              <p:spPr>
                <a:xfrm>
                  <a:off x="1259250" y="1456575"/>
                  <a:ext cx="128600" cy="43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44" h="17533" extrusionOk="0">
                      <a:moveTo>
                        <a:pt x="1796" y="0"/>
                      </a:moveTo>
                      <a:cubicBezTo>
                        <a:pt x="916" y="0"/>
                        <a:pt x="1" y="832"/>
                        <a:pt x="463" y="1872"/>
                      </a:cubicBezTo>
                      <a:cubicBezTo>
                        <a:pt x="2560" y="6704"/>
                        <a:pt x="4080" y="11933"/>
                        <a:pt x="4445" y="17373"/>
                      </a:cubicBezTo>
                      <a:cubicBezTo>
                        <a:pt x="4460" y="17480"/>
                        <a:pt x="4543" y="17533"/>
                        <a:pt x="4623" y="17533"/>
                      </a:cubicBezTo>
                      <a:cubicBezTo>
                        <a:pt x="4703" y="17533"/>
                        <a:pt x="4779" y="17480"/>
                        <a:pt x="4779" y="17373"/>
                      </a:cubicBezTo>
                      <a:cubicBezTo>
                        <a:pt x="5144" y="11933"/>
                        <a:pt x="4627" y="6309"/>
                        <a:pt x="3016" y="960"/>
                      </a:cubicBezTo>
                      <a:cubicBezTo>
                        <a:pt x="2804" y="280"/>
                        <a:pt x="2306" y="0"/>
                        <a:pt x="17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87" name="Google Shape;5987;p36"/>
                <p:cNvSpPr/>
                <p:nvPr/>
              </p:nvSpPr>
              <p:spPr>
                <a:xfrm>
                  <a:off x="1278425" y="1436350"/>
                  <a:ext cx="170225" cy="37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9" h="15003" extrusionOk="0">
                      <a:moveTo>
                        <a:pt x="2033" y="0"/>
                      </a:moveTo>
                      <a:cubicBezTo>
                        <a:pt x="1053" y="0"/>
                        <a:pt x="0" y="1189"/>
                        <a:pt x="729" y="2073"/>
                      </a:cubicBezTo>
                      <a:cubicBezTo>
                        <a:pt x="3495" y="5751"/>
                        <a:pt x="5623" y="10128"/>
                        <a:pt x="6444" y="14869"/>
                      </a:cubicBezTo>
                      <a:cubicBezTo>
                        <a:pt x="6473" y="14957"/>
                        <a:pt x="6558" y="15002"/>
                        <a:pt x="6639" y="15002"/>
                      </a:cubicBezTo>
                      <a:cubicBezTo>
                        <a:pt x="6726" y="15002"/>
                        <a:pt x="6808" y="14949"/>
                        <a:pt x="6808" y="14839"/>
                      </a:cubicBezTo>
                      <a:cubicBezTo>
                        <a:pt x="6687" y="9976"/>
                        <a:pt x="5501" y="4991"/>
                        <a:pt x="3009" y="583"/>
                      </a:cubicBezTo>
                      <a:cubicBezTo>
                        <a:pt x="2760" y="168"/>
                        <a:pt x="2402" y="0"/>
                        <a:pt x="20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88" name="Google Shape;5988;p36"/>
                <p:cNvSpPr/>
                <p:nvPr/>
              </p:nvSpPr>
              <p:spPr>
                <a:xfrm>
                  <a:off x="1256375" y="1484350"/>
                  <a:ext cx="69925" cy="37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7" h="14910" extrusionOk="0">
                      <a:moveTo>
                        <a:pt x="1406" y="1"/>
                      </a:moveTo>
                      <a:cubicBezTo>
                        <a:pt x="707" y="1"/>
                        <a:pt x="0" y="396"/>
                        <a:pt x="31" y="1186"/>
                      </a:cubicBezTo>
                      <a:cubicBezTo>
                        <a:pt x="335" y="5685"/>
                        <a:pt x="882" y="10214"/>
                        <a:pt x="1216" y="14773"/>
                      </a:cubicBezTo>
                      <a:cubicBezTo>
                        <a:pt x="1216" y="14864"/>
                        <a:pt x="1300" y="14910"/>
                        <a:pt x="1383" y="14910"/>
                      </a:cubicBezTo>
                      <a:cubicBezTo>
                        <a:pt x="1467" y="14910"/>
                        <a:pt x="1550" y="14864"/>
                        <a:pt x="1550" y="14773"/>
                      </a:cubicBezTo>
                      <a:cubicBezTo>
                        <a:pt x="1915" y="10244"/>
                        <a:pt x="2432" y="5745"/>
                        <a:pt x="2736" y="1186"/>
                      </a:cubicBezTo>
                      <a:cubicBezTo>
                        <a:pt x="2797" y="396"/>
                        <a:pt x="2105" y="1"/>
                        <a:pt x="140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89" name="Google Shape;5989;p36"/>
                <p:cNvSpPr/>
                <p:nvPr/>
              </p:nvSpPr>
              <p:spPr>
                <a:xfrm>
                  <a:off x="987250" y="1441975"/>
                  <a:ext cx="298650" cy="24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9692" extrusionOk="0">
                      <a:moveTo>
                        <a:pt x="10269" y="1"/>
                      </a:moveTo>
                      <a:cubicBezTo>
                        <a:pt x="10139" y="1"/>
                        <a:pt x="10000" y="27"/>
                        <a:pt x="9853" y="85"/>
                      </a:cubicBezTo>
                      <a:cubicBezTo>
                        <a:pt x="5446" y="1908"/>
                        <a:pt x="2011" y="5465"/>
                        <a:pt x="66" y="9447"/>
                      </a:cubicBezTo>
                      <a:cubicBezTo>
                        <a:pt x="1" y="9577"/>
                        <a:pt x="121" y="9691"/>
                        <a:pt x="240" y="9691"/>
                      </a:cubicBezTo>
                      <a:cubicBezTo>
                        <a:pt x="288" y="9691"/>
                        <a:pt x="335" y="9673"/>
                        <a:pt x="370" y="9629"/>
                      </a:cubicBezTo>
                      <a:cubicBezTo>
                        <a:pt x="2954" y="6042"/>
                        <a:pt x="6783" y="3702"/>
                        <a:pt x="10735" y="2668"/>
                      </a:cubicBezTo>
                      <a:cubicBezTo>
                        <a:pt x="11946" y="2393"/>
                        <a:pt x="11512" y="1"/>
                        <a:pt x="102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90" name="Google Shape;5990;p36"/>
                <p:cNvSpPr/>
                <p:nvPr/>
              </p:nvSpPr>
              <p:spPr>
                <a:xfrm>
                  <a:off x="1125950" y="1425825"/>
                  <a:ext cx="212075" cy="23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3" h="9245" extrusionOk="0">
                      <a:moveTo>
                        <a:pt x="6267" y="0"/>
                      </a:moveTo>
                      <a:cubicBezTo>
                        <a:pt x="6042" y="0"/>
                        <a:pt x="5842" y="82"/>
                        <a:pt x="5704" y="275"/>
                      </a:cubicBezTo>
                      <a:cubicBezTo>
                        <a:pt x="3728" y="3132"/>
                        <a:pt x="1965" y="6111"/>
                        <a:pt x="50" y="8968"/>
                      </a:cubicBezTo>
                      <a:cubicBezTo>
                        <a:pt x="1" y="9066"/>
                        <a:pt x="131" y="9244"/>
                        <a:pt x="246" y="9244"/>
                      </a:cubicBezTo>
                      <a:cubicBezTo>
                        <a:pt x="274" y="9244"/>
                        <a:pt x="300" y="9234"/>
                        <a:pt x="324" y="9211"/>
                      </a:cubicBezTo>
                      <a:cubicBezTo>
                        <a:pt x="2786" y="6779"/>
                        <a:pt x="5369" y="4469"/>
                        <a:pt x="7801" y="2038"/>
                      </a:cubicBezTo>
                      <a:cubicBezTo>
                        <a:pt x="8483" y="1331"/>
                        <a:pt x="7174" y="0"/>
                        <a:pt x="626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91" name="Google Shape;5991;p36"/>
                <p:cNvSpPr/>
                <p:nvPr/>
              </p:nvSpPr>
              <p:spPr>
                <a:xfrm>
                  <a:off x="872725" y="1410800"/>
                  <a:ext cx="414450" cy="21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78" h="8721" extrusionOk="0">
                      <a:moveTo>
                        <a:pt x="14739" y="0"/>
                      </a:moveTo>
                      <a:cubicBezTo>
                        <a:pt x="14588" y="0"/>
                        <a:pt x="14425" y="27"/>
                        <a:pt x="14252" y="86"/>
                      </a:cubicBezTo>
                      <a:cubicBezTo>
                        <a:pt x="9054" y="1940"/>
                        <a:pt x="4282" y="4918"/>
                        <a:pt x="148" y="8414"/>
                      </a:cubicBezTo>
                      <a:cubicBezTo>
                        <a:pt x="0" y="8537"/>
                        <a:pt x="92" y="8720"/>
                        <a:pt x="230" y="8720"/>
                      </a:cubicBezTo>
                      <a:cubicBezTo>
                        <a:pt x="262" y="8720"/>
                        <a:pt x="296" y="8710"/>
                        <a:pt x="331" y="8687"/>
                      </a:cubicBezTo>
                      <a:cubicBezTo>
                        <a:pt x="4890" y="5800"/>
                        <a:pt x="9905" y="3885"/>
                        <a:pt x="15012" y="2669"/>
                      </a:cubicBezTo>
                      <a:cubicBezTo>
                        <a:pt x="16577" y="2340"/>
                        <a:pt x="16158" y="0"/>
                        <a:pt x="1473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92" name="Google Shape;5992;p36"/>
                <p:cNvSpPr/>
                <p:nvPr/>
              </p:nvSpPr>
              <p:spPr>
                <a:xfrm>
                  <a:off x="980400" y="1404150"/>
                  <a:ext cx="289450" cy="1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78" h="5373" extrusionOk="0">
                      <a:moveTo>
                        <a:pt x="9583" y="0"/>
                      </a:moveTo>
                      <a:cubicBezTo>
                        <a:pt x="7715" y="0"/>
                        <a:pt x="5896" y="527"/>
                        <a:pt x="4352" y="1355"/>
                      </a:cubicBezTo>
                      <a:cubicBezTo>
                        <a:pt x="2620" y="2266"/>
                        <a:pt x="1130" y="3543"/>
                        <a:pt x="97" y="5093"/>
                      </a:cubicBezTo>
                      <a:cubicBezTo>
                        <a:pt x="0" y="5214"/>
                        <a:pt x="152" y="5372"/>
                        <a:pt x="280" y="5372"/>
                      </a:cubicBezTo>
                      <a:cubicBezTo>
                        <a:pt x="313" y="5372"/>
                        <a:pt x="345" y="5362"/>
                        <a:pt x="370" y="5336"/>
                      </a:cubicBezTo>
                      <a:cubicBezTo>
                        <a:pt x="1647" y="4029"/>
                        <a:pt x="3258" y="3239"/>
                        <a:pt x="4930" y="2783"/>
                      </a:cubicBezTo>
                      <a:cubicBezTo>
                        <a:pt x="5849" y="2549"/>
                        <a:pt x="6778" y="2435"/>
                        <a:pt x="7681" y="2435"/>
                      </a:cubicBezTo>
                      <a:cubicBezTo>
                        <a:pt x="8419" y="2435"/>
                        <a:pt x="9140" y="2511"/>
                        <a:pt x="9823" y="2662"/>
                      </a:cubicBezTo>
                      <a:cubicBezTo>
                        <a:pt x="9872" y="2674"/>
                        <a:pt x="9919" y="2680"/>
                        <a:pt x="9966" y="2680"/>
                      </a:cubicBezTo>
                      <a:cubicBezTo>
                        <a:pt x="10926" y="2680"/>
                        <a:pt x="11578" y="133"/>
                        <a:pt x="10158" y="17"/>
                      </a:cubicBezTo>
                      <a:cubicBezTo>
                        <a:pt x="9966" y="6"/>
                        <a:pt x="9774" y="0"/>
                        <a:pt x="958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93" name="Google Shape;5993;p36"/>
                <p:cNvSpPr/>
                <p:nvPr/>
              </p:nvSpPr>
              <p:spPr>
                <a:xfrm>
                  <a:off x="789025" y="1324225"/>
                  <a:ext cx="491750" cy="1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70" h="4872" extrusionOk="0">
                      <a:moveTo>
                        <a:pt x="4780" y="1"/>
                      </a:moveTo>
                      <a:cubicBezTo>
                        <a:pt x="3266" y="1"/>
                        <a:pt x="1760" y="81"/>
                        <a:pt x="274" y="235"/>
                      </a:cubicBezTo>
                      <a:cubicBezTo>
                        <a:pt x="1" y="296"/>
                        <a:pt x="31" y="600"/>
                        <a:pt x="274" y="600"/>
                      </a:cubicBezTo>
                      <a:cubicBezTo>
                        <a:pt x="6110" y="691"/>
                        <a:pt x="11825" y="2272"/>
                        <a:pt x="16962" y="4704"/>
                      </a:cubicBezTo>
                      <a:cubicBezTo>
                        <a:pt x="17195" y="4820"/>
                        <a:pt x="17421" y="4872"/>
                        <a:pt x="17631" y="4872"/>
                      </a:cubicBezTo>
                      <a:cubicBezTo>
                        <a:pt x="18953" y="4872"/>
                        <a:pt x="19669" y="2836"/>
                        <a:pt x="17965" y="2181"/>
                      </a:cubicBezTo>
                      <a:cubicBezTo>
                        <a:pt x="13705" y="685"/>
                        <a:pt x="9210" y="1"/>
                        <a:pt x="47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94" name="Google Shape;5994;p36"/>
                <p:cNvSpPr/>
                <p:nvPr/>
              </p:nvSpPr>
              <p:spPr>
                <a:xfrm>
                  <a:off x="981525" y="1249500"/>
                  <a:ext cx="328025" cy="18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21" h="7259" extrusionOk="0">
                      <a:moveTo>
                        <a:pt x="263" y="0"/>
                      </a:moveTo>
                      <a:cubicBezTo>
                        <a:pt x="73" y="0"/>
                        <a:pt x="1" y="250"/>
                        <a:pt x="173" y="337"/>
                      </a:cubicBezTo>
                      <a:cubicBezTo>
                        <a:pt x="3942" y="2161"/>
                        <a:pt x="7347" y="4531"/>
                        <a:pt x="10538" y="7085"/>
                      </a:cubicBezTo>
                      <a:cubicBezTo>
                        <a:pt x="10691" y="7206"/>
                        <a:pt x="10858" y="7258"/>
                        <a:pt x="11029" y="7258"/>
                      </a:cubicBezTo>
                      <a:cubicBezTo>
                        <a:pt x="12018" y="7258"/>
                        <a:pt x="13121" y="5483"/>
                        <a:pt x="12058" y="4835"/>
                      </a:cubicBezTo>
                      <a:cubicBezTo>
                        <a:pt x="8350" y="2677"/>
                        <a:pt x="4307" y="1157"/>
                        <a:pt x="295" y="2"/>
                      </a:cubicBezTo>
                      <a:cubicBezTo>
                        <a:pt x="284" y="1"/>
                        <a:pt x="273" y="0"/>
                        <a:pt x="26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95" name="Google Shape;5995;p36"/>
                <p:cNvSpPr/>
                <p:nvPr/>
              </p:nvSpPr>
              <p:spPr>
                <a:xfrm>
                  <a:off x="973500" y="1174075"/>
                  <a:ext cx="356800" cy="23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72" h="9592" extrusionOk="0">
                      <a:moveTo>
                        <a:pt x="284" y="1"/>
                      </a:moveTo>
                      <a:cubicBezTo>
                        <a:pt x="125" y="1"/>
                        <a:pt x="1" y="206"/>
                        <a:pt x="190" y="314"/>
                      </a:cubicBezTo>
                      <a:cubicBezTo>
                        <a:pt x="4263" y="2959"/>
                        <a:pt x="7972" y="6059"/>
                        <a:pt x="11437" y="9281"/>
                      </a:cubicBezTo>
                      <a:cubicBezTo>
                        <a:pt x="11667" y="9499"/>
                        <a:pt x="11924" y="9591"/>
                        <a:pt x="12180" y="9591"/>
                      </a:cubicBezTo>
                      <a:cubicBezTo>
                        <a:pt x="13242" y="9591"/>
                        <a:pt x="14272" y="7998"/>
                        <a:pt x="13169" y="7214"/>
                      </a:cubicBezTo>
                      <a:cubicBezTo>
                        <a:pt x="9157" y="4326"/>
                        <a:pt x="4780" y="1986"/>
                        <a:pt x="342" y="10"/>
                      </a:cubicBezTo>
                      <a:cubicBezTo>
                        <a:pt x="323" y="4"/>
                        <a:pt x="303" y="1"/>
                        <a:pt x="2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96" name="Google Shape;5996;p36"/>
                <p:cNvSpPr/>
                <p:nvPr/>
              </p:nvSpPr>
              <p:spPr>
                <a:xfrm>
                  <a:off x="1137400" y="950450"/>
                  <a:ext cx="180600" cy="46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24" h="18448" extrusionOk="0">
                      <a:moveTo>
                        <a:pt x="181" y="1"/>
                      </a:moveTo>
                      <a:cubicBezTo>
                        <a:pt x="89" y="1"/>
                        <a:pt x="0" y="78"/>
                        <a:pt x="18" y="232"/>
                      </a:cubicBezTo>
                      <a:cubicBezTo>
                        <a:pt x="990" y="6007"/>
                        <a:pt x="2267" y="11812"/>
                        <a:pt x="4151" y="17436"/>
                      </a:cubicBezTo>
                      <a:cubicBezTo>
                        <a:pt x="4409" y="18152"/>
                        <a:pt x="4934" y="18448"/>
                        <a:pt x="5454" y="18448"/>
                      </a:cubicBezTo>
                      <a:cubicBezTo>
                        <a:pt x="6346" y="18448"/>
                        <a:pt x="7223" y="17577"/>
                        <a:pt x="6705" y="16463"/>
                      </a:cubicBezTo>
                      <a:cubicBezTo>
                        <a:pt x="4273" y="11174"/>
                        <a:pt x="2024" y="5764"/>
                        <a:pt x="352" y="141"/>
                      </a:cubicBezTo>
                      <a:cubicBezTo>
                        <a:pt x="325" y="48"/>
                        <a:pt x="252" y="1"/>
                        <a:pt x="18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97" name="Google Shape;5997;p36"/>
                <p:cNvSpPr/>
                <p:nvPr/>
              </p:nvSpPr>
              <p:spPr>
                <a:xfrm>
                  <a:off x="1214125" y="977300"/>
                  <a:ext cx="139375" cy="45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5" h="18034" extrusionOk="0">
                      <a:moveTo>
                        <a:pt x="191" y="0"/>
                      </a:moveTo>
                      <a:cubicBezTo>
                        <a:pt x="96" y="0"/>
                        <a:pt x="1" y="80"/>
                        <a:pt x="18" y="222"/>
                      </a:cubicBezTo>
                      <a:cubicBezTo>
                        <a:pt x="930" y="5754"/>
                        <a:pt x="1660" y="11346"/>
                        <a:pt x="2633" y="16848"/>
                      </a:cubicBezTo>
                      <a:cubicBezTo>
                        <a:pt x="2761" y="17673"/>
                        <a:pt x="3349" y="18033"/>
                        <a:pt x="3945" y="18033"/>
                      </a:cubicBezTo>
                      <a:cubicBezTo>
                        <a:pt x="4753" y="18033"/>
                        <a:pt x="5575" y="17369"/>
                        <a:pt x="5277" y="16301"/>
                      </a:cubicBezTo>
                      <a:cubicBezTo>
                        <a:pt x="3696" y="10890"/>
                        <a:pt x="1964" y="5541"/>
                        <a:pt x="353" y="130"/>
                      </a:cubicBezTo>
                      <a:cubicBezTo>
                        <a:pt x="327" y="41"/>
                        <a:pt x="260" y="0"/>
                        <a:pt x="1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98" name="Google Shape;5998;p36"/>
                <p:cNvSpPr/>
                <p:nvPr/>
              </p:nvSpPr>
              <p:spPr>
                <a:xfrm>
                  <a:off x="1288100" y="1008875"/>
                  <a:ext cx="84550" cy="4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2" h="16459" extrusionOk="0">
                      <a:moveTo>
                        <a:pt x="210" y="1"/>
                      </a:moveTo>
                      <a:cubicBezTo>
                        <a:pt x="104" y="1"/>
                        <a:pt x="0" y="91"/>
                        <a:pt x="38" y="205"/>
                      </a:cubicBezTo>
                      <a:cubicBezTo>
                        <a:pt x="1011" y="5129"/>
                        <a:pt x="1102" y="10205"/>
                        <a:pt x="677" y="15099"/>
                      </a:cubicBezTo>
                      <a:cubicBezTo>
                        <a:pt x="581" y="15974"/>
                        <a:pt x="1328" y="16458"/>
                        <a:pt x="2061" y="16458"/>
                      </a:cubicBezTo>
                      <a:cubicBezTo>
                        <a:pt x="2727" y="16458"/>
                        <a:pt x="3382" y="16058"/>
                        <a:pt x="3382" y="15190"/>
                      </a:cubicBezTo>
                      <a:cubicBezTo>
                        <a:pt x="3230" y="9962"/>
                        <a:pt x="2044" y="4886"/>
                        <a:pt x="373" y="114"/>
                      </a:cubicBezTo>
                      <a:cubicBezTo>
                        <a:pt x="338" y="34"/>
                        <a:pt x="274" y="1"/>
                        <a:pt x="2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99" name="Google Shape;5999;p36"/>
                <p:cNvSpPr/>
                <p:nvPr/>
              </p:nvSpPr>
              <p:spPr>
                <a:xfrm>
                  <a:off x="1308525" y="1001450"/>
                  <a:ext cx="276000" cy="37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40" h="15198" extrusionOk="0">
                      <a:moveTo>
                        <a:pt x="10802" y="1"/>
                      </a:moveTo>
                      <a:cubicBezTo>
                        <a:pt x="10749" y="1"/>
                        <a:pt x="10695" y="23"/>
                        <a:pt x="10650" y="76"/>
                      </a:cubicBezTo>
                      <a:cubicBezTo>
                        <a:pt x="7367" y="4423"/>
                        <a:pt x="3963" y="8678"/>
                        <a:pt x="771" y="12994"/>
                      </a:cubicBezTo>
                      <a:cubicBezTo>
                        <a:pt x="0" y="14066"/>
                        <a:pt x="981" y="15197"/>
                        <a:pt x="1956" y="15197"/>
                      </a:cubicBezTo>
                      <a:cubicBezTo>
                        <a:pt x="2365" y="15197"/>
                        <a:pt x="2773" y="14999"/>
                        <a:pt x="3051" y="14514"/>
                      </a:cubicBezTo>
                      <a:cubicBezTo>
                        <a:pt x="5787" y="9864"/>
                        <a:pt x="8279" y="5031"/>
                        <a:pt x="10954" y="259"/>
                      </a:cubicBezTo>
                      <a:cubicBezTo>
                        <a:pt x="11040" y="130"/>
                        <a:pt x="10928" y="1"/>
                        <a:pt x="1080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000" name="Google Shape;6000;p36"/>
                <p:cNvSpPr/>
                <p:nvPr/>
              </p:nvSpPr>
              <p:spPr>
                <a:xfrm>
                  <a:off x="1296875" y="1110600"/>
                  <a:ext cx="319475" cy="32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9" h="13014" extrusionOk="0">
                      <a:moveTo>
                        <a:pt x="12553" y="0"/>
                      </a:moveTo>
                      <a:cubicBezTo>
                        <a:pt x="12504" y="0"/>
                        <a:pt x="12448" y="17"/>
                        <a:pt x="12393" y="57"/>
                      </a:cubicBezTo>
                      <a:cubicBezTo>
                        <a:pt x="8654" y="3613"/>
                        <a:pt x="4733" y="7109"/>
                        <a:pt x="994" y="10726"/>
                      </a:cubicBezTo>
                      <a:cubicBezTo>
                        <a:pt x="1" y="11650"/>
                        <a:pt x="1009" y="13013"/>
                        <a:pt x="2044" y="13013"/>
                      </a:cubicBezTo>
                      <a:cubicBezTo>
                        <a:pt x="2371" y="13013"/>
                        <a:pt x="2700" y="12878"/>
                        <a:pt x="2970" y="12549"/>
                      </a:cubicBezTo>
                      <a:cubicBezTo>
                        <a:pt x="6283" y="8537"/>
                        <a:pt x="9383" y="4343"/>
                        <a:pt x="12666" y="270"/>
                      </a:cubicBezTo>
                      <a:cubicBezTo>
                        <a:pt x="12778" y="135"/>
                        <a:pt x="12692" y="0"/>
                        <a:pt x="125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001" name="Google Shape;6001;p36"/>
                <p:cNvSpPr/>
                <p:nvPr/>
              </p:nvSpPr>
              <p:spPr>
                <a:xfrm>
                  <a:off x="1281425" y="1174950"/>
                  <a:ext cx="353375" cy="26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10458" extrusionOk="0">
                      <a:moveTo>
                        <a:pt x="13896" y="0"/>
                      </a:moveTo>
                      <a:cubicBezTo>
                        <a:pt x="13857" y="0"/>
                        <a:pt x="13815" y="11"/>
                        <a:pt x="13771" y="36"/>
                      </a:cubicBezTo>
                      <a:cubicBezTo>
                        <a:pt x="9758" y="2954"/>
                        <a:pt x="5442" y="5507"/>
                        <a:pt x="1217" y="7939"/>
                      </a:cubicBezTo>
                      <a:cubicBezTo>
                        <a:pt x="1" y="8649"/>
                        <a:pt x="876" y="10457"/>
                        <a:pt x="2029" y="10457"/>
                      </a:cubicBezTo>
                      <a:cubicBezTo>
                        <a:pt x="2259" y="10457"/>
                        <a:pt x="2500" y="10385"/>
                        <a:pt x="2737" y="10219"/>
                      </a:cubicBezTo>
                      <a:cubicBezTo>
                        <a:pt x="6749" y="7209"/>
                        <a:pt x="10427" y="3775"/>
                        <a:pt x="14014" y="279"/>
                      </a:cubicBezTo>
                      <a:cubicBezTo>
                        <a:pt x="14134" y="159"/>
                        <a:pt x="14045" y="0"/>
                        <a:pt x="138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002" name="Google Shape;6002;p36"/>
                <p:cNvSpPr/>
                <p:nvPr/>
              </p:nvSpPr>
              <p:spPr>
                <a:xfrm>
                  <a:off x="1290625" y="1350725"/>
                  <a:ext cx="465300" cy="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12" h="3518" extrusionOk="0">
                      <a:moveTo>
                        <a:pt x="9241" y="0"/>
                      </a:moveTo>
                      <a:cubicBezTo>
                        <a:pt x="6729" y="0"/>
                        <a:pt x="4200" y="260"/>
                        <a:pt x="1700" y="817"/>
                      </a:cubicBezTo>
                      <a:cubicBezTo>
                        <a:pt x="1" y="1228"/>
                        <a:pt x="600" y="3518"/>
                        <a:pt x="1960" y="3518"/>
                      </a:cubicBezTo>
                      <a:cubicBezTo>
                        <a:pt x="2108" y="3518"/>
                        <a:pt x="2266" y="3490"/>
                        <a:pt x="2430" y="3431"/>
                      </a:cubicBezTo>
                      <a:cubicBezTo>
                        <a:pt x="6379" y="2082"/>
                        <a:pt x="10615" y="1287"/>
                        <a:pt x="14926" y="1287"/>
                      </a:cubicBezTo>
                      <a:cubicBezTo>
                        <a:pt x="16056" y="1287"/>
                        <a:pt x="17190" y="1341"/>
                        <a:pt x="18327" y="1455"/>
                      </a:cubicBezTo>
                      <a:cubicBezTo>
                        <a:pt x="18343" y="1460"/>
                        <a:pt x="18359" y="1462"/>
                        <a:pt x="18373" y="1462"/>
                      </a:cubicBezTo>
                      <a:cubicBezTo>
                        <a:pt x="18551" y="1462"/>
                        <a:pt x="18612" y="1149"/>
                        <a:pt x="18387" y="1121"/>
                      </a:cubicBezTo>
                      <a:cubicBezTo>
                        <a:pt x="15429" y="398"/>
                        <a:pt x="12349" y="0"/>
                        <a:pt x="92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003" name="Google Shape;6003;p36"/>
                <p:cNvSpPr/>
                <p:nvPr/>
              </p:nvSpPr>
              <p:spPr>
                <a:xfrm>
                  <a:off x="1303125" y="1429000"/>
                  <a:ext cx="401400" cy="6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56" h="2750" extrusionOk="0">
                      <a:moveTo>
                        <a:pt x="2982" y="1"/>
                      </a:moveTo>
                      <a:cubicBezTo>
                        <a:pt x="2530" y="1"/>
                        <a:pt x="2078" y="9"/>
                        <a:pt x="1626" y="26"/>
                      </a:cubicBezTo>
                      <a:cubicBezTo>
                        <a:pt x="1" y="113"/>
                        <a:pt x="343" y="2750"/>
                        <a:pt x="1700" y="2750"/>
                      </a:cubicBezTo>
                      <a:cubicBezTo>
                        <a:pt x="1764" y="2750"/>
                        <a:pt x="1831" y="2744"/>
                        <a:pt x="1899" y="2731"/>
                      </a:cubicBezTo>
                      <a:cubicBezTo>
                        <a:pt x="4643" y="2271"/>
                        <a:pt x="7453" y="2000"/>
                        <a:pt x="10277" y="2000"/>
                      </a:cubicBezTo>
                      <a:cubicBezTo>
                        <a:pt x="12114" y="2000"/>
                        <a:pt x="13957" y="2115"/>
                        <a:pt x="15790" y="2367"/>
                      </a:cubicBezTo>
                      <a:cubicBezTo>
                        <a:pt x="15799" y="2368"/>
                        <a:pt x="15807" y="2369"/>
                        <a:pt x="15815" y="2369"/>
                      </a:cubicBezTo>
                      <a:cubicBezTo>
                        <a:pt x="15981" y="2369"/>
                        <a:pt x="16055" y="2089"/>
                        <a:pt x="15881" y="2002"/>
                      </a:cubicBezTo>
                      <a:cubicBezTo>
                        <a:pt x="11774" y="789"/>
                        <a:pt x="7391" y="1"/>
                        <a:pt x="298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004" name="Google Shape;6004;p36"/>
                <p:cNvSpPr/>
                <p:nvPr/>
              </p:nvSpPr>
              <p:spPr>
                <a:xfrm>
                  <a:off x="1295700" y="1386875"/>
                  <a:ext cx="344450" cy="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78" h="2990" extrusionOk="0">
                      <a:moveTo>
                        <a:pt x="5512" y="0"/>
                      </a:moveTo>
                      <a:cubicBezTo>
                        <a:pt x="4114" y="0"/>
                        <a:pt x="2711" y="88"/>
                        <a:pt x="1315" y="283"/>
                      </a:cubicBezTo>
                      <a:cubicBezTo>
                        <a:pt x="0" y="454"/>
                        <a:pt x="566" y="2990"/>
                        <a:pt x="1674" y="2990"/>
                      </a:cubicBezTo>
                      <a:cubicBezTo>
                        <a:pt x="1745" y="2990"/>
                        <a:pt x="1818" y="2979"/>
                        <a:pt x="1892" y="2957"/>
                      </a:cubicBezTo>
                      <a:cubicBezTo>
                        <a:pt x="5462" y="1933"/>
                        <a:pt x="9256" y="1191"/>
                        <a:pt x="13113" y="1191"/>
                      </a:cubicBezTo>
                      <a:cubicBezTo>
                        <a:pt x="13264" y="1191"/>
                        <a:pt x="13414" y="1192"/>
                        <a:pt x="13564" y="1194"/>
                      </a:cubicBezTo>
                      <a:cubicBezTo>
                        <a:pt x="13747" y="1194"/>
                        <a:pt x="13777" y="891"/>
                        <a:pt x="13595" y="860"/>
                      </a:cubicBezTo>
                      <a:cubicBezTo>
                        <a:pt x="10978" y="337"/>
                        <a:pt x="8254" y="0"/>
                        <a:pt x="55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005" name="Google Shape;6005;p36"/>
                <p:cNvSpPr/>
                <p:nvPr/>
              </p:nvSpPr>
              <p:spPr>
                <a:xfrm>
                  <a:off x="1275475" y="1444025"/>
                  <a:ext cx="345175" cy="10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07" h="4275" extrusionOk="0">
                      <a:moveTo>
                        <a:pt x="1388" y="1"/>
                      </a:moveTo>
                      <a:cubicBezTo>
                        <a:pt x="0" y="1"/>
                        <a:pt x="132" y="2712"/>
                        <a:pt x="1375" y="2712"/>
                      </a:cubicBezTo>
                      <a:cubicBezTo>
                        <a:pt x="1401" y="2712"/>
                        <a:pt x="1428" y="2710"/>
                        <a:pt x="1455" y="2708"/>
                      </a:cubicBezTo>
                      <a:cubicBezTo>
                        <a:pt x="2229" y="2655"/>
                        <a:pt x="3009" y="2627"/>
                        <a:pt x="3793" y="2627"/>
                      </a:cubicBezTo>
                      <a:cubicBezTo>
                        <a:pt x="7046" y="2627"/>
                        <a:pt x="10363" y="3107"/>
                        <a:pt x="13522" y="4258"/>
                      </a:cubicBezTo>
                      <a:cubicBezTo>
                        <a:pt x="13546" y="4270"/>
                        <a:pt x="13568" y="4275"/>
                        <a:pt x="13589" y="4275"/>
                      </a:cubicBezTo>
                      <a:cubicBezTo>
                        <a:pt x="13731" y="4275"/>
                        <a:pt x="13807" y="4034"/>
                        <a:pt x="13674" y="3954"/>
                      </a:cubicBezTo>
                      <a:cubicBezTo>
                        <a:pt x="10027" y="1826"/>
                        <a:pt x="5863" y="307"/>
                        <a:pt x="1455" y="3"/>
                      </a:cubicBezTo>
                      <a:cubicBezTo>
                        <a:pt x="1432" y="1"/>
                        <a:pt x="1410" y="1"/>
                        <a:pt x="138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006" name="Google Shape;6006;p36"/>
                <p:cNvSpPr/>
                <p:nvPr/>
              </p:nvSpPr>
              <p:spPr>
                <a:xfrm>
                  <a:off x="1137825" y="1157600"/>
                  <a:ext cx="342175" cy="3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87" h="15488" extrusionOk="0">
                      <a:moveTo>
                        <a:pt x="5745" y="1"/>
                      </a:moveTo>
                      <a:cubicBezTo>
                        <a:pt x="5350" y="1"/>
                        <a:pt x="5168" y="487"/>
                        <a:pt x="5137" y="912"/>
                      </a:cubicBezTo>
                      <a:cubicBezTo>
                        <a:pt x="4961" y="2049"/>
                        <a:pt x="5036" y="3207"/>
                        <a:pt x="5363" y="4281"/>
                      </a:cubicBezTo>
                      <a:lnTo>
                        <a:pt x="5363" y="4281"/>
                      </a:lnTo>
                      <a:cubicBezTo>
                        <a:pt x="4935" y="3111"/>
                        <a:pt x="4601" y="2360"/>
                        <a:pt x="4134" y="1764"/>
                      </a:cubicBezTo>
                      <a:cubicBezTo>
                        <a:pt x="3967" y="1456"/>
                        <a:pt x="3722" y="1148"/>
                        <a:pt x="3423" y="1148"/>
                      </a:cubicBezTo>
                      <a:cubicBezTo>
                        <a:pt x="3397" y="1148"/>
                        <a:pt x="3371" y="1151"/>
                        <a:pt x="3344" y="1156"/>
                      </a:cubicBezTo>
                      <a:cubicBezTo>
                        <a:pt x="3070" y="1247"/>
                        <a:pt x="2919" y="1551"/>
                        <a:pt x="2919" y="1855"/>
                      </a:cubicBezTo>
                      <a:cubicBezTo>
                        <a:pt x="2919" y="2159"/>
                        <a:pt x="3040" y="2432"/>
                        <a:pt x="3162" y="2675"/>
                      </a:cubicBezTo>
                      <a:cubicBezTo>
                        <a:pt x="3461" y="3333"/>
                        <a:pt x="3773" y="3965"/>
                        <a:pt x="4124" y="4571"/>
                      </a:cubicBezTo>
                      <a:lnTo>
                        <a:pt x="4124" y="4571"/>
                      </a:lnTo>
                      <a:cubicBezTo>
                        <a:pt x="3603" y="3801"/>
                        <a:pt x="3117" y="3284"/>
                        <a:pt x="2402" y="2949"/>
                      </a:cubicBezTo>
                      <a:cubicBezTo>
                        <a:pt x="2253" y="2888"/>
                        <a:pt x="2091" y="2857"/>
                        <a:pt x="1931" y="2857"/>
                      </a:cubicBezTo>
                      <a:cubicBezTo>
                        <a:pt x="1535" y="2857"/>
                        <a:pt x="1146" y="3046"/>
                        <a:pt x="973" y="3435"/>
                      </a:cubicBezTo>
                      <a:cubicBezTo>
                        <a:pt x="791" y="3952"/>
                        <a:pt x="1034" y="4499"/>
                        <a:pt x="1277" y="4925"/>
                      </a:cubicBezTo>
                      <a:cubicBezTo>
                        <a:pt x="1885" y="5806"/>
                        <a:pt x="2797" y="6384"/>
                        <a:pt x="3678" y="6931"/>
                      </a:cubicBezTo>
                      <a:cubicBezTo>
                        <a:pt x="3206" y="6817"/>
                        <a:pt x="2726" y="6755"/>
                        <a:pt x="2255" y="6755"/>
                      </a:cubicBezTo>
                      <a:cubicBezTo>
                        <a:pt x="1846" y="6755"/>
                        <a:pt x="1446" y="6802"/>
                        <a:pt x="1064" y="6900"/>
                      </a:cubicBezTo>
                      <a:cubicBezTo>
                        <a:pt x="730" y="6992"/>
                        <a:pt x="365" y="7144"/>
                        <a:pt x="213" y="7448"/>
                      </a:cubicBezTo>
                      <a:cubicBezTo>
                        <a:pt x="1" y="7934"/>
                        <a:pt x="274" y="8572"/>
                        <a:pt x="730" y="8815"/>
                      </a:cubicBezTo>
                      <a:cubicBezTo>
                        <a:pt x="1124" y="9030"/>
                        <a:pt x="1740" y="9150"/>
                        <a:pt x="2366" y="9150"/>
                      </a:cubicBezTo>
                      <a:cubicBezTo>
                        <a:pt x="2771" y="9150"/>
                        <a:pt x="3179" y="9100"/>
                        <a:pt x="3535" y="8993"/>
                      </a:cubicBezTo>
                      <a:lnTo>
                        <a:pt x="3535" y="8993"/>
                      </a:lnTo>
                      <a:cubicBezTo>
                        <a:pt x="2566" y="9313"/>
                        <a:pt x="1720" y="10059"/>
                        <a:pt x="1247" y="11065"/>
                      </a:cubicBezTo>
                      <a:cubicBezTo>
                        <a:pt x="1095" y="11399"/>
                        <a:pt x="973" y="11764"/>
                        <a:pt x="1095" y="12098"/>
                      </a:cubicBezTo>
                      <a:cubicBezTo>
                        <a:pt x="1216" y="12487"/>
                        <a:pt x="1610" y="12682"/>
                        <a:pt x="1981" y="12682"/>
                      </a:cubicBezTo>
                      <a:cubicBezTo>
                        <a:pt x="2074" y="12682"/>
                        <a:pt x="2165" y="12669"/>
                        <a:pt x="2250" y="12645"/>
                      </a:cubicBezTo>
                      <a:cubicBezTo>
                        <a:pt x="2645" y="12493"/>
                        <a:pt x="3830" y="11642"/>
                        <a:pt x="4438" y="10973"/>
                      </a:cubicBezTo>
                      <a:lnTo>
                        <a:pt x="4438" y="10973"/>
                      </a:lnTo>
                      <a:cubicBezTo>
                        <a:pt x="4104" y="11824"/>
                        <a:pt x="3800" y="12676"/>
                        <a:pt x="3952" y="13587"/>
                      </a:cubicBezTo>
                      <a:cubicBezTo>
                        <a:pt x="4078" y="14318"/>
                        <a:pt x="4705" y="14986"/>
                        <a:pt x="5348" y="14986"/>
                      </a:cubicBezTo>
                      <a:cubicBezTo>
                        <a:pt x="5481" y="14986"/>
                        <a:pt x="5615" y="14957"/>
                        <a:pt x="5745" y="14894"/>
                      </a:cubicBezTo>
                      <a:cubicBezTo>
                        <a:pt x="6292" y="14590"/>
                        <a:pt x="6505" y="13800"/>
                        <a:pt x="6505" y="13101"/>
                      </a:cubicBezTo>
                      <a:cubicBezTo>
                        <a:pt x="6505" y="12432"/>
                        <a:pt x="6353" y="11703"/>
                        <a:pt x="6505" y="11004"/>
                      </a:cubicBezTo>
                      <a:cubicBezTo>
                        <a:pt x="6505" y="12311"/>
                        <a:pt x="6870" y="13557"/>
                        <a:pt x="7569" y="14590"/>
                      </a:cubicBezTo>
                      <a:cubicBezTo>
                        <a:pt x="7782" y="14925"/>
                        <a:pt x="8055" y="15259"/>
                        <a:pt x="8420" y="15411"/>
                      </a:cubicBezTo>
                      <a:cubicBezTo>
                        <a:pt x="8549" y="15461"/>
                        <a:pt x="8685" y="15488"/>
                        <a:pt x="8816" y="15488"/>
                      </a:cubicBezTo>
                      <a:cubicBezTo>
                        <a:pt x="9087" y="15488"/>
                        <a:pt x="9341" y="15373"/>
                        <a:pt x="9484" y="15107"/>
                      </a:cubicBezTo>
                      <a:cubicBezTo>
                        <a:pt x="9727" y="14742"/>
                        <a:pt x="9606" y="14195"/>
                        <a:pt x="9484" y="13800"/>
                      </a:cubicBezTo>
                      <a:cubicBezTo>
                        <a:pt x="9237" y="12861"/>
                        <a:pt x="8950" y="11963"/>
                        <a:pt x="8590" y="11088"/>
                      </a:cubicBezTo>
                      <a:lnTo>
                        <a:pt x="8590" y="11088"/>
                      </a:lnTo>
                      <a:cubicBezTo>
                        <a:pt x="9010" y="11879"/>
                        <a:pt x="9674" y="12522"/>
                        <a:pt x="10457" y="12888"/>
                      </a:cubicBezTo>
                      <a:cubicBezTo>
                        <a:pt x="10684" y="12982"/>
                        <a:pt x="10952" y="13052"/>
                        <a:pt x="11205" y="13052"/>
                      </a:cubicBezTo>
                      <a:cubicBezTo>
                        <a:pt x="11527" y="13052"/>
                        <a:pt x="11823" y="12938"/>
                        <a:pt x="11976" y="12615"/>
                      </a:cubicBezTo>
                      <a:cubicBezTo>
                        <a:pt x="12159" y="12220"/>
                        <a:pt x="12007" y="11764"/>
                        <a:pt x="11855" y="11399"/>
                      </a:cubicBezTo>
                      <a:cubicBezTo>
                        <a:pt x="11369" y="10335"/>
                        <a:pt x="10669" y="9332"/>
                        <a:pt x="9788" y="8633"/>
                      </a:cubicBezTo>
                      <a:lnTo>
                        <a:pt x="9788" y="8633"/>
                      </a:lnTo>
                      <a:cubicBezTo>
                        <a:pt x="10530" y="8816"/>
                        <a:pt x="11182" y="8902"/>
                        <a:pt x="11720" y="8902"/>
                      </a:cubicBezTo>
                      <a:cubicBezTo>
                        <a:pt x="13054" y="8902"/>
                        <a:pt x="13686" y="8375"/>
                        <a:pt x="13253" y="7508"/>
                      </a:cubicBezTo>
                      <a:cubicBezTo>
                        <a:pt x="13131" y="7265"/>
                        <a:pt x="12828" y="7083"/>
                        <a:pt x="12584" y="6992"/>
                      </a:cubicBezTo>
                      <a:cubicBezTo>
                        <a:pt x="11828" y="6652"/>
                        <a:pt x="10981" y="6492"/>
                        <a:pt x="10160" y="6492"/>
                      </a:cubicBezTo>
                      <a:cubicBezTo>
                        <a:pt x="10025" y="6492"/>
                        <a:pt x="9891" y="6497"/>
                        <a:pt x="9758" y="6505"/>
                      </a:cubicBezTo>
                      <a:cubicBezTo>
                        <a:pt x="10700" y="6262"/>
                        <a:pt x="11612" y="5685"/>
                        <a:pt x="12220" y="4803"/>
                      </a:cubicBezTo>
                      <a:cubicBezTo>
                        <a:pt x="12493" y="4408"/>
                        <a:pt x="12706" y="3800"/>
                        <a:pt x="12372" y="3435"/>
                      </a:cubicBezTo>
                      <a:cubicBezTo>
                        <a:pt x="12265" y="3314"/>
                        <a:pt x="12106" y="3268"/>
                        <a:pt x="11935" y="3268"/>
                      </a:cubicBezTo>
                      <a:cubicBezTo>
                        <a:pt x="11764" y="3268"/>
                        <a:pt x="11581" y="3314"/>
                        <a:pt x="11429" y="3375"/>
                      </a:cubicBezTo>
                      <a:cubicBezTo>
                        <a:pt x="10487" y="3739"/>
                        <a:pt x="9575" y="4408"/>
                        <a:pt x="8876" y="5229"/>
                      </a:cubicBezTo>
                      <a:cubicBezTo>
                        <a:pt x="9393" y="4226"/>
                        <a:pt x="9727" y="3101"/>
                        <a:pt x="9849" y="1916"/>
                      </a:cubicBezTo>
                      <a:cubicBezTo>
                        <a:pt x="9879" y="1520"/>
                        <a:pt x="9849" y="1004"/>
                        <a:pt x="9545" y="791"/>
                      </a:cubicBezTo>
                      <a:cubicBezTo>
                        <a:pt x="9446" y="717"/>
                        <a:pt x="9340" y="685"/>
                        <a:pt x="9232" y="685"/>
                      </a:cubicBezTo>
                      <a:cubicBezTo>
                        <a:pt x="8943" y="685"/>
                        <a:pt x="8641" y="912"/>
                        <a:pt x="8420" y="1156"/>
                      </a:cubicBezTo>
                      <a:cubicBezTo>
                        <a:pt x="7630" y="2098"/>
                        <a:pt x="7144" y="3344"/>
                        <a:pt x="7022" y="4590"/>
                      </a:cubicBezTo>
                      <a:cubicBezTo>
                        <a:pt x="6900" y="3344"/>
                        <a:pt x="6718" y="2098"/>
                        <a:pt x="6414" y="852"/>
                      </a:cubicBezTo>
                      <a:cubicBezTo>
                        <a:pt x="6292" y="457"/>
                        <a:pt x="6110" y="1"/>
                        <a:pt x="574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007" name="Google Shape;6007;p36"/>
                <p:cNvSpPr/>
                <p:nvPr/>
              </p:nvSpPr>
              <p:spPr>
                <a:xfrm>
                  <a:off x="1239650" y="1283750"/>
                  <a:ext cx="136800" cy="13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2" h="5597" extrusionOk="0">
                      <a:moveTo>
                        <a:pt x="2249" y="0"/>
                      </a:moveTo>
                      <a:cubicBezTo>
                        <a:pt x="2111" y="0"/>
                        <a:pt x="1974" y="32"/>
                        <a:pt x="1855" y="91"/>
                      </a:cubicBezTo>
                      <a:cubicBezTo>
                        <a:pt x="1520" y="243"/>
                        <a:pt x="1277" y="608"/>
                        <a:pt x="1277" y="1034"/>
                      </a:cubicBezTo>
                      <a:cubicBezTo>
                        <a:pt x="791" y="1095"/>
                        <a:pt x="304" y="1520"/>
                        <a:pt x="153" y="2067"/>
                      </a:cubicBezTo>
                      <a:cubicBezTo>
                        <a:pt x="1" y="2584"/>
                        <a:pt x="92" y="3222"/>
                        <a:pt x="487" y="3648"/>
                      </a:cubicBezTo>
                      <a:cubicBezTo>
                        <a:pt x="304" y="4225"/>
                        <a:pt x="487" y="4894"/>
                        <a:pt x="943" y="5259"/>
                      </a:cubicBezTo>
                      <a:cubicBezTo>
                        <a:pt x="1161" y="5419"/>
                        <a:pt x="1422" y="5502"/>
                        <a:pt x="1680" y="5502"/>
                      </a:cubicBezTo>
                      <a:cubicBezTo>
                        <a:pt x="1962" y="5502"/>
                        <a:pt x="2241" y="5404"/>
                        <a:pt x="2463" y="5198"/>
                      </a:cubicBezTo>
                      <a:cubicBezTo>
                        <a:pt x="2700" y="5455"/>
                        <a:pt x="3028" y="5597"/>
                        <a:pt x="3354" y="5597"/>
                      </a:cubicBezTo>
                      <a:cubicBezTo>
                        <a:pt x="3528" y="5597"/>
                        <a:pt x="3702" y="5556"/>
                        <a:pt x="3861" y="5471"/>
                      </a:cubicBezTo>
                      <a:cubicBezTo>
                        <a:pt x="4317" y="5259"/>
                        <a:pt x="4621" y="4681"/>
                        <a:pt x="4590" y="4104"/>
                      </a:cubicBezTo>
                      <a:cubicBezTo>
                        <a:pt x="5046" y="3830"/>
                        <a:pt x="5381" y="3313"/>
                        <a:pt x="5411" y="2705"/>
                      </a:cubicBezTo>
                      <a:cubicBezTo>
                        <a:pt x="5472" y="2128"/>
                        <a:pt x="5168" y="1520"/>
                        <a:pt x="4712" y="1246"/>
                      </a:cubicBezTo>
                      <a:cubicBezTo>
                        <a:pt x="4712" y="882"/>
                        <a:pt x="4469" y="487"/>
                        <a:pt x="4165" y="335"/>
                      </a:cubicBezTo>
                      <a:cubicBezTo>
                        <a:pt x="3993" y="231"/>
                        <a:pt x="3782" y="196"/>
                        <a:pt x="3521" y="196"/>
                      </a:cubicBezTo>
                      <a:cubicBezTo>
                        <a:pt x="3321" y="196"/>
                        <a:pt x="3091" y="217"/>
                        <a:pt x="2827" y="243"/>
                      </a:cubicBezTo>
                      <a:cubicBezTo>
                        <a:pt x="2679" y="77"/>
                        <a:pt x="2464" y="0"/>
                        <a:pt x="22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</p:grpSp>
        <p:sp>
          <p:nvSpPr>
            <p:cNvPr id="6008" name="Google Shape;6008;p36"/>
            <p:cNvSpPr/>
            <p:nvPr/>
          </p:nvSpPr>
          <p:spPr>
            <a:xfrm>
              <a:off x="3287854" y="25927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09" name="Google Shape;6009;p36"/>
            <p:cNvSpPr/>
            <p:nvPr/>
          </p:nvSpPr>
          <p:spPr>
            <a:xfrm>
              <a:off x="4295824" y="8783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10" name="Google Shape;6010;p36"/>
            <p:cNvSpPr/>
            <p:nvPr/>
          </p:nvSpPr>
          <p:spPr>
            <a:xfrm>
              <a:off x="8545550" y="332282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11" name="Google Shape;6011;p36"/>
            <p:cNvSpPr/>
            <p:nvPr/>
          </p:nvSpPr>
          <p:spPr>
            <a:xfrm>
              <a:off x="8656350" y="27844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12" name="Google Shape;6012;p36"/>
            <p:cNvSpPr/>
            <p:nvPr/>
          </p:nvSpPr>
          <p:spPr>
            <a:xfrm>
              <a:off x="-65450" y="385276"/>
              <a:ext cx="485341" cy="237452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6013" name="Google Shape;6013;p36"/>
            <p:cNvGrpSpPr/>
            <p:nvPr/>
          </p:nvGrpSpPr>
          <p:grpSpPr>
            <a:xfrm>
              <a:off x="7038231" y="3744172"/>
              <a:ext cx="2288647" cy="1586009"/>
              <a:chOff x="7038231" y="3744172"/>
              <a:chExt cx="2288647" cy="1586009"/>
            </a:xfrm>
          </p:grpSpPr>
          <p:grpSp>
            <p:nvGrpSpPr>
              <p:cNvPr id="6014" name="Google Shape;6014;p36"/>
              <p:cNvGrpSpPr/>
              <p:nvPr/>
            </p:nvGrpSpPr>
            <p:grpSpPr>
              <a:xfrm rot="10800000">
                <a:off x="8277376" y="3744172"/>
                <a:ext cx="901949" cy="1162507"/>
                <a:chOff x="5037600" y="742850"/>
                <a:chExt cx="1280450" cy="1650350"/>
              </a:xfrm>
            </p:grpSpPr>
            <p:sp>
              <p:nvSpPr>
                <p:cNvPr id="6015" name="Google Shape;6015;p36"/>
                <p:cNvSpPr/>
                <p:nvPr/>
              </p:nvSpPr>
              <p:spPr>
                <a:xfrm>
                  <a:off x="5374225" y="2061100"/>
                  <a:ext cx="140600" cy="28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4" h="11405" extrusionOk="0">
                      <a:moveTo>
                        <a:pt x="1824" y="1"/>
                      </a:moveTo>
                      <a:cubicBezTo>
                        <a:pt x="791" y="2037"/>
                        <a:pt x="213" y="4287"/>
                        <a:pt x="61" y="6536"/>
                      </a:cubicBezTo>
                      <a:cubicBezTo>
                        <a:pt x="1" y="7691"/>
                        <a:pt x="61" y="8998"/>
                        <a:pt x="730" y="9971"/>
                      </a:cubicBezTo>
                      <a:cubicBezTo>
                        <a:pt x="1214" y="10794"/>
                        <a:pt x="2122" y="11404"/>
                        <a:pt x="3055" y="11404"/>
                      </a:cubicBezTo>
                      <a:cubicBezTo>
                        <a:pt x="3294" y="11404"/>
                        <a:pt x="3534" y="11364"/>
                        <a:pt x="3770" y="11278"/>
                      </a:cubicBezTo>
                      <a:cubicBezTo>
                        <a:pt x="5016" y="10822"/>
                        <a:pt x="5502" y="9302"/>
                        <a:pt x="5533" y="7965"/>
                      </a:cubicBezTo>
                      <a:cubicBezTo>
                        <a:pt x="5624" y="5259"/>
                        <a:pt x="4408" y="2493"/>
                        <a:pt x="182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016" name="Google Shape;6016;p36"/>
                <p:cNvSpPr/>
                <p:nvPr/>
              </p:nvSpPr>
              <p:spPr>
                <a:xfrm>
                  <a:off x="5146250" y="1992725"/>
                  <a:ext cx="267525" cy="1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01" h="5503" extrusionOk="0">
                      <a:moveTo>
                        <a:pt x="2862" y="0"/>
                      </a:moveTo>
                      <a:cubicBezTo>
                        <a:pt x="2478" y="0"/>
                        <a:pt x="2098" y="46"/>
                        <a:pt x="1733" y="183"/>
                      </a:cubicBezTo>
                      <a:cubicBezTo>
                        <a:pt x="822" y="517"/>
                        <a:pt x="183" y="1429"/>
                        <a:pt x="122" y="2371"/>
                      </a:cubicBezTo>
                      <a:cubicBezTo>
                        <a:pt x="1" y="3344"/>
                        <a:pt x="487" y="4317"/>
                        <a:pt x="1277" y="4864"/>
                      </a:cubicBezTo>
                      <a:cubicBezTo>
                        <a:pt x="1977" y="5350"/>
                        <a:pt x="2888" y="5502"/>
                        <a:pt x="3770" y="5502"/>
                      </a:cubicBezTo>
                      <a:cubicBezTo>
                        <a:pt x="3809" y="5502"/>
                        <a:pt x="3849" y="5503"/>
                        <a:pt x="3888" y="5503"/>
                      </a:cubicBezTo>
                      <a:cubicBezTo>
                        <a:pt x="6372" y="5503"/>
                        <a:pt x="8845" y="4564"/>
                        <a:pt x="10700" y="2918"/>
                      </a:cubicBezTo>
                      <a:cubicBezTo>
                        <a:pt x="8420" y="1459"/>
                        <a:pt x="6262" y="547"/>
                        <a:pt x="4013" y="92"/>
                      </a:cubicBezTo>
                      <a:cubicBezTo>
                        <a:pt x="3633" y="46"/>
                        <a:pt x="3246" y="0"/>
                        <a:pt x="286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017" name="Google Shape;6017;p36"/>
                <p:cNvSpPr/>
                <p:nvPr/>
              </p:nvSpPr>
              <p:spPr>
                <a:xfrm>
                  <a:off x="5530775" y="1934200"/>
                  <a:ext cx="154275" cy="32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1" h="12858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334" y="3892"/>
                        <a:pt x="730" y="7843"/>
                        <a:pt x="2401" y="11338"/>
                      </a:cubicBezTo>
                      <a:cubicBezTo>
                        <a:pt x="2705" y="11977"/>
                        <a:pt x="3131" y="12676"/>
                        <a:pt x="3830" y="12828"/>
                      </a:cubicBezTo>
                      <a:cubicBezTo>
                        <a:pt x="3922" y="12848"/>
                        <a:pt x="4014" y="12857"/>
                        <a:pt x="4105" y="12857"/>
                      </a:cubicBezTo>
                      <a:cubicBezTo>
                        <a:pt x="4701" y="12857"/>
                        <a:pt x="5250" y="12448"/>
                        <a:pt x="5593" y="11946"/>
                      </a:cubicBezTo>
                      <a:cubicBezTo>
                        <a:pt x="6049" y="11247"/>
                        <a:pt x="6170" y="10396"/>
                        <a:pt x="6049" y="9545"/>
                      </a:cubicBezTo>
                      <a:cubicBezTo>
                        <a:pt x="5927" y="8724"/>
                        <a:pt x="5623" y="7965"/>
                        <a:pt x="5289" y="7205"/>
                      </a:cubicBezTo>
                      <a:cubicBezTo>
                        <a:pt x="4103" y="4682"/>
                        <a:pt x="2493" y="2311"/>
                        <a:pt x="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018" name="Google Shape;6018;p36"/>
                <p:cNvSpPr/>
                <p:nvPr/>
              </p:nvSpPr>
              <p:spPr>
                <a:xfrm>
                  <a:off x="5178175" y="1835325"/>
                  <a:ext cx="357925" cy="14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7" h="5654" extrusionOk="0">
                      <a:moveTo>
                        <a:pt x="3371" y="1"/>
                      </a:moveTo>
                      <a:cubicBezTo>
                        <a:pt x="3149" y="1"/>
                        <a:pt x="2927" y="12"/>
                        <a:pt x="2706" y="35"/>
                      </a:cubicBezTo>
                      <a:cubicBezTo>
                        <a:pt x="2067" y="126"/>
                        <a:pt x="1399" y="308"/>
                        <a:pt x="882" y="734"/>
                      </a:cubicBezTo>
                      <a:cubicBezTo>
                        <a:pt x="365" y="1159"/>
                        <a:pt x="0" y="1798"/>
                        <a:pt x="92" y="2436"/>
                      </a:cubicBezTo>
                      <a:cubicBezTo>
                        <a:pt x="152" y="3409"/>
                        <a:pt x="1034" y="4047"/>
                        <a:pt x="1885" y="4473"/>
                      </a:cubicBezTo>
                      <a:cubicBezTo>
                        <a:pt x="3510" y="5312"/>
                        <a:pt x="5340" y="5653"/>
                        <a:pt x="7216" y="5653"/>
                      </a:cubicBezTo>
                      <a:cubicBezTo>
                        <a:pt x="7515" y="5653"/>
                        <a:pt x="7815" y="5644"/>
                        <a:pt x="8116" y="5628"/>
                      </a:cubicBezTo>
                      <a:cubicBezTo>
                        <a:pt x="10274" y="5506"/>
                        <a:pt x="12341" y="4868"/>
                        <a:pt x="14317" y="3986"/>
                      </a:cubicBezTo>
                      <a:cubicBezTo>
                        <a:pt x="12037" y="2527"/>
                        <a:pt x="9970" y="1767"/>
                        <a:pt x="7873" y="1038"/>
                      </a:cubicBezTo>
                      <a:cubicBezTo>
                        <a:pt x="6415" y="508"/>
                        <a:pt x="4888" y="1"/>
                        <a:pt x="337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019" name="Google Shape;6019;p36"/>
                <p:cNvSpPr/>
                <p:nvPr/>
              </p:nvSpPr>
              <p:spPr>
                <a:xfrm>
                  <a:off x="5631075" y="1804275"/>
                  <a:ext cx="212025" cy="30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1" h="12012" extrusionOk="0">
                      <a:moveTo>
                        <a:pt x="0" y="0"/>
                      </a:moveTo>
                      <a:cubicBezTo>
                        <a:pt x="578" y="3769"/>
                        <a:pt x="1763" y="7538"/>
                        <a:pt x="4195" y="10456"/>
                      </a:cubicBezTo>
                      <a:cubicBezTo>
                        <a:pt x="4620" y="10943"/>
                        <a:pt x="5076" y="11429"/>
                        <a:pt x="5624" y="11733"/>
                      </a:cubicBezTo>
                      <a:cubicBezTo>
                        <a:pt x="5955" y="11907"/>
                        <a:pt x="6336" y="12012"/>
                        <a:pt x="6710" y="12012"/>
                      </a:cubicBezTo>
                      <a:cubicBezTo>
                        <a:pt x="6988" y="12012"/>
                        <a:pt x="7262" y="11954"/>
                        <a:pt x="7508" y="11824"/>
                      </a:cubicBezTo>
                      <a:cubicBezTo>
                        <a:pt x="8055" y="11520"/>
                        <a:pt x="8420" y="10821"/>
                        <a:pt x="8450" y="10183"/>
                      </a:cubicBezTo>
                      <a:cubicBezTo>
                        <a:pt x="8481" y="9544"/>
                        <a:pt x="8329" y="8876"/>
                        <a:pt x="8116" y="8268"/>
                      </a:cubicBezTo>
                      <a:cubicBezTo>
                        <a:pt x="6779" y="4803"/>
                        <a:pt x="3891" y="2189"/>
                        <a:pt x="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020" name="Google Shape;6020;p36"/>
                <p:cNvSpPr/>
                <p:nvPr/>
              </p:nvSpPr>
              <p:spPr>
                <a:xfrm>
                  <a:off x="5310400" y="1690475"/>
                  <a:ext cx="322975" cy="14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19" h="5673" extrusionOk="0">
                      <a:moveTo>
                        <a:pt x="2930" y="1"/>
                      </a:moveTo>
                      <a:cubicBezTo>
                        <a:pt x="2462" y="1"/>
                        <a:pt x="1991" y="54"/>
                        <a:pt x="1551" y="175"/>
                      </a:cubicBezTo>
                      <a:cubicBezTo>
                        <a:pt x="1095" y="327"/>
                        <a:pt x="639" y="601"/>
                        <a:pt x="395" y="1026"/>
                      </a:cubicBezTo>
                      <a:cubicBezTo>
                        <a:pt x="0" y="1634"/>
                        <a:pt x="183" y="2394"/>
                        <a:pt x="608" y="2972"/>
                      </a:cubicBezTo>
                      <a:cubicBezTo>
                        <a:pt x="1034" y="3519"/>
                        <a:pt x="1672" y="3884"/>
                        <a:pt x="2280" y="4187"/>
                      </a:cubicBezTo>
                      <a:cubicBezTo>
                        <a:pt x="3952" y="4978"/>
                        <a:pt x="5745" y="5555"/>
                        <a:pt x="7569" y="5646"/>
                      </a:cubicBezTo>
                      <a:cubicBezTo>
                        <a:pt x="7827" y="5663"/>
                        <a:pt x="8086" y="5672"/>
                        <a:pt x="8344" y="5672"/>
                      </a:cubicBezTo>
                      <a:cubicBezTo>
                        <a:pt x="9936" y="5672"/>
                        <a:pt x="11506" y="5341"/>
                        <a:pt x="12918" y="4583"/>
                      </a:cubicBezTo>
                      <a:cubicBezTo>
                        <a:pt x="11247" y="2850"/>
                        <a:pt x="9028" y="1908"/>
                        <a:pt x="6931" y="1057"/>
                      </a:cubicBezTo>
                      <a:cubicBezTo>
                        <a:pt x="6079" y="722"/>
                        <a:pt x="5198" y="327"/>
                        <a:pt x="4286" y="145"/>
                      </a:cubicBezTo>
                      <a:cubicBezTo>
                        <a:pt x="3861" y="54"/>
                        <a:pt x="3397" y="1"/>
                        <a:pt x="293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021" name="Google Shape;6021;p36"/>
                <p:cNvSpPr/>
                <p:nvPr/>
              </p:nvSpPr>
              <p:spPr>
                <a:xfrm>
                  <a:off x="5693375" y="1715350"/>
                  <a:ext cx="266000" cy="2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0" h="9372" extrusionOk="0">
                      <a:moveTo>
                        <a:pt x="1" y="1"/>
                      </a:moveTo>
                      <a:cubicBezTo>
                        <a:pt x="791" y="1916"/>
                        <a:pt x="1703" y="3831"/>
                        <a:pt x="2980" y="5503"/>
                      </a:cubicBezTo>
                      <a:cubicBezTo>
                        <a:pt x="4287" y="7174"/>
                        <a:pt x="5958" y="8542"/>
                        <a:pt x="7964" y="9180"/>
                      </a:cubicBezTo>
                      <a:cubicBezTo>
                        <a:pt x="8281" y="9286"/>
                        <a:pt x="8618" y="9371"/>
                        <a:pt x="8946" y="9371"/>
                      </a:cubicBezTo>
                      <a:cubicBezTo>
                        <a:pt x="9185" y="9371"/>
                        <a:pt x="9419" y="9326"/>
                        <a:pt x="9636" y="9211"/>
                      </a:cubicBezTo>
                      <a:cubicBezTo>
                        <a:pt x="10366" y="8876"/>
                        <a:pt x="10639" y="7965"/>
                        <a:pt x="10426" y="7205"/>
                      </a:cubicBezTo>
                      <a:cubicBezTo>
                        <a:pt x="10244" y="6445"/>
                        <a:pt x="9727" y="5837"/>
                        <a:pt x="9180" y="5290"/>
                      </a:cubicBezTo>
                      <a:cubicBezTo>
                        <a:pt x="6870" y="3101"/>
                        <a:pt x="3952" y="1673"/>
                        <a:pt x="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022" name="Google Shape;6022;p36"/>
                <p:cNvSpPr/>
                <p:nvPr/>
              </p:nvSpPr>
              <p:spPr>
                <a:xfrm>
                  <a:off x="5420575" y="1564075"/>
                  <a:ext cx="273600" cy="15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4" h="6179" extrusionOk="0">
                      <a:moveTo>
                        <a:pt x="1817" y="1"/>
                      </a:moveTo>
                      <a:cubicBezTo>
                        <a:pt x="1779" y="1"/>
                        <a:pt x="1741" y="2"/>
                        <a:pt x="1703" y="3"/>
                      </a:cubicBezTo>
                      <a:cubicBezTo>
                        <a:pt x="1065" y="34"/>
                        <a:pt x="396" y="368"/>
                        <a:pt x="183" y="1037"/>
                      </a:cubicBezTo>
                      <a:cubicBezTo>
                        <a:pt x="1" y="1797"/>
                        <a:pt x="548" y="2556"/>
                        <a:pt x="1095" y="3073"/>
                      </a:cubicBezTo>
                      <a:cubicBezTo>
                        <a:pt x="3166" y="5046"/>
                        <a:pt x="6058" y="6179"/>
                        <a:pt x="8943" y="6179"/>
                      </a:cubicBezTo>
                      <a:cubicBezTo>
                        <a:pt x="9613" y="6179"/>
                        <a:pt x="10284" y="6117"/>
                        <a:pt x="10943" y="5991"/>
                      </a:cubicBezTo>
                      <a:cubicBezTo>
                        <a:pt x="9180" y="3256"/>
                        <a:pt x="6414" y="1736"/>
                        <a:pt x="3618" y="490"/>
                      </a:cubicBezTo>
                      <a:cubicBezTo>
                        <a:pt x="3045" y="232"/>
                        <a:pt x="2444" y="1"/>
                        <a:pt x="181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023" name="Google Shape;6023;p36"/>
                <p:cNvSpPr/>
                <p:nvPr/>
              </p:nvSpPr>
              <p:spPr>
                <a:xfrm>
                  <a:off x="5777725" y="1584875"/>
                  <a:ext cx="294875" cy="19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95" h="7717" extrusionOk="0">
                      <a:moveTo>
                        <a:pt x="1316" y="0"/>
                      </a:moveTo>
                      <a:cubicBezTo>
                        <a:pt x="890" y="0"/>
                        <a:pt x="452" y="18"/>
                        <a:pt x="1" y="53"/>
                      </a:cubicBezTo>
                      <a:cubicBezTo>
                        <a:pt x="913" y="2272"/>
                        <a:pt x="2919" y="3883"/>
                        <a:pt x="4834" y="5372"/>
                      </a:cubicBezTo>
                      <a:cubicBezTo>
                        <a:pt x="6080" y="6345"/>
                        <a:pt x="7417" y="7348"/>
                        <a:pt x="8967" y="7652"/>
                      </a:cubicBezTo>
                      <a:cubicBezTo>
                        <a:pt x="9181" y="7694"/>
                        <a:pt x="9404" y="7717"/>
                        <a:pt x="9628" y="7717"/>
                      </a:cubicBezTo>
                      <a:cubicBezTo>
                        <a:pt x="10360" y="7717"/>
                        <a:pt x="11094" y="7474"/>
                        <a:pt x="11490" y="6892"/>
                      </a:cubicBezTo>
                      <a:cubicBezTo>
                        <a:pt x="11794" y="6345"/>
                        <a:pt x="11794" y="5676"/>
                        <a:pt x="11521" y="5129"/>
                      </a:cubicBezTo>
                      <a:cubicBezTo>
                        <a:pt x="11277" y="4551"/>
                        <a:pt x="10882" y="4095"/>
                        <a:pt x="10426" y="3700"/>
                      </a:cubicBezTo>
                      <a:cubicBezTo>
                        <a:pt x="8229" y="1503"/>
                        <a:pt x="5312" y="0"/>
                        <a:pt x="131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024" name="Google Shape;6024;p36"/>
                <p:cNvSpPr/>
                <p:nvPr/>
              </p:nvSpPr>
              <p:spPr>
                <a:xfrm>
                  <a:off x="5435775" y="1398300"/>
                  <a:ext cx="340450" cy="18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18" h="7500" extrusionOk="0">
                      <a:moveTo>
                        <a:pt x="3327" y="1"/>
                      </a:moveTo>
                      <a:cubicBezTo>
                        <a:pt x="3040" y="1"/>
                        <a:pt x="2751" y="23"/>
                        <a:pt x="2463" y="69"/>
                      </a:cubicBezTo>
                      <a:cubicBezTo>
                        <a:pt x="1338" y="251"/>
                        <a:pt x="153" y="981"/>
                        <a:pt x="92" y="2105"/>
                      </a:cubicBezTo>
                      <a:cubicBezTo>
                        <a:pt x="1" y="3139"/>
                        <a:pt x="912" y="3929"/>
                        <a:pt x="1733" y="4507"/>
                      </a:cubicBezTo>
                      <a:cubicBezTo>
                        <a:pt x="4662" y="6459"/>
                        <a:pt x="8199" y="7500"/>
                        <a:pt x="11701" y="7500"/>
                      </a:cubicBezTo>
                      <a:cubicBezTo>
                        <a:pt x="12343" y="7500"/>
                        <a:pt x="12983" y="7465"/>
                        <a:pt x="13618" y="7394"/>
                      </a:cubicBezTo>
                      <a:cubicBezTo>
                        <a:pt x="12098" y="5570"/>
                        <a:pt x="10578" y="3777"/>
                        <a:pt x="8815" y="2288"/>
                      </a:cubicBezTo>
                      <a:cubicBezTo>
                        <a:pt x="7249" y="1040"/>
                        <a:pt x="5312" y="1"/>
                        <a:pt x="332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025" name="Google Shape;6025;p36"/>
                <p:cNvSpPr/>
                <p:nvPr/>
              </p:nvSpPr>
              <p:spPr>
                <a:xfrm>
                  <a:off x="5860550" y="1426400"/>
                  <a:ext cx="346550" cy="21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2" h="8710" extrusionOk="0">
                      <a:moveTo>
                        <a:pt x="3307" y="0"/>
                      </a:moveTo>
                      <a:cubicBezTo>
                        <a:pt x="2253" y="0"/>
                        <a:pt x="1148" y="129"/>
                        <a:pt x="1" y="404"/>
                      </a:cubicBezTo>
                      <a:cubicBezTo>
                        <a:pt x="1125" y="2228"/>
                        <a:pt x="2432" y="3990"/>
                        <a:pt x="4013" y="5480"/>
                      </a:cubicBezTo>
                      <a:cubicBezTo>
                        <a:pt x="5624" y="6939"/>
                        <a:pt x="7509" y="8124"/>
                        <a:pt x="9606" y="8580"/>
                      </a:cubicBezTo>
                      <a:cubicBezTo>
                        <a:pt x="9968" y="8663"/>
                        <a:pt x="10358" y="8709"/>
                        <a:pt x="10745" y="8709"/>
                      </a:cubicBezTo>
                      <a:cubicBezTo>
                        <a:pt x="11786" y="8709"/>
                        <a:pt x="12810" y="8372"/>
                        <a:pt x="13253" y="7486"/>
                      </a:cubicBezTo>
                      <a:cubicBezTo>
                        <a:pt x="13861" y="6270"/>
                        <a:pt x="13071" y="4811"/>
                        <a:pt x="12129" y="3838"/>
                      </a:cubicBezTo>
                      <a:cubicBezTo>
                        <a:pt x="9941" y="1510"/>
                        <a:pt x="6916" y="0"/>
                        <a:pt x="330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026" name="Google Shape;6026;p36"/>
                <p:cNvSpPr/>
                <p:nvPr/>
              </p:nvSpPr>
              <p:spPr>
                <a:xfrm>
                  <a:off x="5943375" y="1246900"/>
                  <a:ext cx="374675" cy="19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87" h="7946" extrusionOk="0">
                      <a:moveTo>
                        <a:pt x="4583" y="0"/>
                      </a:moveTo>
                      <a:cubicBezTo>
                        <a:pt x="3215" y="0"/>
                        <a:pt x="1718" y="137"/>
                        <a:pt x="1" y="380"/>
                      </a:cubicBezTo>
                      <a:cubicBezTo>
                        <a:pt x="2463" y="4392"/>
                        <a:pt x="6779" y="7219"/>
                        <a:pt x="11491" y="7888"/>
                      </a:cubicBezTo>
                      <a:cubicBezTo>
                        <a:pt x="11761" y="7923"/>
                        <a:pt x="12046" y="7946"/>
                        <a:pt x="12331" y="7946"/>
                      </a:cubicBezTo>
                      <a:cubicBezTo>
                        <a:pt x="13266" y="7946"/>
                        <a:pt x="14202" y="7707"/>
                        <a:pt x="14621" y="6915"/>
                      </a:cubicBezTo>
                      <a:cubicBezTo>
                        <a:pt x="14986" y="6186"/>
                        <a:pt x="14743" y="5274"/>
                        <a:pt x="14317" y="4605"/>
                      </a:cubicBezTo>
                      <a:cubicBezTo>
                        <a:pt x="13101" y="2417"/>
                        <a:pt x="10791" y="1049"/>
                        <a:pt x="8390" y="441"/>
                      </a:cubicBezTo>
                      <a:cubicBezTo>
                        <a:pt x="7190" y="137"/>
                        <a:pt x="5951" y="0"/>
                        <a:pt x="458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027" name="Google Shape;6027;p36"/>
                <p:cNvSpPr/>
                <p:nvPr/>
              </p:nvSpPr>
              <p:spPr>
                <a:xfrm>
                  <a:off x="5593825" y="1062325"/>
                  <a:ext cx="354150" cy="20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66" h="8124" extrusionOk="0">
                      <a:moveTo>
                        <a:pt x="3991" y="1"/>
                      </a:moveTo>
                      <a:cubicBezTo>
                        <a:pt x="3411" y="1"/>
                        <a:pt x="2834" y="83"/>
                        <a:pt x="2281" y="286"/>
                      </a:cubicBezTo>
                      <a:cubicBezTo>
                        <a:pt x="1004" y="742"/>
                        <a:pt x="1" y="1897"/>
                        <a:pt x="31" y="3234"/>
                      </a:cubicBezTo>
                      <a:cubicBezTo>
                        <a:pt x="92" y="4875"/>
                        <a:pt x="1673" y="6030"/>
                        <a:pt x="3192" y="6699"/>
                      </a:cubicBezTo>
                      <a:cubicBezTo>
                        <a:pt x="5320" y="7649"/>
                        <a:pt x="7662" y="8124"/>
                        <a:pt x="10002" y="8124"/>
                      </a:cubicBezTo>
                      <a:cubicBezTo>
                        <a:pt x="11405" y="8124"/>
                        <a:pt x="12809" y="7953"/>
                        <a:pt x="14165" y="7611"/>
                      </a:cubicBezTo>
                      <a:cubicBezTo>
                        <a:pt x="12463" y="3690"/>
                        <a:pt x="9515" y="1289"/>
                        <a:pt x="6141" y="316"/>
                      </a:cubicBezTo>
                      <a:cubicBezTo>
                        <a:pt x="5448" y="130"/>
                        <a:pt x="4717" y="1"/>
                        <a:pt x="39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028" name="Google Shape;6028;p36"/>
                <p:cNvSpPr/>
                <p:nvPr/>
              </p:nvSpPr>
              <p:spPr>
                <a:xfrm>
                  <a:off x="5204575" y="742850"/>
                  <a:ext cx="918500" cy="154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40" h="61897" extrusionOk="0">
                      <a:moveTo>
                        <a:pt x="36255" y="1"/>
                      </a:moveTo>
                      <a:cubicBezTo>
                        <a:pt x="35890" y="1"/>
                        <a:pt x="35415" y="534"/>
                        <a:pt x="35207" y="1454"/>
                      </a:cubicBezTo>
                      <a:cubicBezTo>
                        <a:pt x="32349" y="13612"/>
                        <a:pt x="27304" y="25223"/>
                        <a:pt x="20647" y="35770"/>
                      </a:cubicBezTo>
                      <a:cubicBezTo>
                        <a:pt x="17790" y="40330"/>
                        <a:pt x="14264" y="44889"/>
                        <a:pt x="10616" y="49205"/>
                      </a:cubicBezTo>
                      <a:cubicBezTo>
                        <a:pt x="6969" y="53582"/>
                        <a:pt x="3261" y="57746"/>
                        <a:pt x="69" y="61789"/>
                      </a:cubicBezTo>
                      <a:cubicBezTo>
                        <a:pt x="1" y="61857"/>
                        <a:pt x="19" y="61897"/>
                        <a:pt x="69" y="61897"/>
                      </a:cubicBezTo>
                      <a:cubicBezTo>
                        <a:pt x="109" y="61897"/>
                        <a:pt x="168" y="61873"/>
                        <a:pt x="221" y="61819"/>
                      </a:cubicBezTo>
                      <a:cubicBezTo>
                        <a:pt x="9127" y="53673"/>
                        <a:pt x="16939" y="44311"/>
                        <a:pt x="23261" y="33977"/>
                      </a:cubicBezTo>
                      <a:cubicBezTo>
                        <a:pt x="26696" y="28384"/>
                        <a:pt x="29644" y="22548"/>
                        <a:pt x="32137" y="16469"/>
                      </a:cubicBezTo>
                      <a:cubicBezTo>
                        <a:pt x="32744" y="14858"/>
                        <a:pt x="33383" y="13308"/>
                        <a:pt x="33900" y="11667"/>
                      </a:cubicBezTo>
                      <a:lnTo>
                        <a:pt x="34751" y="9296"/>
                      </a:lnTo>
                      <a:cubicBezTo>
                        <a:pt x="35024" y="8475"/>
                        <a:pt x="35237" y="7654"/>
                        <a:pt x="35511" y="6864"/>
                      </a:cubicBezTo>
                      <a:cubicBezTo>
                        <a:pt x="36149" y="4888"/>
                        <a:pt x="36726" y="2852"/>
                        <a:pt x="36726" y="967"/>
                      </a:cubicBezTo>
                      <a:cubicBezTo>
                        <a:pt x="36739" y="302"/>
                        <a:pt x="36529" y="1"/>
                        <a:pt x="3625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029" name="Google Shape;6029;p36"/>
                <p:cNvSpPr/>
                <p:nvPr/>
              </p:nvSpPr>
              <p:spPr>
                <a:xfrm>
                  <a:off x="5037600" y="2187250"/>
                  <a:ext cx="262175" cy="2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87" h="8238" extrusionOk="0">
                      <a:moveTo>
                        <a:pt x="10487" y="1"/>
                      </a:moveTo>
                      <a:lnTo>
                        <a:pt x="10487" y="1"/>
                      </a:lnTo>
                      <a:cubicBezTo>
                        <a:pt x="7143" y="517"/>
                        <a:pt x="4681" y="1581"/>
                        <a:pt x="2523" y="3040"/>
                      </a:cubicBezTo>
                      <a:cubicBezTo>
                        <a:pt x="1763" y="3526"/>
                        <a:pt x="1034" y="4104"/>
                        <a:pt x="578" y="4864"/>
                      </a:cubicBezTo>
                      <a:cubicBezTo>
                        <a:pt x="122" y="5624"/>
                        <a:pt x="0" y="6627"/>
                        <a:pt x="547" y="7356"/>
                      </a:cubicBezTo>
                      <a:cubicBezTo>
                        <a:pt x="943" y="7934"/>
                        <a:pt x="1702" y="8238"/>
                        <a:pt x="2432" y="8238"/>
                      </a:cubicBezTo>
                      <a:cubicBezTo>
                        <a:pt x="3161" y="8238"/>
                        <a:pt x="3891" y="7964"/>
                        <a:pt x="4529" y="7660"/>
                      </a:cubicBezTo>
                      <a:cubicBezTo>
                        <a:pt x="7538" y="6201"/>
                        <a:pt x="9818" y="3253"/>
                        <a:pt x="1048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grpSp>
            <p:nvGrpSpPr>
              <p:cNvPr id="6030" name="Google Shape;6030;p36"/>
              <p:cNvGrpSpPr/>
              <p:nvPr/>
            </p:nvGrpSpPr>
            <p:grpSpPr>
              <a:xfrm rot="10800000">
                <a:off x="7038231" y="4541324"/>
                <a:ext cx="1146446" cy="623412"/>
                <a:chOff x="6449650" y="376500"/>
                <a:chExt cx="1627550" cy="885025"/>
              </a:xfrm>
            </p:grpSpPr>
            <p:sp>
              <p:nvSpPr>
                <p:cNvPr id="6031" name="Google Shape;6031;p36"/>
                <p:cNvSpPr/>
                <p:nvPr/>
              </p:nvSpPr>
              <p:spPr>
                <a:xfrm>
                  <a:off x="6608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032" name="Google Shape;6032;p36"/>
                <p:cNvSpPr/>
                <p:nvPr/>
              </p:nvSpPr>
              <p:spPr>
                <a:xfrm>
                  <a:off x="6449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033" name="Google Shape;6033;p36"/>
                <p:cNvSpPr/>
                <p:nvPr/>
              </p:nvSpPr>
              <p:spPr>
                <a:xfrm>
                  <a:off x="7132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034" name="Google Shape;6034;p36"/>
                <p:cNvSpPr/>
                <p:nvPr/>
              </p:nvSpPr>
              <p:spPr>
                <a:xfrm>
                  <a:off x="7260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035" name="Google Shape;6035;p36"/>
                <p:cNvSpPr/>
                <p:nvPr/>
              </p:nvSpPr>
              <p:spPr>
                <a:xfrm>
                  <a:off x="6814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036" name="Google Shape;6036;p36"/>
                <p:cNvSpPr/>
                <p:nvPr/>
              </p:nvSpPr>
              <p:spPr>
                <a:xfrm>
                  <a:off x="6725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grpSp>
            <p:nvGrpSpPr>
              <p:cNvPr id="6037" name="Google Shape;6037;p36"/>
              <p:cNvGrpSpPr/>
              <p:nvPr/>
            </p:nvGrpSpPr>
            <p:grpSpPr>
              <a:xfrm rot="10800000">
                <a:off x="8328039" y="4298693"/>
                <a:ext cx="998839" cy="1031488"/>
                <a:chOff x="4719950" y="141625"/>
                <a:chExt cx="1418000" cy="1464350"/>
              </a:xfrm>
            </p:grpSpPr>
            <p:sp>
              <p:nvSpPr>
                <p:cNvPr id="6038" name="Google Shape;6038;p36"/>
                <p:cNvSpPr/>
                <p:nvPr/>
              </p:nvSpPr>
              <p:spPr>
                <a:xfrm>
                  <a:off x="5168300" y="141625"/>
                  <a:ext cx="298650" cy="74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29728" extrusionOk="0">
                      <a:moveTo>
                        <a:pt x="4871" y="0"/>
                      </a:moveTo>
                      <a:cubicBezTo>
                        <a:pt x="3598" y="0"/>
                        <a:pt x="2418" y="849"/>
                        <a:pt x="1733" y="1946"/>
                      </a:cubicBezTo>
                      <a:cubicBezTo>
                        <a:pt x="973" y="3162"/>
                        <a:pt x="730" y="4621"/>
                        <a:pt x="639" y="6049"/>
                      </a:cubicBezTo>
                      <a:cubicBezTo>
                        <a:pt x="0" y="14925"/>
                        <a:pt x="3800" y="23983"/>
                        <a:pt x="10578" y="29728"/>
                      </a:cubicBezTo>
                      <a:cubicBezTo>
                        <a:pt x="11490" y="21217"/>
                        <a:pt x="11946" y="12311"/>
                        <a:pt x="9058" y="4195"/>
                      </a:cubicBezTo>
                      <a:cubicBezTo>
                        <a:pt x="8420" y="2341"/>
                        <a:pt x="7265" y="244"/>
                        <a:pt x="5289" y="31"/>
                      </a:cubicBezTo>
                      <a:cubicBezTo>
                        <a:pt x="5149" y="10"/>
                        <a:pt x="5009" y="0"/>
                        <a:pt x="487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039" name="Google Shape;6039;p36"/>
                <p:cNvSpPr/>
                <p:nvPr/>
              </p:nvSpPr>
              <p:spPr>
                <a:xfrm>
                  <a:off x="4719950" y="493475"/>
                  <a:ext cx="700650" cy="39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26" h="15745" extrusionOk="0">
                      <a:moveTo>
                        <a:pt x="6632" y="1"/>
                      </a:moveTo>
                      <a:cubicBezTo>
                        <a:pt x="6216" y="1"/>
                        <a:pt x="5798" y="29"/>
                        <a:pt x="5381" y="91"/>
                      </a:cubicBezTo>
                      <a:cubicBezTo>
                        <a:pt x="3800" y="334"/>
                        <a:pt x="2189" y="1185"/>
                        <a:pt x="1369" y="2583"/>
                      </a:cubicBezTo>
                      <a:cubicBezTo>
                        <a:pt x="1" y="4833"/>
                        <a:pt x="852" y="7903"/>
                        <a:pt x="2736" y="9757"/>
                      </a:cubicBezTo>
                      <a:cubicBezTo>
                        <a:pt x="5199" y="12219"/>
                        <a:pt x="8876" y="12918"/>
                        <a:pt x="12342" y="13496"/>
                      </a:cubicBezTo>
                      <a:cubicBezTo>
                        <a:pt x="17630" y="14377"/>
                        <a:pt x="22828" y="15228"/>
                        <a:pt x="28026" y="15745"/>
                      </a:cubicBezTo>
                      <a:cubicBezTo>
                        <a:pt x="23162" y="9453"/>
                        <a:pt x="17782" y="2918"/>
                        <a:pt x="10214" y="608"/>
                      </a:cubicBezTo>
                      <a:cubicBezTo>
                        <a:pt x="9058" y="245"/>
                        <a:pt x="7851" y="1"/>
                        <a:pt x="66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040" name="Google Shape;6040;p36"/>
                <p:cNvSpPr/>
                <p:nvPr/>
              </p:nvSpPr>
              <p:spPr>
                <a:xfrm>
                  <a:off x="4777700" y="868825"/>
                  <a:ext cx="649750" cy="43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90" h="17470" extrusionOk="0">
                      <a:moveTo>
                        <a:pt x="15843" y="0"/>
                      </a:moveTo>
                      <a:cubicBezTo>
                        <a:pt x="15750" y="0"/>
                        <a:pt x="15657" y="0"/>
                        <a:pt x="15564" y="1"/>
                      </a:cubicBezTo>
                      <a:cubicBezTo>
                        <a:pt x="12068" y="62"/>
                        <a:pt x="8542" y="822"/>
                        <a:pt x="5594" y="2706"/>
                      </a:cubicBezTo>
                      <a:cubicBezTo>
                        <a:pt x="2645" y="4591"/>
                        <a:pt x="396" y="7752"/>
                        <a:pt x="183" y="11248"/>
                      </a:cubicBezTo>
                      <a:cubicBezTo>
                        <a:pt x="1" y="13679"/>
                        <a:pt x="1095" y="16445"/>
                        <a:pt x="3405" y="17236"/>
                      </a:cubicBezTo>
                      <a:cubicBezTo>
                        <a:pt x="3878" y="17399"/>
                        <a:pt x="4362" y="17470"/>
                        <a:pt x="4850" y="17470"/>
                      </a:cubicBezTo>
                      <a:cubicBezTo>
                        <a:pt x="6088" y="17470"/>
                        <a:pt x="7347" y="17012"/>
                        <a:pt x="8481" y="16445"/>
                      </a:cubicBezTo>
                      <a:cubicBezTo>
                        <a:pt x="15655" y="12798"/>
                        <a:pt x="19910" y="4986"/>
                        <a:pt x="25989" y="1096"/>
                      </a:cubicBezTo>
                      <a:cubicBezTo>
                        <a:pt x="22617" y="533"/>
                        <a:pt x="19244" y="0"/>
                        <a:pt x="158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041" name="Google Shape;6041;p36"/>
                <p:cNvSpPr/>
                <p:nvPr/>
              </p:nvSpPr>
              <p:spPr>
                <a:xfrm>
                  <a:off x="5147775" y="888600"/>
                  <a:ext cx="272825" cy="7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13" h="28695" extrusionOk="0">
                      <a:moveTo>
                        <a:pt x="10852" y="1"/>
                      </a:moveTo>
                      <a:lnTo>
                        <a:pt x="10852" y="1"/>
                      </a:lnTo>
                      <a:cubicBezTo>
                        <a:pt x="3770" y="5137"/>
                        <a:pt x="1" y="14408"/>
                        <a:pt x="1460" y="22980"/>
                      </a:cubicBezTo>
                      <a:cubicBezTo>
                        <a:pt x="1672" y="24287"/>
                        <a:pt x="2007" y="25624"/>
                        <a:pt x="2736" y="26718"/>
                      </a:cubicBezTo>
                      <a:cubicBezTo>
                        <a:pt x="3496" y="27813"/>
                        <a:pt x="4682" y="28664"/>
                        <a:pt x="6019" y="28694"/>
                      </a:cubicBezTo>
                      <a:cubicBezTo>
                        <a:pt x="6038" y="28694"/>
                        <a:pt x="6057" y="28694"/>
                        <a:pt x="6076" y="28694"/>
                      </a:cubicBezTo>
                      <a:cubicBezTo>
                        <a:pt x="7755" y="28694"/>
                        <a:pt x="9248" y="27370"/>
                        <a:pt x="9910" y="25837"/>
                      </a:cubicBezTo>
                      <a:cubicBezTo>
                        <a:pt x="10609" y="24287"/>
                        <a:pt x="10670" y="22493"/>
                        <a:pt x="10670" y="20791"/>
                      </a:cubicBezTo>
                      <a:cubicBezTo>
                        <a:pt x="10882" y="13952"/>
                        <a:pt x="10913" y="7144"/>
                        <a:pt x="108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042" name="Google Shape;6042;p36"/>
                <p:cNvSpPr/>
                <p:nvPr/>
              </p:nvSpPr>
              <p:spPr>
                <a:xfrm>
                  <a:off x="5408425" y="888600"/>
                  <a:ext cx="471925" cy="58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7" h="23242" extrusionOk="0">
                      <a:moveTo>
                        <a:pt x="821" y="1"/>
                      </a:moveTo>
                      <a:lnTo>
                        <a:pt x="821" y="1"/>
                      </a:lnTo>
                      <a:cubicBezTo>
                        <a:pt x="0" y="6961"/>
                        <a:pt x="2189" y="14226"/>
                        <a:pt x="6809" y="19484"/>
                      </a:cubicBezTo>
                      <a:cubicBezTo>
                        <a:pt x="7903" y="20791"/>
                        <a:pt x="9180" y="21977"/>
                        <a:pt x="10760" y="22645"/>
                      </a:cubicBezTo>
                      <a:cubicBezTo>
                        <a:pt x="11599" y="23024"/>
                        <a:pt x="12528" y="23242"/>
                        <a:pt x="13439" y="23242"/>
                      </a:cubicBezTo>
                      <a:cubicBezTo>
                        <a:pt x="14211" y="23242"/>
                        <a:pt x="14971" y="23085"/>
                        <a:pt x="15654" y="22736"/>
                      </a:cubicBezTo>
                      <a:cubicBezTo>
                        <a:pt x="17995" y="21551"/>
                        <a:pt x="18876" y="18420"/>
                        <a:pt x="18238" y="15897"/>
                      </a:cubicBezTo>
                      <a:cubicBezTo>
                        <a:pt x="17569" y="13344"/>
                        <a:pt x="15806" y="11217"/>
                        <a:pt x="13952" y="9393"/>
                      </a:cubicBezTo>
                      <a:cubicBezTo>
                        <a:pt x="10031" y="5593"/>
                        <a:pt x="5502" y="2432"/>
                        <a:pt x="82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043" name="Google Shape;6043;p36"/>
                <p:cNvSpPr/>
                <p:nvPr/>
              </p:nvSpPr>
              <p:spPr>
                <a:xfrm>
                  <a:off x="5422850" y="227575"/>
                  <a:ext cx="446850" cy="67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74" h="27050" extrusionOk="0">
                      <a:moveTo>
                        <a:pt x="12918" y="0"/>
                      </a:moveTo>
                      <a:cubicBezTo>
                        <a:pt x="10982" y="0"/>
                        <a:pt x="9218" y="1300"/>
                        <a:pt x="7843" y="2703"/>
                      </a:cubicBezTo>
                      <a:cubicBezTo>
                        <a:pt x="1764" y="8995"/>
                        <a:pt x="1" y="18326"/>
                        <a:pt x="153" y="27049"/>
                      </a:cubicBezTo>
                      <a:cubicBezTo>
                        <a:pt x="2463" y="21305"/>
                        <a:pt x="8238" y="17748"/>
                        <a:pt x="12919" y="13463"/>
                      </a:cubicBezTo>
                      <a:cubicBezTo>
                        <a:pt x="14986" y="11548"/>
                        <a:pt x="16962" y="9238"/>
                        <a:pt x="17418" y="6472"/>
                      </a:cubicBezTo>
                      <a:cubicBezTo>
                        <a:pt x="17874" y="3675"/>
                        <a:pt x="16202" y="393"/>
                        <a:pt x="13405" y="28"/>
                      </a:cubicBezTo>
                      <a:cubicBezTo>
                        <a:pt x="13242" y="9"/>
                        <a:pt x="13080" y="0"/>
                        <a:pt x="1291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044" name="Google Shape;6044;p36"/>
                <p:cNvSpPr/>
                <p:nvPr/>
              </p:nvSpPr>
              <p:spPr>
                <a:xfrm>
                  <a:off x="5417550" y="514525"/>
                  <a:ext cx="652775" cy="38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11" h="15450" extrusionOk="0">
                      <a:moveTo>
                        <a:pt x="20544" y="1"/>
                      </a:moveTo>
                      <a:cubicBezTo>
                        <a:pt x="19478" y="1"/>
                        <a:pt x="18382" y="268"/>
                        <a:pt x="17326" y="586"/>
                      </a:cubicBezTo>
                      <a:cubicBezTo>
                        <a:pt x="9940" y="2988"/>
                        <a:pt x="3496" y="8459"/>
                        <a:pt x="0" y="15450"/>
                      </a:cubicBezTo>
                      <a:cubicBezTo>
                        <a:pt x="2948" y="14204"/>
                        <a:pt x="6018" y="13748"/>
                        <a:pt x="8967" y="13596"/>
                      </a:cubicBezTo>
                      <a:cubicBezTo>
                        <a:pt x="11976" y="13444"/>
                        <a:pt x="14985" y="13565"/>
                        <a:pt x="17903" y="12866"/>
                      </a:cubicBezTo>
                      <a:cubicBezTo>
                        <a:pt x="20791" y="12198"/>
                        <a:pt x="23678" y="10526"/>
                        <a:pt x="24894" y="7790"/>
                      </a:cubicBezTo>
                      <a:cubicBezTo>
                        <a:pt x="26110" y="5055"/>
                        <a:pt x="25016" y="1255"/>
                        <a:pt x="22189" y="252"/>
                      </a:cubicBezTo>
                      <a:cubicBezTo>
                        <a:pt x="21655" y="74"/>
                        <a:pt x="21104" y="1"/>
                        <a:pt x="205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045" name="Google Shape;6045;p36"/>
                <p:cNvSpPr/>
                <p:nvPr/>
              </p:nvSpPr>
              <p:spPr>
                <a:xfrm>
                  <a:off x="5431225" y="829875"/>
                  <a:ext cx="706725" cy="3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9" h="12381" extrusionOk="0">
                      <a:moveTo>
                        <a:pt x="10416" y="0"/>
                      </a:moveTo>
                      <a:cubicBezTo>
                        <a:pt x="6781" y="0"/>
                        <a:pt x="3205" y="746"/>
                        <a:pt x="0" y="2927"/>
                      </a:cubicBezTo>
                      <a:cubicBezTo>
                        <a:pt x="5502" y="5723"/>
                        <a:pt x="11003" y="8550"/>
                        <a:pt x="16718" y="10891"/>
                      </a:cubicBezTo>
                      <a:cubicBezTo>
                        <a:pt x="18536" y="11636"/>
                        <a:pt x="20442" y="12381"/>
                        <a:pt x="22407" y="12381"/>
                      </a:cubicBezTo>
                      <a:cubicBezTo>
                        <a:pt x="22446" y="12381"/>
                        <a:pt x="22484" y="12381"/>
                        <a:pt x="22523" y="12380"/>
                      </a:cubicBezTo>
                      <a:cubicBezTo>
                        <a:pt x="24530" y="12350"/>
                        <a:pt x="26657" y="11316"/>
                        <a:pt x="27417" y="9462"/>
                      </a:cubicBezTo>
                      <a:cubicBezTo>
                        <a:pt x="28268" y="7395"/>
                        <a:pt x="27144" y="4933"/>
                        <a:pt x="25411" y="3535"/>
                      </a:cubicBezTo>
                      <a:cubicBezTo>
                        <a:pt x="23678" y="2137"/>
                        <a:pt x="21429" y="1590"/>
                        <a:pt x="19210" y="1103"/>
                      </a:cubicBezTo>
                      <a:cubicBezTo>
                        <a:pt x="16351" y="491"/>
                        <a:pt x="13364" y="0"/>
                        <a:pt x="1041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046" name="Google Shape;6046;p36"/>
                <p:cNvSpPr/>
                <p:nvPr/>
              </p:nvSpPr>
              <p:spPr>
                <a:xfrm>
                  <a:off x="5042925" y="404175"/>
                  <a:ext cx="889075" cy="93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63" h="37598" extrusionOk="0">
                      <a:moveTo>
                        <a:pt x="11034" y="0"/>
                      </a:moveTo>
                      <a:cubicBezTo>
                        <a:pt x="11003" y="0"/>
                        <a:pt x="10973" y="16"/>
                        <a:pt x="10973" y="46"/>
                      </a:cubicBezTo>
                      <a:cubicBezTo>
                        <a:pt x="10942" y="2873"/>
                        <a:pt x="10882" y="5821"/>
                        <a:pt x="11034" y="8739"/>
                      </a:cubicBezTo>
                      <a:cubicBezTo>
                        <a:pt x="11186" y="11323"/>
                        <a:pt x="11581" y="13876"/>
                        <a:pt x="12310" y="16338"/>
                      </a:cubicBezTo>
                      <a:cubicBezTo>
                        <a:pt x="8572" y="13754"/>
                        <a:pt x="4347" y="11931"/>
                        <a:pt x="61" y="10715"/>
                      </a:cubicBezTo>
                      <a:cubicBezTo>
                        <a:pt x="30" y="10715"/>
                        <a:pt x="0" y="10836"/>
                        <a:pt x="30" y="10836"/>
                      </a:cubicBezTo>
                      <a:cubicBezTo>
                        <a:pt x="2219" y="12113"/>
                        <a:pt x="4255" y="13663"/>
                        <a:pt x="6262" y="15183"/>
                      </a:cubicBezTo>
                      <a:cubicBezTo>
                        <a:pt x="7964" y="16520"/>
                        <a:pt x="9666" y="17767"/>
                        <a:pt x="11459" y="18922"/>
                      </a:cubicBezTo>
                      <a:cubicBezTo>
                        <a:pt x="11429" y="19043"/>
                        <a:pt x="11429" y="19104"/>
                        <a:pt x="11398" y="19226"/>
                      </a:cubicBezTo>
                      <a:lnTo>
                        <a:pt x="11398" y="19347"/>
                      </a:lnTo>
                      <a:cubicBezTo>
                        <a:pt x="9635" y="19803"/>
                        <a:pt x="7933" y="20502"/>
                        <a:pt x="6414" y="21475"/>
                      </a:cubicBezTo>
                      <a:cubicBezTo>
                        <a:pt x="3982" y="22934"/>
                        <a:pt x="1915" y="25001"/>
                        <a:pt x="395" y="27372"/>
                      </a:cubicBezTo>
                      <a:cubicBezTo>
                        <a:pt x="371" y="27396"/>
                        <a:pt x="445" y="27441"/>
                        <a:pt x="491" y="27441"/>
                      </a:cubicBezTo>
                      <a:cubicBezTo>
                        <a:pt x="502" y="27441"/>
                        <a:pt x="511" y="27438"/>
                        <a:pt x="517" y="27432"/>
                      </a:cubicBezTo>
                      <a:cubicBezTo>
                        <a:pt x="2492" y="25487"/>
                        <a:pt x="4955" y="24180"/>
                        <a:pt x="7386" y="23268"/>
                      </a:cubicBezTo>
                      <a:cubicBezTo>
                        <a:pt x="8876" y="22691"/>
                        <a:pt x="10365" y="22296"/>
                        <a:pt x="11854" y="21961"/>
                      </a:cubicBezTo>
                      <a:cubicBezTo>
                        <a:pt x="11915" y="22144"/>
                        <a:pt x="12037" y="22356"/>
                        <a:pt x="12158" y="22539"/>
                      </a:cubicBezTo>
                      <a:cubicBezTo>
                        <a:pt x="11094" y="24271"/>
                        <a:pt x="10335" y="26247"/>
                        <a:pt x="9939" y="28283"/>
                      </a:cubicBezTo>
                      <a:cubicBezTo>
                        <a:pt x="9332" y="31384"/>
                        <a:pt x="9605" y="34697"/>
                        <a:pt x="10699" y="37585"/>
                      </a:cubicBezTo>
                      <a:cubicBezTo>
                        <a:pt x="10699" y="37593"/>
                        <a:pt x="10710" y="37597"/>
                        <a:pt x="10725" y="37597"/>
                      </a:cubicBezTo>
                      <a:cubicBezTo>
                        <a:pt x="10760" y="37597"/>
                        <a:pt x="10821" y="37576"/>
                        <a:pt x="10821" y="37554"/>
                      </a:cubicBezTo>
                      <a:cubicBezTo>
                        <a:pt x="10365" y="34515"/>
                        <a:pt x="10882" y="31414"/>
                        <a:pt x="11915" y="28739"/>
                      </a:cubicBezTo>
                      <a:cubicBezTo>
                        <a:pt x="12523" y="27128"/>
                        <a:pt x="13283" y="25639"/>
                        <a:pt x="14164" y="24271"/>
                      </a:cubicBezTo>
                      <a:cubicBezTo>
                        <a:pt x="14742" y="24514"/>
                        <a:pt x="15380" y="24666"/>
                        <a:pt x="16019" y="24666"/>
                      </a:cubicBezTo>
                      <a:cubicBezTo>
                        <a:pt x="18177" y="28648"/>
                        <a:pt x="21216" y="32174"/>
                        <a:pt x="24681" y="35031"/>
                      </a:cubicBezTo>
                      <a:cubicBezTo>
                        <a:pt x="24686" y="35036"/>
                        <a:pt x="24691" y="35037"/>
                        <a:pt x="24698" y="35037"/>
                      </a:cubicBezTo>
                      <a:cubicBezTo>
                        <a:pt x="24735" y="35037"/>
                        <a:pt x="24799" y="34970"/>
                        <a:pt x="24773" y="34970"/>
                      </a:cubicBezTo>
                      <a:cubicBezTo>
                        <a:pt x="23040" y="32721"/>
                        <a:pt x="21672" y="30229"/>
                        <a:pt x="20456" y="27767"/>
                      </a:cubicBezTo>
                      <a:cubicBezTo>
                        <a:pt x="19818" y="26490"/>
                        <a:pt x="19180" y="25153"/>
                        <a:pt x="18572" y="23907"/>
                      </a:cubicBezTo>
                      <a:cubicBezTo>
                        <a:pt x="19362" y="23329"/>
                        <a:pt x="19940" y="22478"/>
                        <a:pt x="20244" y="21536"/>
                      </a:cubicBezTo>
                      <a:cubicBezTo>
                        <a:pt x="21915" y="21779"/>
                        <a:pt x="23587" y="22144"/>
                        <a:pt x="25228" y="22691"/>
                      </a:cubicBezTo>
                      <a:cubicBezTo>
                        <a:pt x="27356" y="23390"/>
                        <a:pt x="29393" y="24393"/>
                        <a:pt x="31247" y="25761"/>
                      </a:cubicBezTo>
                      <a:cubicBezTo>
                        <a:pt x="31308" y="25761"/>
                        <a:pt x="31368" y="25669"/>
                        <a:pt x="31338" y="25669"/>
                      </a:cubicBezTo>
                      <a:cubicBezTo>
                        <a:pt x="29879" y="23846"/>
                        <a:pt x="28116" y="22083"/>
                        <a:pt x="25928" y="20776"/>
                      </a:cubicBezTo>
                      <a:cubicBezTo>
                        <a:pt x="24256" y="19742"/>
                        <a:pt x="22341" y="19074"/>
                        <a:pt x="20365" y="18891"/>
                      </a:cubicBezTo>
                      <a:cubicBezTo>
                        <a:pt x="20274" y="18618"/>
                        <a:pt x="20213" y="18375"/>
                        <a:pt x="20122" y="18131"/>
                      </a:cubicBezTo>
                      <a:lnTo>
                        <a:pt x="20122" y="18071"/>
                      </a:lnTo>
                      <a:cubicBezTo>
                        <a:pt x="25289" y="16520"/>
                        <a:pt x="30426" y="14666"/>
                        <a:pt x="35563" y="12873"/>
                      </a:cubicBezTo>
                      <a:cubicBezTo>
                        <a:pt x="35472" y="12843"/>
                        <a:pt x="35441" y="12721"/>
                        <a:pt x="35411" y="12721"/>
                      </a:cubicBezTo>
                      <a:cubicBezTo>
                        <a:pt x="29697" y="13450"/>
                        <a:pt x="23739" y="13846"/>
                        <a:pt x="18298" y="15882"/>
                      </a:cubicBezTo>
                      <a:cubicBezTo>
                        <a:pt x="18146" y="15760"/>
                        <a:pt x="17994" y="15639"/>
                        <a:pt x="17842" y="15578"/>
                      </a:cubicBezTo>
                      <a:cubicBezTo>
                        <a:pt x="19453" y="10806"/>
                        <a:pt x="21672" y="6186"/>
                        <a:pt x="24773" y="2022"/>
                      </a:cubicBezTo>
                      <a:cubicBezTo>
                        <a:pt x="24797" y="1972"/>
                        <a:pt x="24721" y="1922"/>
                        <a:pt x="24692" y="1922"/>
                      </a:cubicBezTo>
                      <a:cubicBezTo>
                        <a:pt x="24685" y="1922"/>
                        <a:pt x="24681" y="1925"/>
                        <a:pt x="24681" y="1931"/>
                      </a:cubicBezTo>
                      <a:cubicBezTo>
                        <a:pt x="22250" y="4180"/>
                        <a:pt x="19879" y="6733"/>
                        <a:pt x="18025" y="9621"/>
                      </a:cubicBezTo>
                      <a:cubicBezTo>
                        <a:pt x="16930" y="11323"/>
                        <a:pt x="15988" y="13146"/>
                        <a:pt x="15259" y="15031"/>
                      </a:cubicBezTo>
                      <a:cubicBezTo>
                        <a:pt x="15076" y="15092"/>
                        <a:pt x="14894" y="15122"/>
                        <a:pt x="14681" y="15183"/>
                      </a:cubicBezTo>
                      <a:cubicBezTo>
                        <a:pt x="13526" y="10137"/>
                        <a:pt x="12189" y="5122"/>
                        <a:pt x="11094" y="46"/>
                      </a:cubicBezTo>
                      <a:cubicBezTo>
                        <a:pt x="11094" y="16"/>
                        <a:pt x="11064" y="0"/>
                        <a:pt x="1103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047" name="Google Shape;6047;p36"/>
                <p:cNvSpPr/>
                <p:nvPr/>
              </p:nvSpPr>
              <p:spPr>
                <a:xfrm>
                  <a:off x="5282103" y="743203"/>
                  <a:ext cx="245475" cy="24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19" h="9632" extrusionOk="0">
                      <a:moveTo>
                        <a:pt x="4814" y="0"/>
                      </a:moveTo>
                      <a:cubicBezTo>
                        <a:pt x="4385" y="0"/>
                        <a:pt x="3943" y="77"/>
                        <a:pt x="3496" y="247"/>
                      </a:cubicBezTo>
                      <a:cubicBezTo>
                        <a:pt x="1824" y="855"/>
                        <a:pt x="548" y="2466"/>
                        <a:pt x="274" y="4199"/>
                      </a:cubicBezTo>
                      <a:cubicBezTo>
                        <a:pt x="1" y="5992"/>
                        <a:pt x="852" y="7846"/>
                        <a:pt x="2341" y="8880"/>
                      </a:cubicBezTo>
                      <a:cubicBezTo>
                        <a:pt x="3082" y="9373"/>
                        <a:pt x="3987" y="9632"/>
                        <a:pt x="4893" y="9632"/>
                      </a:cubicBezTo>
                      <a:cubicBezTo>
                        <a:pt x="5773" y="9632"/>
                        <a:pt x="6653" y="9388"/>
                        <a:pt x="7387" y="8880"/>
                      </a:cubicBezTo>
                      <a:cubicBezTo>
                        <a:pt x="9180" y="7664"/>
                        <a:pt x="9818" y="5110"/>
                        <a:pt x="8998" y="3104"/>
                      </a:cubicBezTo>
                      <a:cubicBezTo>
                        <a:pt x="8305" y="1472"/>
                        <a:pt x="6687" y="0"/>
                        <a:pt x="481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grpSp>
            <p:nvGrpSpPr>
              <p:cNvPr id="6048" name="Google Shape;6048;p36"/>
              <p:cNvGrpSpPr/>
              <p:nvPr/>
            </p:nvGrpSpPr>
            <p:grpSpPr>
              <a:xfrm rot="10800000">
                <a:off x="7864158" y="4590878"/>
                <a:ext cx="694803" cy="684906"/>
                <a:chOff x="5918300" y="218850"/>
                <a:chExt cx="986375" cy="972325"/>
              </a:xfrm>
            </p:grpSpPr>
            <p:sp>
              <p:nvSpPr>
                <p:cNvPr id="6049" name="Google Shape;6049;p36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050" name="Google Shape;6050;p36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051" name="Google Shape;6051;p36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052" name="Google Shape;6052;p36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053" name="Google Shape;6053;p36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054" name="Google Shape;6054;p36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055" name="Google Shape;6055;p36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056" name="Google Shape;6056;p36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057" name="Google Shape;6057;p36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058" name="Google Shape;6058;p36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059" name="Google Shape;6059;p36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060" name="Google Shape;6060;p36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061" name="Google Shape;6061;p36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062" name="Google Shape;6062;p36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063" name="Google Shape;6063;p36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064" name="Google Shape;6064;p36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065" name="Google Shape;6065;p36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066" name="Google Shape;6066;p36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067" name="Google Shape;6067;p36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068" name="Google Shape;6068;p36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069" name="Google Shape;6069;p36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070" name="Google Shape;6070;p36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071" name="Google Shape;6071;p36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072" name="Google Shape;6072;p36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073" name="Google Shape;6073;p36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074" name="Google Shape;6074;p36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075" name="Google Shape;6075;p36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076" name="Google Shape;6076;p36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077" name="Google Shape;6077;p36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078" name="Google Shape;6078;p36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079" name="Google Shape;6079;p36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080" name="Google Shape;6080;p36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081" name="Google Shape;6081;p36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54408822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spTree>
      <p:nvGrpSpPr>
        <p:cNvPr id="1" name="Shape 6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83" name="Google Shape;6083;p37"/>
          <p:cNvGrpSpPr/>
          <p:nvPr/>
        </p:nvGrpSpPr>
        <p:grpSpPr>
          <a:xfrm>
            <a:off x="-270386" y="155415"/>
            <a:ext cx="12726960" cy="6980212"/>
            <a:chOff x="-202790" y="116561"/>
            <a:chExt cx="9545220" cy="5235159"/>
          </a:xfrm>
        </p:grpSpPr>
        <p:sp>
          <p:nvSpPr>
            <p:cNvPr id="6084" name="Google Shape;6084;p37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85" name="Google Shape;6085;p37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6086" name="Google Shape;6086;p37"/>
            <p:cNvGrpSpPr/>
            <p:nvPr/>
          </p:nvGrpSpPr>
          <p:grpSpPr>
            <a:xfrm>
              <a:off x="150917" y="116561"/>
              <a:ext cx="8715558" cy="2292089"/>
              <a:chOff x="150917" y="116561"/>
              <a:chExt cx="8715558" cy="2292089"/>
            </a:xfrm>
          </p:grpSpPr>
          <p:sp>
            <p:nvSpPr>
              <p:cNvPr id="6087" name="Google Shape;6087;p37"/>
              <p:cNvSpPr/>
              <p:nvPr/>
            </p:nvSpPr>
            <p:spPr>
              <a:xfrm>
                <a:off x="528600" y="2234875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088" name="Google Shape;6088;p37"/>
              <p:cNvSpPr/>
              <p:nvPr/>
            </p:nvSpPr>
            <p:spPr>
              <a:xfrm>
                <a:off x="8590775" y="18816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089" name="Google Shape;6089;p37"/>
              <p:cNvSpPr/>
              <p:nvPr/>
            </p:nvSpPr>
            <p:spPr>
              <a:xfrm>
                <a:off x="150917" y="306400"/>
                <a:ext cx="1138176" cy="561447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090" name="Google Shape;6090;p37"/>
              <p:cNvSpPr/>
              <p:nvPr/>
            </p:nvSpPr>
            <p:spPr>
              <a:xfrm>
                <a:off x="8181699" y="722222"/>
                <a:ext cx="592207" cy="329511"/>
              </a:xfrm>
              <a:custGeom>
                <a:avLst/>
                <a:gdLst/>
                <a:ahLst/>
                <a:cxnLst/>
                <a:rect l="l" t="t" r="r" b="b"/>
                <a:pathLst>
                  <a:path w="30756" h="17113" extrusionOk="0">
                    <a:moveTo>
                      <a:pt x="21949" y="0"/>
                    </a:moveTo>
                    <a:cubicBezTo>
                      <a:pt x="20615" y="0"/>
                      <a:pt x="19314" y="434"/>
                      <a:pt x="18246" y="1168"/>
                    </a:cubicBezTo>
                    <a:cubicBezTo>
                      <a:pt x="17446" y="1735"/>
                      <a:pt x="16812" y="2469"/>
                      <a:pt x="16479" y="3269"/>
                    </a:cubicBezTo>
                    <a:cubicBezTo>
                      <a:pt x="16412" y="3469"/>
                      <a:pt x="16312" y="3670"/>
                      <a:pt x="16245" y="3936"/>
                    </a:cubicBezTo>
                    <a:cubicBezTo>
                      <a:pt x="16212" y="4137"/>
                      <a:pt x="16145" y="4337"/>
                      <a:pt x="16112" y="4637"/>
                    </a:cubicBezTo>
                    <a:cubicBezTo>
                      <a:pt x="16078" y="4904"/>
                      <a:pt x="16112" y="5171"/>
                      <a:pt x="16112" y="5437"/>
                    </a:cubicBezTo>
                    <a:cubicBezTo>
                      <a:pt x="15911" y="5304"/>
                      <a:pt x="15645" y="5237"/>
                      <a:pt x="15378" y="5171"/>
                    </a:cubicBezTo>
                    <a:lnTo>
                      <a:pt x="15111" y="5171"/>
                    </a:lnTo>
                    <a:cubicBezTo>
                      <a:pt x="14777" y="5171"/>
                      <a:pt x="14410" y="5271"/>
                      <a:pt x="14077" y="5437"/>
                    </a:cubicBezTo>
                    <a:cubicBezTo>
                      <a:pt x="13710" y="5638"/>
                      <a:pt x="13376" y="5938"/>
                      <a:pt x="13109" y="6338"/>
                    </a:cubicBezTo>
                    <a:cubicBezTo>
                      <a:pt x="13043" y="6105"/>
                      <a:pt x="12943" y="5838"/>
                      <a:pt x="12809" y="5604"/>
                    </a:cubicBezTo>
                    <a:cubicBezTo>
                      <a:pt x="12642" y="5304"/>
                      <a:pt x="12476" y="5004"/>
                      <a:pt x="12242" y="4737"/>
                    </a:cubicBezTo>
                    <a:cubicBezTo>
                      <a:pt x="12042" y="4470"/>
                      <a:pt x="11775" y="4270"/>
                      <a:pt x="11475" y="4003"/>
                    </a:cubicBezTo>
                    <a:cubicBezTo>
                      <a:pt x="10975" y="3636"/>
                      <a:pt x="10307" y="3336"/>
                      <a:pt x="9640" y="3169"/>
                    </a:cubicBezTo>
                    <a:cubicBezTo>
                      <a:pt x="9273" y="3102"/>
                      <a:pt x="8906" y="3069"/>
                      <a:pt x="8473" y="3069"/>
                    </a:cubicBezTo>
                    <a:cubicBezTo>
                      <a:pt x="8139" y="3069"/>
                      <a:pt x="7839" y="3102"/>
                      <a:pt x="7505" y="3136"/>
                    </a:cubicBezTo>
                    <a:cubicBezTo>
                      <a:pt x="6805" y="3269"/>
                      <a:pt x="6104" y="3503"/>
                      <a:pt x="5471" y="3903"/>
                    </a:cubicBezTo>
                    <a:cubicBezTo>
                      <a:pt x="4804" y="4270"/>
                      <a:pt x="4236" y="4804"/>
                      <a:pt x="3736" y="5471"/>
                    </a:cubicBezTo>
                    <a:cubicBezTo>
                      <a:pt x="2735" y="6772"/>
                      <a:pt x="2135" y="8340"/>
                      <a:pt x="2102" y="9907"/>
                    </a:cubicBezTo>
                    <a:cubicBezTo>
                      <a:pt x="2102" y="10808"/>
                      <a:pt x="2302" y="11742"/>
                      <a:pt x="2735" y="12509"/>
                    </a:cubicBezTo>
                    <a:cubicBezTo>
                      <a:pt x="3001" y="13108"/>
                      <a:pt x="3433" y="13640"/>
                      <a:pt x="3965" y="14106"/>
                    </a:cubicBezTo>
                    <a:lnTo>
                      <a:pt x="3965" y="14106"/>
                    </a:lnTo>
                    <a:cubicBezTo>
                      <a:pt x="3927" y="14077"/>
                      <a:pt x="3835" y="14077"/>
                      <a:pt x="3803" y="14077"/>
                    </a:cubicBezTo>
                    <a:cubicBezTo>
                      <a:pt x="3636" y="14077"/>
                      <a:pt x="3469" y="14077"/>
                      <a:pt x="3302" y="14110"/>
                    </a:cubicBezTo>
                    <a:cubicBezTo>
                      <a:pt x="2669" y="14144"/>
                      <a:pt x="2102" y="14310"/>
                      <a:pt x="1568" y="14511"/>
                    </a:cubicBezTo>
                    <a:cubicBezTo>
                      <a:pt x="1168" y="14677"/>
                      <a:pt x="634" y="15011"/>
                      <a:pt x="300" y="15578"/>
                    </a:cubicBezTo>
                    <a:cubicBezTo>
                      <a:pt x="267" y="15645"/>
                      <a:pt x="167" y="15778"/>
                      <a:pt x="134" y="15945"/>
                    </a:cubicBezTo>
                    <a:cubicBezTo>
                      <a:pt x="100" y="16078"/>
                      <a:pt x="67" y="16245"/>
                      <a:pt x="67" y="16345"/>
                    </a:cubicBezTo>
                    <a:cubicBezTo>
                      <a:pt x="0" y="16579"/>
                      <a:pt x="67" y="16846"/>
                      <a:pt x="100" y="17112"/>
                    </a:cubicBezTo>
                    <a:lnTo>
                      <a:pt x="30355" y="17112"/>
                    </a:lnTo>
                    <a:cubicBezTo>
                      <a:pt x="30655" y="16645"/>
                      <a:pt x="30755" y="16078"/>
                      <a:pt x="30689" y="15478"/>
                    </a:cubicBezTo>
                    <a:cubicBezTo>
                      <a:pt x="30655" y="14844"/>
                      <a:pt x="30455" y="14244"/>
                      <a:pt x="30122" y="13743"/>
                    </a:cubicBezTo>
                    <a:cubicBezTo>
                      <a:pt x="29955" y="13477"/>
                      <a:pt x="29755" y="13243"/>
                      <a:pt x="29521" y="13076"/>
                    </a:cubicBezTo>
                    <a:cubicBezTo>
                      <a:pt x="29288" y="12843"/>
                      <a:pt x="29021" y="12743"/>
                      <a:pt x="28754" y="12643"/>
                    </a:cubicBezTo>
                    <a:cubicBezTo>
                      <a:pt x="28520" y="12576"/>
                      <a:pt x="28320" y="12576"/>
                      <a:pt x="28120" y="12576"/>
                    </a:cubicBezTo>
                    <a:lnTo>
                      <a:pt x="27853" y="12576"/>
                    </a:lnTo>
                    <a:cubicBezTo>
                      <a:pt x="27820" y="12576"/>
                      <a:pt x="27753" y="12576"/>
                      <a:pt x="27687" y="12609"/>
                    </a:cubicBezTo>
                    <a:cubicBezTo>
                      <a:pt x="28520" y="11075"/>
                      <a:pt x="28854" y="9240"/>
                      <a:pt x="28754" y="7305"/>
                    </a:cubicBezTo>
                    <a:cubicBezTo>
                      <a:pt x="28621" y="5471"/>
                      <a:pt x="28020" y="3836"/>
                      <a:pt x="27086" y="2569"/>
                    </a:cubicBezTo>
                    <a:cubicBezTo>
                      <a:pt x="26586" y="1902"/>
                      <a:pt x="25952" y="1301"/>
                      <a:pt x="25251" y="901"/>
                    </a:cubicBezTo>
                    <a:cubicBezTo>
                      <a:pt x="24518" y="434"/>
                      <a:pt x="23684" y="134"/>
                      <a:pt x="2281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091" name="Google Shape;6091;p37"/>
              <p:cNvSpPr/>
              <p:nvPr/>
            </p:nvSpPr>
            <p:spPr>
              <a:xfrm>
                <a:off x="5034800" y="116561"/>
                <a:ext cx="762227" cy="372918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6092" name="Google Shape;6092;p37"/>
            <p:cNvGrpSpPr/>
            <p:nvPr/>
          </p:nvGrpSpPr>
          <p:grpSpPr>
            <a:xfrm>
              <a:off x="5652675" y="2561141"/>
              <a:ext cx="3689754" cy="2790579"/>
              <a:chOff x="5652675" y="2561141"/>
              <a:chExt cx="3689754" cy="2790579"/>
            </a:xfrm>
          </p:grpSpPr>
          <p:grpSp>
            <p:nvGrpSpPr>
              <p:cNvPr id="6093" name="Google Shape;6093;p37"/>
              <p:cNvGrpSpPr/>
              <p:nvPr/>
            </p:nvGrpSpPr>
            <p:grpSpPr>
              <a:xfrm rot="10800000">
                <a:off x="5652675" y="4283500"/>
                <a:ext cx="1627550" cy="885025"/>
                <a:chOff x="5306650" y="376500"/>
                <a:chExt cx="1627550" cy="885025"/>
              </a:xfrm>
            </p:grpSpPr>
            <p:sp>
              <p:nvSpPr>
                <p:cNvPr id="6094" name="Google Shape;6094;p37"/>
                <p:cNvSpPr/>
                <p:nvPr/>
              </p:nvSpPr>
              <p:spPr>
                <a:xfrm>
                  <a:off x="5465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095" name="Google Shape;6095;p37"/>
                <p:cNvSpPr/>
                <p:nvPr/>
              </p:nvSpPr>
              <p:spPr>
                <a:xfrm>
                  <a:off x="5306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096" name="Google Shape;6096;p37"/>
                <p:cNvSpPr/>
                <p:nvPr/>
              </p:nvSpPr>
              <p:spPr>
                <a:xfrm>
                  <a:off x="5989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097" name="Google Shape;6097;p37"/>
                <p:cNvSpPr/>
                <p:nvPr/>
              </p:nvSpPr>
              <p:spPr>
                <a:xfrm>
                  <a:off x="6117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098" name="Google Shape;6098;p37"/>
                <p:cNvSpPr/>
                <p:nvPr/>
              </p:nvSpPr>
              <p:spPr>
                <a:xfrm>
                  <a:off x="5671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099" name="Google Shape;6099;p37"/>
                <p:cNvSpPr/>
                <p:nvPr/>
              </p:nvSpPr>
              <p:spPr>
                <a:xfrm>
                  <a:off x="5582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grpSp>
            <p:nvGrpSpPr>
              <p:cNvPr id="6100" name="Google Shape;6100;p37"/>
              <p:cNvGrpSpPr/>
              <p:nvPr/>
            </p:nvGrpSpPr>
            <p:grpSpPr>
              <a:xfrm flipH="1">
                <a:off x="7608869" y="3814829"/>
                <a:ext cx="281509" cy="259694"/>
                <a:chOff x="2493475" y="2126450"/>
                <a:chExt cx="373900" cy="344925"/>
              </a:xfrm>
            </p:grpSpPr>
            <p:sp>
              <p:nvSpPr>
                <p:cNvPr id="6101" name="Google Shape;6101;p37"/>
                <p:cNvSpPr/>
                <p:nvPr/>
              </p:nvSpPr>
              <p:spPr>
                <a:xfrm>
                  <a:off x="2672800" y="2248925"/>
                  <a:ext cx="194575" cy="6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3" h="2516" extrusionOk="0">
                      <a:moveTo>
                        <a:pt x="5006" y="0"/>
                      </a:moveTo>
                      <a:cubicBezTo>
                        <a:pt x="3160" y="0"/>
                        <a:pt x="1338" y="739"/>
                        <a:pt x="1" y="2002"/>
                      </a:cubicBezTo>
                      <a:cubicBezTo>
                        <a:pt x="1401" y="2278"/>
                        <a:pt x="2840" y="2516"/>
                        <a:pt x="4268" y="2516"/>
                      </a:cubicBezTo>
                      <a:cubicBezTo>
                        <a:pt x="5040" y="2516"/>
                        <a:pt x="5809" y="2446"/>
                        <a:pt x="6566" y="2275"/>
                      </a:cubicBezTo>
                      <a:cubicBezTo>
                        <a:pt x="7022" y="2154"/>
                        <a:pt x="7600" y="1941"/>
                        <a:pt x="7721" y="1455"/>
                      </a:cubicBezTo>
                      <a:cubicBezTo>
                        <a:pt x="7782" y="1090"/>
                        <a:pt x="7600" y="725"/>
                        <a:pt x="7296" y="482"/>
                      </a:cubicBezTo>
                      <a:cubicBezTo>
                        <a:pt x="6992" y="269"/>
                        <a:pt x="6597" y="178"/>
                        <a:pt x="6262" y="117"/>
                      </a:cubicBezTo>
                      <a:cubicBezTo>
                        <a:pt x="5846" y="38"/>
                        <a:pt x="5425" y="0"/>
                        <a:pt x="500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102" name="Google Shape;6102;p37"/>
                <p:cNvSpPr/>
                <p:nvPr/>
              </p:nvSpPr>
              <p:spPr>
                <a:xfrm>
                  <a:off x="2672800" y="2127725"/>
                  <a:ext cx="114025" cy="1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1" h="6698" extrusionOk="0">
                      <a:moveTo>
                        <a:pt x="3268" y="1"/>
                      </a:moveTo>
                      <a:cubicBezTo>
                        <a:pt x="2884" y="1"/>
                        <a:pt x="2480" y="156"/>
                        <a:pt x="2159" y="406"/>
                      </a:cubicBezTo>
                      <a:cubicBezTo>
                        <a:pt x="1490" y="983"/>
                        <a:pt x="1217" y="1895"/>
                        <a:pt x="973" y="2746"/>
                      </a:cubicBezTo>
                      <a:cubicBezTo>
                        <a:pt x="609" y="4114"/>
                        <a:pt x="274" y="5421"/>
                        <a:pt x="1" y="6698"/>
                      </a:cubicBezTo>
                      <a:cubicBezTo>
                        <a:pt x="1703" y="5634"/>
                        <a:pt x="3496" y="4418"/>
                        <a:pt x="4287" y="2564"/>
                      </a:cubicBezTo>
                      <a:cubicBezTo>
                        <a:pt x="4439" y="2199"/>
                        <a:pt x="4560" y="1774"/>
                        <a:pt x="4560" y="1348"/>
                      </a:cubicBezTo>
                      <a:cubicBezTo>
                        <a:pt x="4530" y="923"/>
                        <a:pt x="4378" y="527"/>
                        <a:pt x="4013" y="254"/>
                      </a:cubicBezTo>
                      <a:cubicBezTo>
                        <a:pt x="3799" y="78"/>
                        <a:pt x="3539" y="1"/>
                        <a:pt x="3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103" name="Google Shape;6103;p37"/>
                <p:cNvSpPr/>
                <p:nvPr/>
              </p:nvSpPr>
              <p:spPr>
                <a:xfrm>
                  <a:off x="2577825" y="2126450"/>
                  <a:ext cx="107175" cy="17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7" h="6840" extrusionOk="0">
                      <a:moveTo>
                        <a:pt x="1452" y="1"/>
                      </a:moveTo>
                      <a:cubicBezTo>
                        <a:pt x="933" y="1"/>
                        <a:pt x="410" y="250"/>
                        <a:pt x="183" y="730"/>
                      </a:cubicBezTo>
                      <a:cubicBezTo>
                        <a:pt x="0" y="1126"/>
                        <a:pt x="92" y="1582"/>
                        <a:pt x="244" y="2007"/>
                      </a:cubicBezTo>
                      <a:cubicBezTo>
                        <a:pt x="973" y="3922"/>
                        <a:pt x="2888" y="5168"/>
                        <a:pt x="3678" y="6840"/>
                      </a:cubicBezTo>
                      <a:cubicBezTo>
                        <a:pt x="3921" y="5958"/>
                        <a:pt x="4134" y="5138"/>
                        <a:pt x="4195" y="4226"/>
                      </a:cubicBezTo>
                      <a:cubicBezTo>
                        <a:pt x="4286" y="3344"/>
                        <a:pt x="4165" y="2402"/>
                        <a:pt x="3800" y="1642"/>
                      </a:cubicBezTo>
                      <a:cubicBezTo>
                        <a:pt x="3374" y="822"/>
                        <a:pt x="2645" y="183"/>
                        <a:pt x="1763" y="31"/>
                      </a:cubicBezTo>
                      <a:cubicBezTo>
                        <a:pt x="1661" y="11"/>
                        <a:pt x="1557" y="1"/>
                        <a:pt x="14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104" name="Google Shape;6104;p37"/>
                <p:cNvSpPr/>
                <p:nvPr/>
              </p:nvSpPr>
              <p:spPr>
                <a:xfrm>
                  <a:off x="2493475" y="2221125"/>
                  <a:ext cx="179350" cy="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4" h="2962" extrusionOk="0">
                      <a:moveTo>
                        <a:pt x="1965" y="0"/>
                      </a:moveTo>
                      <a:cubicBezTo>
                        <a:pt x="1837" y="0"/>
                        <a:pt x="1709" y="5"/>
                        <a:pt x="1581" y="13"/>
                      </a:cubicBezTo>
                      <a:cubicBezTo>
                        <a:pt x="1247" y="44"/>
                        <a:pt x="912" y="74"/>
                        <a:pt x="608" y="226"/>
                      </a:cubicBezTo>
                      <a:cubicBezTo>
                        <a:pt x="304" y="378"/>
                        <a:pt x="61" y="682"/>
                        <a:pt x="31" y="986"/>
                      </a:cubicBezTo>
                      <a:cubicBezTo>
                        <a:pt x="0" y="1412"/>
                        <a:pt x="244" y="1837"/>
                        <a:pt x="639" y="2050"/>
                      </a:cubicBezTo>
                      <a:cubicBezTo>
                        <a:pt x="1004" y="2293"/>
                        <a:pt x="1459" y="2323"/>
                        <a:pt x="1885" y="2415"/>
                      </a:cubicBezTo>
                      <a:cubicBezTo>
                        <a:pt x="3587" y="2627"/>
                        <a:pt x="5350" y="2779"/>
                        <a:pt x="7174" y="2962"/>
                      </a:cubicBezTo>
                      <a:cubicBezTo>
                        <a:pt x="6143" y="1157"/>
                        <a:pt x="4058" y="0"/>
                        <a:pt x="196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105" name="Google Shape;6105;p37"/>
                <p:cNvSpPr/>
                <p:nvPr/>
              </p:nvSpPr>
              <p:spPr>
                <a:xfrm>
                  <a:off x="2514000" y="2293675"/>
                  <a:ext cx="158075" cy="10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3" h="4181" extrusionOk="0">
                      <a:moveTo>
                        <a:pt x="4952" y="0"/>
                      </a:moveTo>
                      <a:cubicBezTo>
                        <a:pt x="3621" y="0"/>
                        <a:pt x="2301" y="416"/>
                        <a:pt x="1216" y="1184"/>
                      </a:cubicBezTo>
                      <a:cubicBezTo>
                        <a:pt x="882" y="1428"/>
                        <a:pt x="517" y="1701"/>
                        <a:pt x="304" y="2096"/>
                      </a:cubicBezTo>
                      <a:cubicBezTo>
                        <a:pt x="91" y="2461"/>
                        <a:pt x="0" y="2917"/>
                        <a:pt x="152" y="3343"/>
                      </a:cubicBezTo>
                      <a:cubicBezTo>
                        <a:pt x="338" y="3901"/>
                        <a:pt x="943" y="4180"/>
                        <a:pt x="1560" y="4180"/>
                      </a:cubicBezTo>
                      <a:cubicBezTo>
                        <a:pt x="1648" y="4180"/>
                        <a:pt x="1736" y="4175"/>
                        <a:pt x="1824" y="4163"/>
                      </a:cubicBezTo>
                      <a:cubicBezTo>
                        <a:pt x="2523" y="4102"/>
                        <a:pt x="3070" y="3677"/>
                        <a:pt x="3556" y="3251"/>
                      </a:cubicBezTo>
                      <a:cubicBezTo>
                        <a:pt x="4681" y="2339"/>
                        <a:pt x="5593" y="1276"/>
                        <a:pt x="6322" y="151"/>
                      </a:cubicBezTo>
                      <a:cubicBezTo>
                        <a:pt x="5871" y="50"/>
                        <a:pt x="5411" y="0"/>
                        <a:pt x="49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106" name="Google Shape;6106;p37"/>
                <p:cNvSpPr/>
                <p:nvPr/>
              </p:nvSpPr>
              <p:spPr>
                <a:xfrm>
                  <a:off x="2668250" y="2296675"/>
                  <a:ext cx="164925" cy="1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7" h="4974" extrusionOk="0">
                      <a:moveTo>
                        <a:pt x="0" y="1"/>
                      </a:moveTo>
                      <a:cubicBezTo>
                        <a:pt x="1399" y="760"/>
                        <a:pt x="2159" y="2311"/>
                        <a:pt x="3070" y="3587"/>
                      </a:cubicBezTo>
                      <a:cubicBezTo>
                        <a:pt x="3526" y="4165"/>
                        <a:pt x="4043" y="4742"/>
                        <a:pt x="4742" y="4925"/>
                      </a:cubicBezTo>
                      <a:cubicBezTo>
                        <a:pt x="4874" y="4958"/>
                        <a:pt x="5009" y="4974"/>
                        <a:pt x="5144" y="4974"/>
                      </a:cubicBezTo>
                      <a:cubicBezTo>
                        <a:pt x="5756" y="4974"/>
                        <a:pt x="6350" y="4641"/>
                        <a:pt x="6475" y="4043"/>
                      </a:cubicBezTo>
                      <a:cubicBezTo>
                        <a:pt x="6596" y="3526"/>
                        <a:pt x="6292" y="2979"/>
                        <a:pt x="5958" y="2584"/>
                      </a:cubicBezTo>
                      <a:cubicBezTo>
                        <a:pt x="4499" y="852"/>
                        <a:pt x="2189" y="18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107" name="Google Shape;6107;p37"/>
                <p:cNvSpPr/>
                <p:nvPr/>
              </p:nvSpPr>
              <p:spPr>
                <a:xfrm>
                  <a:off x="2669000" y="2294400"/>
                  <a:ext cx="86650" cy="16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6" h="6734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74" y="760"/>
                        <a:pt x="305" y="1551"/>
                        <a:pt x="214" y="2371"/>
                      </a:cubicBezTo>
                      <a:cubicBezTo>
                        <a:pt x="183" y="3131"/>
                        <a:pt x="62" y="3891"/>
                        <a:pt x="183" y="4651"/>
                      </a:cubicBezTo>
                      <a:cubicBezTo>
                        <a:pt x="274" y="5411"/>
                        <a:pt x="639" y="6171"/>
                        <a:pt x="1277" y="6535"/>
                      </a:cubicBezTo>
                      <a:cubicBezTo>
                        <a:pt x="1504" y="6670"/>
                        <a:pt x="1770" y="6734"/>
                        <a:pt x="2033" y="6734"/>
                      </a:cubicBezTo>
                      <a:cubicBezTo>
                        <a:pt x="2547" y="6734"/>
                        <a:pt x="3052" y="6491"/>
                        <a:pt x="3253" y="6049"/>
                      </a:cubicBezTo>
                      <a:cubicBezTo>
                        <a:pt x="3466" y="5654"/>
                        <a:pt x="3375" y="5198"/>
                        <a:pt x="3314" y="4803"/>
                      </a:cubicBezTo>
                      <a:cubicBezTo>
                        <a:pt x="2888" y="2858"/>
                        <a:pt x="1673" y="1064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108" name="Google Shape;6108;p37"/>
                <p:cNvSpPr/>
                <p:nvPr/>
              </p:nvSpPr>
              <p:spPr>
                <a:xfrm>
                  <a:off x="2592250" y="2298200"/>
                  <a:ext cx="97300" cy="17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2" h="6927" extrusionOk="0">
                      <a:moveTo>
                        <a:pt x="3040" y="0"/>
                      </a:moveTo>
                      <a:lnTo>
                        <a:pt x="3040" y="0"/>
                      </a:lnTo>
                      <a:cubicBezTo>
                        <a:pt x="2189" y="1338"/>
                        <a:pt x="1308" y="2675"/>
                        <a:pt x="548" y="4043"/>
                      </a:cubicBezTo>
                      <a:cubicBezTo>
                        <a:pt x="335" y="4499"/>
                        <a:pt x="62" y="4955"/>
                        <a:pt x="31" y="5472"/>
                      </a:cubicBezTo>
                      <a:cubicBezTo>
                        <a:pt x="1" y="5958"/>
                        <a:pt x="183" y="6535"/>
                        <a:pt x="639" y="6809"/>
                      </a:cubicBezTo>
                      <a:cubicBezTo>
                        <a:pt x="785" y="6891"/>
                        <a:pt x="943" y="6926"/>
                        <a:pt x="1106" y="6926"/>
                      </a:cubicBezTo>
                      <a:cubicBezTo>
                        <a:pt x="1488" y="6926"/>
                        <a:pt x="1891" y="6730"/>
                        <a:pt x="2189" y="6475"/>
                      </a:cubicBezTo>
                      <a:cubicBezTo>
                        <a:pt x="2585" y="6049"/>
                        <a:pt x="2797" y="5502"/>
                        <a:pt x="2949" y="4955"/>
                      </a:cubicBezTo>
                      <a:cubicBezTo>
                        <a:pt x="3527" y="3313"/>
                        <a:pt x="3892" y="1551"/>
                        <a:pt x="3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grpSp>
            <p:nvGrpSpPr>
              <p:cNvPr id="6109" name="Google Shape;6109;p37"/>
              <p:cNvGrpSpPr/>
              <p:nvPr/>
            </p:nvGrpSpPr>
            <p:grpSpPr>
              <a:xfrm rot="-1738930">
                <a:off x="7671047" y="2643700"/>
                <a:ext cx="907394" cy="2192358"/>
                <a:chOff x="1456975" y="2715100"/>
                <a:chExt cx="1205225" cy="2911950"/>
              </a:xfrm>
            </p:grpSpPr>
            <p:sp>
              <p:nvSpPr>
                <p:cNvPr id="6110" name="Google Shape;6110;p37"/>
                <p:cNvSpPr/>
                <p:nvPr/>
              </p:nvSpPr>
              <p:spPr>
                <a:xfrm>
                  <a:off x="1496500" y="3472875"/>
                  <a:ext cx="500400" cy="215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16" h="86167" extrusionOk="0">
                      <a:moveTo>
                        <a:pt x="19933" y="1"/>
                      </a:moveTo>
                      <a:cubicBezTo>
                        <a:pt x="19863" y="1"/>
                        <a:pt x="19658" y="225"/>
                        <a:pt x="19362" y="704"/>
                      </a:cubicBezTo>
                      <a:cubicBezTo>
                        <a:pt x="4195" y="23561"/>
                        <a:pt x="0" y="53501"/>
                        <a:pt x="8481" y="79945"/>
                      </a:cubicBezTo>
                      <a:cubicBezTo>
                        <a:pt x="8663" y="80523"/>
                        <a:pt x="8815" y="81070"/>
                        <a:pt x="9028" y="81526"/>
                      </a:cubicBezTo>
                      <a:cubicBezTo>
                        <a:pt x="9210" y="82012"/>
                        <a:pt x="9393" y="82438"/>
                        <a:pt x="9575" y="82833"/>
                      </a:cubicBezTo>
                      <a:cubicBezTo>
                        <a:pt x="9788" y="83258"/>
                        <a:pt x="9940" y="83593"/>
                        <a:pt x="10122" y="83958"/>
                      </a:cubicBezTo>
                      <a:cubicBezTo>
                        <a:pt x="10304" y="84292"/>
                        <a:pt x="10456" y="84565"/>
                        <a:pt x="10608" y="84809"/>
                      </a:cubicBezTo>
                      <a:cubicBezTo>
                        <a:pt x="11176" y="85728"/>
                        <a:pt x="11648" y="86166"/>
                        <a:pt x="11916" y="86166"/>
                      </a:cubicBezTo>
                      <a:cubicBezTo>
                        <a:pt x="11950" y="86166"/>
                        <a:pt x="11980" y="86159"/>
                        <a:pt x="12007" y="86146"/>
                      </a:cubicBezTo>
                      <a:cubicBezTo>
                        <a:pt x="12280" y="86024"/>
                        <a:pt x="12311" y="85386"/>
                        <a:pt x="12098" y="84201"/>
                      </a:cubicBezTo>
                      <a:cubicBezTo>
                        <a:pt x="12007" y="83897"/>
                        <a:pt x="11946" y="83593"/>
                        <a:pt x="11855" y="83258"/>
                      </a:cubicBezTo>
                      <a:cubicBezTo>
                        <a:pt x="11794" y="82924"/>
                        <a:pt x="11672" y="82499"/>
                        <a:pt x="11551" y="82103"/>
                      </a:cubicBezTo>
                      <a:cubicBezTo>
                        <a:pt x="11459" y="81708"/>
                        <a:pt x="11307" y="81252"/>
                        <a:pt x="11156" y="80796"/>
                      </a:cubicBezTo>
                      <a:cubicBezTo>
                        <a:pt x="10943" y="80310"/>
                        <a:pt x="10791" y="79793"/>
                        <a:pt x="10608" y="79246"/>
                      </a:cubicBezTo>
                      <a:cubicBezTo>
                        <a:pt x="6231" y="66480"/>
                        <a:pt x="4864" y="52650"/>
                        <a:pt x="6353" y="39154"/>
                      </a:cubicBezTo>
                      <a:cubicBezTo>
                        <a:pt x="7113" y="32376"/>
                        <a:pt x="8602" y="25750"/>
                        <a:pt x="10791" y="19276"/>
                      </a:cubicBezTo>
                      <a:cubicBezTo>
                        <a:pt x="13010" y="12832"/>
                        <a:pt x="15928" y="6631"/>
                        <a:pt x="19575" y="856"/>
                      </a:cubicBezTo>
                      <a:cubicBezTo>
                        <a:pt x="19918" y="301"/>
                        <a:pt x="20015" y="1"/>
                        <a:pt x="199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111" name="Google Shape;6111;p37"/>
                <p:cNvSpPr/>
                <p:nvPr/>
              </p:nvSpPr>
              <p:spPr>
                <a:xfrm>
                  <a:off x="1456975" y="2856675"/>
                  <a:ext cx="386825" cy="86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3" h="34441" extrusionOk="0">
                      <a:moveTo>
                        <a:pt x="4785" y="1"/>
                      </a:moveTo>
                      <a:cubicBezTo>
                        <a:pt x="3753" y="1"/>
                        <a:pt x="2759" y="313"/>
                        <a:pt x="1976" y="1036"/>
                      </a:cubicBezTo>
                      <a:cubicBezTo>
                        <a:pt x="700" y="2160"/>
                        <a:pt x="365" y="3984"/>
                        <a:pt x="305" y="5716"/>
                      </a:cubicBezTo>
                      <a:cubicBezTo>
                        <a:pt x="1" y="11400"/>
                        <a:pt x="1642" y="17145"/>
                        <a:pt x="4347" y="22160"/>
                      </a:cubicBezTo>
                      <a:cubicBezTo>
                        <a:pt x="7053" y="27145"/>
                        <a:pt x="10852" y="31492"/>
                        <a:pt x="15472" y="34440"/>
                      </a:cubicBezTo>
                      <a:cubicBezTo>
                        <a:pt x="15259" y="27085"/>
                        <a:pt x="14621" y="19759"/>
                        <a:pt x="13527" y="12495"/>
                      </a:cubicBezTo>
                      <a:cubicBezTo>
                        <a:pt x="12949" y="8634"/>
                        <a:pt x="12068" y="4501"/>
                        <a:pt x="9180" y="1826"/>
                      </a:cubicBezTo>
                      <a:cubicBezTo>
                        <a:pt x="8024" y="725"/>
                        <a:pt x="6359" y="1"/>
                        <a:pt x="478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112" name="Google Shape;6112;p37"/>
                <p:cNvSpPr/>
                <p:nvPr/>
              </p:nvSpPr>
              <p:spPr>
                <a:xfrm>
                  <a:off x="1843775" y="3225250"/>
                  <a:ext cx="818425" cy="50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7" h="20150" extrusionOk="0">
                      <a:moveTo>
                        <a:pt x="26748" y="1"/>
                      </a:moveTo>
                      <a:cubicBezTo>
                        <a:pt x="22827" y="1"/>
                        <a:pt x="19393" y="2463"/>
                        <a:pt x="16323" y="4895"/>
                      </a:cubicBezTo>
                      <a:cubicBezTo>
                        <a:pt x="10578" y="9454"/>
                        <a:pt x="5107" y="14439"/>
                        <a:pt x="0" y="19697"/>
                      </a:cubicBezTo>
                      <a:cubicBezTo>
                        <a:pt x="1670" y="20003"/>
                        <a:pt x="3385" y="20149"/>
                        <a:pt x="5120" y="20149"/>
                      </a:cubicBezTo>
                      <a:cubicBezTo>
                        <a:pt x="8910" y="20149"/>
                        <a:pt x="12793" y="19449"/>
                        <a:pt x="16505" y="18178"/>
                      </a:cubicBezTo>
                      <a:cubicBezTo>
                        <a:pt x="21915" y="16354"/>
                        <a:pt x="26992" y="13253"/>
                        <a:pt x="30639" y="8846"/>
                      </a:cubicBezTo>
                      <a:cubicBezTo>
                        <a:pt x="31764" y="7569"/>
                        <a:pt x="32736" y="6019"/>
                        <a:pt x="32584" y="4287"/>
                      </a:cubicBezTo>
                      <a:cubicBezTo>
                        <a:pt x="32372" y="1642"/>
                        <a:pt x="29393" y="1"/>
                        <a:pt x="267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113" name="Google Shape;6113;p37"/>
                <p:cNvSpPr/>
                <p:nvPr/>
              </p:nvSpPr>
              <p:spPr>
                <a:xfrm>
                  <a:off x="1842250" y="2715100"/>
                  <a:ext cx="556250" cy="100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" h="40104" extrusionOk="0">
                      <a:moveTo>
                        <a:pt x="16534" y="0"/>
                      </a:moveTo>
                      <a:cubicBezTo>
                        <a:pt x="15526" y="0"/>
                        <a:pt x="14507" y="236"/>
                        <a:pt x="13587" y="650"/>
                      </a:cubicBezTo>
                      <a:cubicBezTo>
                        <a:pt x="11763" y="1501"/>
                        <a:pt x="10304" y="2930"/>
                        <a:pt x="9058" y="4480"/>
                      </a:cubicBezTo>
                      <a:cubicBezTo>
                        <a:pt x="5076" y="9434"/>
                        <a:pt x="2675" y="15513"/>
                        <a:pt x="1338" y="21714"/>
                      </a:cubicBezTo>
                      <a:cubicBezTo>
                        <a:pt x="0" y="27884"/>
                        <a:pt x="426" y="33751"/>
                        <a:pt x="61" y="40103"/>
                      </a:cubicBezTo>
                      <a:cubicBezTo>
                        <a:pt x="11064" y="31775"/>
                        <a:pt x="17843" y="22383"/>
                        <a:pt x="21247" y="11227"/>
                      </a:cubicBezTo>
                      <a:cubicBezTo>
                        <a:pt x="21794" y="9343"/>
                        <a:pt x="22250" y="7458"/>
                        <a:pt x="22037" y="5544"/>
                      </a:cubicBezTo>
                      <a:cubicBezTo>
                        <a:pt x="21885" y="3659"/>
                        <a:pt x="20973" y="1714"/>
                        <a:pt x="19362" y="741"/>
                      </a:cubicBezTo>
                      <a:cubicBezTo>
                        <a:pt x="18503" y="229"/>
                        <a:pt x="17524" y="0"/>
                        <a:pt x="165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114" name="Google Shape;6114;p37"/>
                <p:cNvSpPr/>
                <p:nvPr/>
              </p:nvSpPr>
              <p:spPr>
                <a:xfrm>
                  <a:off x="1622175" y="3178400"/>
                  <a:ext cx="191775" cy="46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1" h="18708" extrusionOk="0">
                      <a:moveTo>
                        <a:pt x="127" y="1"/>
                      </a:moveTo>
                      <a:cubicBezTo>
                        <a:pt x="56" y="1"/>
                        <a:pt x="1" y="100"/>
                        <a:pt x="49" y="294"/>
                      </a:cubicBezTo>
                      <a:cubicBezTo>
                        <a:pt x="445" y="3212"/>
                        <a:pt x="1052" y="6222"/>
                        <a:pt x="1934" y="9140"/>
                      </a:cubicBezTo>
                      <a:cubicBezTo>
                        <a:pt x="2815" y="12057"/>
                        <a:pt x="4001" y="14945"/>
                        <a:pt x="5460" y="17559"/>
                      </a:cubicBezTo>
                      <a:cubicBezTo>
                        <a:pt x="5933" y="18365"/>
                        <a:pt x="6450" y="18708"/>
                        <a:pt x="6839" y="18708"/>
                      </a:cubicBezTo>
                      <a:cubicBezTo>
                        <a:pt x="7375" y="18708"/>
                        <a:pt x="7671" y="18059"/>
                        <a:pt x="7284" y="17073"/>
                      </a:cubicBezTo>
                      <a:cubicBezTo>
                        <a:pt x="6250" y="14459"/>
                        <a:pt x="4852" y="11693"/>
                        <a:pt x="3545" y="8836"/>
                      </a:cubicBezTo>
                      <a:cubicBezTo>
                        <a:pt x="2207" y="5978"/>
                        <a:pt x="992" y="3030"/>
                        <a:pt x="293" y="234"/>
                      </a:cubicBezTo>
                      <a:cubicBezTo>
                        <a:pt x="264" y="77"/>
                        <a:pt x="189" y="1"/>
                        <a:pt x="127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115" name="Google Shape;6115;p37"/>
                <p:cNvSpPr/>
                <p:nvPr/>
              </p:nvSpPr>
              <p:spPr>
                <a:xfrm>
                  <a:off x="1840300" y="3049625"/>
                  <a:ext cx="196325" cy="60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3" h="24288" extrusionOk="0">
                      <a:moveTo>
                        <a:pt x="7760" y="1"/>
                      </a:moveTo>
                      <a:cubicBezTo>
                        <a:pt x="7700" y="1"/>
                        <a:pt x="7604" y="88"/>
                        <a:pt x="7495" y="278"/>
                      </a:cubicBezTo>
                      <a:cubicBezTo>
                        <a:pt x="5702" y="3561"/>
                        <a:pt x="4151" y="7117"/>
                        <a:pt x="2875" y="10765"/>
                      </a:cubicBezTo>
                      <a:cubicBezTo>
                        <a:pt x="1568" y="14412"/>
                        <a:pt x="625" y="18151"/>
                        <a:pt x="170" y="21950"/>
                      </a:cubicBezTo>
                      <a:cubicBezTo>
                        <a:pt x="1" y="23503"/>
                        <a:pt x="385" y="24287"/>
                        <a:pt x="854" y="24287"/>
                      </a:cubicBezTo>
                      <a:cubicBezTo>
                        <a:pt x="1229" y="24287"/>
                        <a:pt x="1659" y="23785"/>
                        <a:pt x="1902" y="22771"/>
                      </a:cubicBezTo>
                      <a:cubicBezTo>
                        <a:pt x="2784" y="19306"/>
                        <a:pt x="3483" y="15415"/>
                        <a:pt x="4334" y="11525"/>
                      </a:cubicBezTo>
                      <a:cubicBezTo>
                        <a:pt x="5215" y="7603"/>
                        <a:pt x="6309" y="3682"/>
                        <a:pt x="7768" y="369"/>
                      </a:cubicBezTo>
                      <a:cubicBezTo>
                        <a:pt x="7852" y="134"/>
                        <a:pt x="7834" y="1"/>
                        <a:pt x="7760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116" name="Google Shape;6116;p37"/>
                <p:cNvSpPr/>
                <p:nvPr/>
              </p:nvSpPr>
              <p:spPr>
                <a:xfrm>
                  <a:off x="1895325" y="3305875"/>
                  <a:ext cx="190450" cy="31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8" h="12458" extrusionOk="0">
                      <a:moveTo>
                        <a:pt x="7468" y="0"/>
                      </a:moveTo>
                      <a:cubicBezTo>
                        <a:pt x="7412" y="0"/>
                        <a:pt x="7347" y="37"/>
                        <a:pt x="7300" y="119"/>
                      </a:cubicBezTo>
                      <a:cubicBezTo>
                        <a:pt x="5112" y="3706"/>
                        <a:pt x="2528" y="7232"/>
                        <a:pt x="522" y="10880"/>
                      </a:cubicBezTo>
                      <a:cubicBezTo>
                        <a:pt x="0" y="11797"/>
                        <a:pt x="438" y="12457"/>
                        <a:pt x="1058" y="12457"/>
                      </a:cubicBezTo>
                      <a:cubicBezTo>
                        <a:pt x="1342" y="12457"/>
                        <a:pt x="1664" y="12319"/>
                        <a:pt x="1950" y="12004"/>
                      </a:cubicBezTo>
                      <a:cubicBezTo>
                        <a:pt x="4686" y="8965"/>
                        <a:pt x="5993" y="3949"/>
                        <a:pt x="7543" y="241"/>
                      </a:cubicBezTo>
                      <a:cubicBezTo>
                        <a:pt x="7618" y="92"/>
                        <a:pt x="7555" y="0"/>
                        <a:pt x="7468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117" name="Google Shape;6117;p37"/>
                <p:cNvSpPr/>
                <p:nvPr/>
              </p:nvSpPr>
              <p:spPr>
                <a:xfrm>
                  <a:off x="1811100" y="3396375"/>
                  <a:ext cx="613400" cy="34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36" h="13798" extrusionOk="0">
                      <a:moveTo>
                        <a:pt x="24391" y="0"/>
                      </a:moveTo>
                      <a:cubicBezTo>
                        <a:pt x="24336" y="0"/>
                        <a:pt x="24259" y="26"/>
                        <a:pt x="24165" y="86"/>
                      </a:cubicBezTo>
                      <a:cubicBezTo>
                        <a:pt x="18146" y="3308"/>
                        <a:pt x="11794" y="6348"/>
                        <a:pt x="5897" y="9752"/>
                      </a:cubicBezTo>
                      <a:cubicBezTo>
                        <a:pt x="4499" y="10603"/>
                        <a:pt x="4256" y="11484"/>
                        <a:pt x="4863" y="11788"/>
                      </a:cubicBezTo>
                      <a:cubicBezTo>
                        <a:pt x="3888" y="11713"/>
                        <a:pt x="2933" y="11659"/>
                        <a:pt x="1965" y="11659"/>
                      </a:cubicBezTo>
                      <a:cubicBezTo>
                        <a:pt x="1757" y="11659"/>
                        <a:pt x="1547" y="11661"/>
                        <a:pt x="1338" y="11667"/>
                      </a:cubicBezTo>
                      <a:cubicBezTo>
                        <a:pt x="31" y="11667"/>
                        <a:pt x="0" y="13187"/>
                        <a:pt x="1094" y="13491"/>
                      </a:cubicBezTo>
                      <a:cubicBezTo>
                        <a:pt x="1915" y="13710"/>
                        <a:pt x="2780" y="13798"/>
                        <a:pt x="3667" y="13798"/>
                      </a:cubicBezTo>
                      <a:cubicBezTo>
                        <a:pt x="6460" y="13798"/>
                        <a:pt x="9476" y="12932"/>
                        <a:pt x="12037" y="12609"/>
                      </a:cubicBezTo>
                      <a:cubicBezTo>
                        <a:pt x="12250" y="12579"/>
                        <a:pt x="12250" y="12336"/>
                        <a:pt x="12037" y="12336"/>
                      </a:cubicBezTo>
                      <a:cubicBezTo>
                        <a:pt x="9970" y="12244"/>
                        <a:pt x="7842" y="12001"/>
                        <a:pt x="5715" y="11849"/>
                      </a:cubicBezTo>
                      <a:cubicBezTo>
                        <a:pt x="5897" y="11819"/>
                        <a:pt x="6110" y="11728"/>
                        <a:pt x="6383" y="11667"/>
                      </a:cubicBezTo>
                      <a:cubicBezTo>
                        <a:pt x="12462" y="9235"/>
                        <a:pt x="18876" y="3977"/>
                        <a:pt x="24317" y="390"/>
                      </a:cubicBezTo>
                      <a:cubicBezTo>
                        <a:pt x="24535" y="172"/>
                        <a:pt x="24534" y="0"/>
                        <a:pt x="24391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118" name="Google Shape;6118;p37"/>
                <p:cNvSpPr/>
                <p:nvPr/>
              </p:nvSpPr>
              <p:spPr>
                <a:xfrm>
                  <a:off x="1661400" y="3547725"/>
                  <a:ext cx="382250" cy="2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90" h="10326" extrusionOk="0">
                      <a:moveTo>
                        <a:pt x="10662" y="1"/>
                      </a:moveTo>
                      <a:cubicBezTo>
                        <a:pt x="10462" y="1"/>
                        <a:pt x="10258" y="21"/>
                        <a:pt x="10061" y="50"/>
                      </a:cubicBezTo>
                      <a:cubicBezTo>
                        <a:pt x="7933" y="476"/>
                        <a:pt x="6140" y="2148"/>
                        <a:pt x="5563" y="4245"/>
                      </a:cubicBezTo>
                      <a:cubicBezTo>
                        <a:pt x="4803" y="3485"/>
                        <a:pt x="4438" y="2391"/>
                        <a:pt x="3739" y="1509"/>
                      </a:cubicBezTo>
                      <a:cubicBezTo>
                        <a:pt x="3278" y="902"/>
                        <a:pt x="2499" y="438"/>
                        <a:pt x="1791" y="438"/>
                      </a:cubicBezTo>
                      <a:cubicBezTo>
                        <a:pt x="1472" y="438"/>
                        <a:pt x="1167" y="532"/>
                        <a:pt x="912" y="750"/>
                      </a:cubicBezTo>
                      <a:cubicBezTo>
                        <a:pt x="0" y="1479"/>
                        <a:pt x="365" y="2908"/>
                        <a:pt x="912" y="3941"/>
                      </a:cubicBezTo>
                      <a:cubicBezTo>
                        <a:pt x="1915" y="5978"/>
                        <a:pt x="4711" y="7893"/>
                        <a:pt x="6262" y="9564"/>
                      </a:cubicBezTo>
                      <a:cubicBezTo>
                        <a:pt x="8042" y="10096"/>
                        <a:pt x="9106" y="10325"/>
                        <a:pt x="10382" y="10325"/>
                      </a:cubicBezTo>
                      <a:cubicBezTo>
                        <a:pt x="11000" y="10325"/>
                        <a:pt x="11669" y="10271"/>
                        <a:pt x="12493" y="10172"/>
                      </a:cubicBezTo>
                      <a:cubicBezTo>
                        <a:pt x="13617" y="10020"/>
                        <a:pt x="14955" y="9564"/>
                        <a:pt x="15137" y="8470"/>
                      </a:cubicBezTo>
                      <a:cubicBezTo>
                        <a:pt x="15289" y="7619"/>
                        <a:pt x="14590" y="6798"/>
                        <a:pt x="13739" y="6525"/>
                      </a:cubicBezTo>
                      <a:cubicBezTo>
                        <a:pt x="13429" y="6422"/>
                        <a:pt x="13107" y="6379"/>
                        <a:pt x="12779" y="6379"/>
                      </a:cubicBezTo>
                      <a:cubicBezTo>
                        <a:pt x="12239" y="6379"/>
                        <a:pt x="11685" y="6495"/>
                        <a:pt x="11155" y="6646"/>
                      </a:cubicBezTo>
                      <a:cubicBezTo>
                        <a:pt x="11854" y="5157"/>
                        <a:pt x="12219" y="3516"/>
                        <a:pt x="12219" y="1874"/>
                      </a:cubicBezTo>
                      <a:cubicBezTo>
                        <a:pt x="12219" y="1357"/>
                        <a:pt x="12158" y="750"/>
                        <a:pt x="11763" y="354"/>
                      </a:cubicBezTo>
                      <a:cubicBezTo>
                        <a:pt x="11476" y="88"/>
                        <a:pt x="11077" y="1"/>
                        <a:pt x="106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grpSp>
            <p:nvGrpSpPr>
              <p:cNvPr id="6119" name="Google Shape;6119;p37"/>
              <p:cNvGrpSpPr/>
              <p:nvPr/>
            </p:nvGrpSpPr>
            <p:grpSpPr>
              <a:xfrm>
                <a:off x="7995049" y="2959388"/>
                <a:ext cx="1054846" cy="1732404"/>
                <a:chOff x="8230874" y="3254663"/>
                <a:chExt cx="1054846" cy="1732404"/>
              </a:xfrm>
            </p:grpSpPr>
            <p:sp>
              <p:nvSpPr>
                <p:cNvPr id="6120" name="Google Shape;6120;p37"/>
                <p:cNvSpPr/>
                <p:nvPr/>
              </p:nvSpPr>
              <p:spPr>
                <a:xfrm flipH="1">
                  <a:off x="8230874" y="3911051"/>
                  <a:ext cx="394218" cy="28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grpSp>
              <p:nvGrpSpPr>
                <p:cNvPr id="6121" name="Google Shape;6121;p37"/>
                <p:cNvGrpSpPr/>
                <p:nvPr/>
              </p:nvGrpSpPr>
              <p:grpSpPr>
                <a:xfrm flipH="1">
                  <a:off x="8307383" y="3254663"/>
                  <a:ext cx="978337" cy="1732404"/>
                  <a:chOff x="207725" y="2276150"/>
                  <a:chExt cx="1299425" cy="2300975"/>
                </a:xfrm>
              </p:grpSpPr>
              <p:sp>
                <p:nvSpPr>
                  <p:cNvPr id="6122" name="Google Shape;6122;p37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  <p:sp>
                <p:nvSpPr>
                  <p:cNvPr id="6123" name="Google Shape;6123;p37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  <p:sp>
                <p:nvSpPr>
                  <p:cNvPr id="6124" name="Google Shape;6124;p37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  <p:sp>
                <p:nvSpPr>
                  <p:cNvPr id="6125" name="Google Shape;6125;p37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  <p:sp>
                <p:nvSpPr>
                  <p:cNvPr id="6126" name="Google Shape;6126;p37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  <p:sp>
                <p:nvSpPr>
                  <p:cNvPr id="6127" name="Google Shape;6127;p37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  <p:sp>
                <p:nvSpPr>
                  <p:cNvPr id="6128" name="Google Shape;6128;p37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  <p:sp>
                <p:nvSpPr>
                  <p:cNvPr id="6129" name="Google Shape;6129;p37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  <p:sp>
                <p:nvSpPr>
                  <p:cNvPr id="6130" name="Google Shape;6130;p37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  <p:sp>
                <p:nvSpPr>
                  <p:cNvPr id="6131" name="Google Shape;6131;p37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  <p:sp>
                <p:nvSpPr>
                  <p:cNvPr id="6132" name="Google Shape;6132;p37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  <p:sp>
                <p:nvSpPr>
                  <p:cNvPr id="6133" name="Google Shape;6133;p37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  <p:sp>
                <p:nvSpPr>
                  <p:cNvPr id="6134" name="Google Shape;6134;p37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</p:grpSp>
          </p:grpSp>
          <p:grpSp>
            <p:nvGrpSpPr>
              <p:cNvPr id="6135" name="Google Shape;6135;p37"/>
              <p:cNvGrpSpPr/>
              <p:nvPr/>
            </p:nvGrpSpPr>
            <p:grpSpPr>
              <a:xfrm flipH="1">
                <a:off x="8424004" y="4466215"/>
                <a:ext cx="918425" cy="885505"/>
                <a:chOff x="-142600" y="4343675"/>
                <a:chExt cx="1219850" cy="1176125"/>
              </a:xfrm>
            </p:grpSpPr>
            <p:sp>
              <p:nvSpPr>
                <p:cNvPr id="6136" name="Google Shape;6136;p37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137" name="Google Shape;6137;p37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138" name="Google Shape;6138;p37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139" name="Google Shape;6139;p37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140" name="Google Shape;6140;p37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141" name="Google Shape;6141;p37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grpSp>
            <p:nvGrpSpPr>
              <p:cNvPr id="6142" name="Google Shape;6142;p37"/>
              <p:cNvGrpSpPr/>
              <p:nvPr/>
            </p:nvGrpSpPr>
            <p:grpSpPr>
              <a:xfrm rot="-1236943" flipH="1">
                <a:off x="6705974" y="3144217"/>
                <a:ext cx="875395" cy="1673898"/>
                <a:chOff x="2069450" y="3516525"/>
                <a:chExt cx="1162675" cy="2223225"/>
              </a:xfrm>
            </p:grpSpPr>
            <p:sp>
              <p:nvSpPr>
                <p:cNvPr id="6143" name="Google Shape;6143;p37"/>
                <p:cNvSpPr/>
                <p:nvPr/>
              </p:nvSpPr>
              <p:spPr>
                <a:xfrm>
                  <a:off x="2614300" y="4307350"/>
                  <a:ext cx="123125" cy="14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5" h="57296" extrusionOk="0">
                      <a:moveTo>
                        <a:pt x="2250" y="0"/>
                      </a:moveTo>
                      <a:cubicBezTo>
                        <a:pt x="3040" y="4742"/>
                        <a:pt x="3587" y="9544"/>
                        <a:pt x="3861" y="14317"/>
                      </a:cubicBezTo>
                      <a:cubicBezTo>
                        <a:pt x="4134" y="19119"/>
                        <a:pt x="4134" y="23922"/>
                        <a:pt x="3891" y="28724"/>
                      </a:cubicBezTo>
                      <a:cubicBezTo>
                        <a:pt x="3648" y="33496"/>
                        <a:pt x="3101" y="38299"/>
                        <a:pt x="2432" y="43040"/>
                      </a:cubicBezTo>
                      <a:lnTo>
                        <a:pt x="1915" y="46627"/>
                      </a:lnTo>
                      <a:cubicBezTo>
                        <a:pt x="1733" y="47843"/>
                        <a:pt x="1520" y="48998"/>
                        <a:pt x="1338" y="50183"/>
                      </a:cubicBezTo>
                      <a:lnTo>
                        <a:pt x="699" y="53709"/>
                      </a:lnTo>
                      <a:lnTo>
                        <a:pt x="0" y="57266"/>
                      </a:lnTo>
                      <a:lnTo>
                        <a:pt x="122" y="57296"/>
                      </a:lnTo>
                      <a:cubicBezTo>
                        <a:pt x="517" y="56141"/>
                        <a:pt x="851" y="54986"/>
                        <a:pt x="1186" y="53831"/>
                      </a:cubicBezTo>
                      <a:lnTo>
                        <a:pt x="2098" y="50335"/>
                      </a:lnTo>
                      <a:cubicBezTo>
                        <a:pt x="2371" y="49150"/>
                        <a:pt x="2614" y="47995"/>
                        <a:pt x="2858" y="46809"/>
                      </a:cubicBezTo>
                      <a:lnTo>
                        <a:pt x="3496" y="43223"/>
                      </a:lnTo>
                      <a:cubicBezTo>
                        <a:pt x="4256" y="38451"/>
                        <a:pt x="4621" y="33618"/>
                        <a:pt x="4772" y="28785"/>
                      </a:cubicBezTo>
                      <a:cubicBezTo>
                        <a:pt x="4924" y="23952"/>
                        <a:pt x="4803" y="19149"/>
                        <a:pt x="4438" y="14317"/>
                      </a:cubicBezTo>
                      <a:cubicBezTo>
                        <a:pt x="4043" y="9484"/>
                        <a:pt x="3374" y="4712"/>
                        <a:pt x="24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144" name="Google Shape;6144;p37"/>
                <p:cNvSpPr/>
                <p:nvPr/>
              </p:nvSpPr>
              <p:spPr>
                <a:xfrm>
                  <a:off x="2729050" y="4204750"/>
                  <a:ext cx="503075" cy="6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7175" extrusionOk="0">
                      <a:moveTo>
                        <a:pt x="20092" y="1"/>
                      </a:moveTo>
                      <a:cubicBezTo>
                        <a:pt x="9028" y="4378"/>
                        <a:pt x="942" y="15351"/>
                        <a:pt x="0" y="27175"/>
                      </a:cubicBezTo>
                      <a:cubicBezTo>
                        <a:pt x="5927" y="25108"/>
                        <a:pt x="11034" y="21491"/>
                        <a:pt x="14620" y="16749"/>
                      </a:cubicBezTo>
                      <a:cubicBezTo>
                        <a:pt x="18177" y="11916"/>
                        <a:pt x="20122" y="5958"/>
                        <a:pt x="200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145" name="Google Shape;6145;p37"/>
                <p:cNvSpPr/>
                <p:nvPr/>
              </p:nvSpPr>
              <p:spPr>
                <a:xfrm>
                  <a:off x="2722200" y="4206275"/>
                  <a:ext cx="506125" cy="6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26962" extrusionOk="0">
                      <a:moveTo>
                        <a:pt x="20214" y="1"/>
                      </a:moveTo>
                      <a:cubicBezTo>
                        <a:pt x="17843" y="5168"/>
                        <a:pt x="14955" y="10031"/>
                        <a:pt x="11551" y="14560"/>
                      </a:cubicBezTo>
                      <a:lnTo>
                        <a:pt x="10244" y="16232"/>
                      </a:lnTo>
                      <a:lnTo>
                        <a:pt x="8876" y="17873"/>
                      </a:lnTo>
                      <a:lnTo>
                        <a:pt x="7478" y="19454"/>
                      </a:lnTo>
                      <a:lnTo>
                        <a:pt x="6019" y="21034"/>
                      </a:lnTo>
                      <a:cubicBezTo>
                        <a:pt x="4134" y="23071"/>
                        <a:pt x="2098" y="25047"/>
                        <a:pt x="1" y="26962"/>
                      </a:cubicBezTo>
                      <a:cubicBezTo>
                        <a:pt x="2219" y="25229"/>
                        <a:pt x="4317" y="23314"/>
                        <a:pt x="6292" y="21247"/>
                      </a:cubicBezTo>
                      <a:lnTo>
                        <a:pt x="7751" y="19697"/>
                      </a:lnTo>
                      <a:lnTo>
                        <a:pt x="9150" y="18086"/>
                      </a:lnTo>
                      <a:lnTo>
                        <a:pt x="10487" y="16414"/>
                      </a:lnTo>
                      <a:lnTo>
                        <a:pt x="11764" y="14712"/>
                      </a:lnTo>
                      <a:cubicBezTo>
                        <a:pt x="15168" y="10153"/>
                        <a:pt x="17995" y="5198"/>
                        <a:pt x="2024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146" name="Google Shape;6146;p37"/>
                <p:cNvSpPr/>
                <p:nvPr/>
              </p:nvSpPr>
              <p:spPr>
                <a:xfrm>
                  <a:off x="2877975" y="4523925"/>
                  <a:ext cx="12950" cy="21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8511" extrusionOk="0">
                      <a:moveTo>
                        <a:pt x="487" y="0"/>
                      </a:moveTo>
                      <a:cubicBezTo>
                        <a:pt x="365" y="1398"/>
                        <a:pt x="244" y="2857"/>
                        <a:pt x="153" y="4255"/>
                      </a:cubicBezTo>
                      <a:cubicBezTo>
                        <a:pt x="61" y="4985"/>
                        <a:pt x="1" y="5654"/>
                        <a:pt x="1" y="6383"/>
                      </a:cubicBezTo>
                      <a:cubicBezTo>
                        <a:pt x="1" y="7052"/>
                        <a:pt x="1" y="7781"/>
                        <a:pt x="31" y="8511"/>
                      </a:cubicBezTo>
                      <a:cubicBezTo>
                        <a:pt x="183" y="7812"/>
                        <a:pt x="274" y="7113"/>
                        <a:pt x="335" y="6383"/>
                      </a:cubicBezTo>
                      <a:cubicBezTo>
                        <a:pt x="396" y="5654"/>
                        <a:pt x="396" y="4954"/>
                        <a:pt x="396" y="4255"/>
                      </a:cubicBezTo>
                      <a:cubicBezTo>
                        <a:pt x="457" y="2857"/>
                        <a:pt x="487" y="1398"/>
                        <a:pt x="5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147" name="Google Shape;6147;p37"/>
                <p:cNvSpPr/>
                <p:nvPr/>
              </p:nvSpPr>
              <p:spPr>
                <a:xfrm>
                  <a:off x="2991200" y="4406125"/>
                  <a:ext cx="26625" cy="20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" h="8117" extrusionOk="0">
                      <a:moveTo>
                        <a:pt x="1004" y="1"/>
                      </a:moveTo>
                      <a:cubicBezTo>
                        <a:pt x="821" y="1368"/>
                        <a:pt x="609" y="2706"/>
                        <a:pt x="396" y="4074"/>
                      </a:cubicBezTo>
                      <a:cubicBezTo>
                        <a:pt x="305" y="4712"/>
                        <a:pt x="183" y="5381"/>
                        <a:pt x="92" y="6080"/>
                      </a:cubicBezTo>
                      <a:cubicBezTo>
                        <a:pt x="31" y="6749"/>
                        <a:pt x="1" y="7448"/>
                        <a:pt x="1" y="8116"/>
                      </a:cubicBezTo>
                      <a:cubicBezTo>
                        <a:pt x="183" y="7448"/>
                        <a:pt x="305" y="6749"/>
                        <a:pt x="457" y="6110"/>
                      </a:cubicBezTo>
                      <a:cubicBezTo>
                        <a:pt x="548" y="5441"/>
                        <a:pt x="609" y="4742"/>
                        <a:pt x="669" y="4074"/>
                      </a:cubicBezTo>
                      <a:cubicBezTo>
                        <a:pt x="791" y="2736"/>
                        <a:pt x="943" y="1368"/>
                        <a:pt x="1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148" name="Google Shape;6148;p37"/>
                <p:cNvSpPr/>
                <p:nvPr/>
              </p:nvSpPr>
              <p:spPr>
                <a:xfrm>
                  <a:off x="3087700" y="4289875"/>
                  <a:ext cx="31950" cy="1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7204" extrusionOk="0">
                      <a:moveTo>
                        <a:pt x="1247" y="0"/>
                      </a:moveTo>
                      <a:cubicBezTo>
                        <a:pt x="974" y="1186"/>
                        <a:pt x="730" y="2401"/>
                        <a:pt x="487" y="3587"/>
                      </a:cubicBezTo>
                      <a:cubicBezTo>
                        <a:pt x="396" y="4195"/>
                        <a:pt x="214" y="4772"/>
                        <a:pt x="153" y="5380"/>
                      </a:cubicBezTo>
                      <a:cubicBezTo>
                        <a:pt x="92" y="5988"/>
                        <a:pt x="1" y="6596"/>
                        <a:pt x="1" y="7204"/>
                      </a:cubicBezTo>
                      <a:cubicBezTo>
                        <a:pt x="244" y="6626"/>
                        <a:pt x="396" y="6018"/>
                        <a:pt x="457" y="5411"/>
                      </a:cubicBezTo>
                      <a:cubicBezTo>
                        <a:pt x="609" y="4833"/>
                        <a:pt x="700" y="4225"/>
                        <a:pt x="761" y="3617"/>
                      </a:cubicBezTo>
                      <a:cubicBezTo>
                        <a:pt x="943" y="2401"/>
                        <a:pt x="1156" y="1216"/>
                        <a:pt x="127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149" name="Google Shape;6149;p37"/>
                <p:cNvSpPr/>
                <p:nvPr/>
              </p:nvSpPr>
              <p:spPr>
                <a:xfrm>
                  <a:off x="3021600" y="4495800"/>
                  <a:ext cx="119325" cy="6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524" extrusionOk="0">
                      <a:moveTo>
                        <a:pt x="4742" y="0"/>
                      </a:moveTo>
                      <a:cubicBezTo>
                        <a:pt x="4013" y="547"/>
                        <a:pt x="3222" y="1003"/>
                        <a:pt x="2402" y="1399"/>
                      </a:cubicBezTo>
                      <a:cubicBezTo>
                        <a:pt x="2037" y="1581"/>
                        <a:pt x="1611" y="1733"/>
                        <a:pt x="1216" y="1915"/>
                      </a:cubicBezTo>
                      <a:cubicBezTo>
                        <a:pt x="791" y="2098"/>
                        <a:pt x="396" y="2280"/>
                        <a:pt x="0" y="2523"/>
                      </a:cubicBezTo>
                      <a:cubicBezTo>
                        <a:pt x="456" y="2523"/>
                        <a:pt x="882" y="2402"/>
                        <a:pt x="1307" y="2219"/>
                      </a:cubicBezTo>
                      <a:cubicBezTo>
                        <a:pt x="1733" y="2067"/>
                        <a:pt x="2159" y="1854"/>
                        <a:pt x="2523" y="1611"/>
                      </a:cubicBezTo>
                      <a:cubicBezTo>
                        <a:pt x="3344" y="1186"/>
                        <a:pt x="4104" y="669"/>
                        <a:pt x="4773" y="61"/>
                      </a:cubicBezTo>
                      <a:lnTo>
                        <a:pt x="474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150" name="Google Shape;6150;p37"/>
                <p:cNvSpPr/>
                <p:nvPr/>
              </p:nvSpPr>
              <p:spPr>
                <a:xfrm>
                  <a:off x="3124950" y="4343050"/>
                  <a:ext cx="75250" cy="6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0" h="2555" extrusionOk="0">
                      <a:moveTo>
                        <a:pt x="2949" y="1"/>
                      </a:moveTo>
                      <a:cubicBezTo>
                        <a:pt x="2432" y="396"/>
                        <a:pt x="1915" y="761"/>
                        <a:pt x="1398" y="1186"/>
                      </a:cubicBezTo>
                      <a:cubicBezTo>
                        <a:pt x="1125" y="1369"/>
                        <a:pt x="882" y="1551"/>
                        <a:pt x="639" y="1794"/>
                      </a:cubicBezTo>
                      <a:cubicBezTo>
                        <a:pt x="426" y="2037"/>
                        <a:pt x="183" y="2281"/>
                        <a:pt x="0" y="2554"/>
                      </a:cubicBezTo>
                      <a:cubicBezTo>
                        <a:pt x="335" y="2433"/>
                        <a:pt x="608" y="2250"/>
                        <a:pt x="882" y="2068"/>
                      </a:cubicBezTo>
                      <a:cubicBezTo>
                        <a:pt x="1125" y="1885"/>
                        <a:pt x="1368" y="1642"/>
                        <a:pt x="1581" y="1429"/>
                      </a:cubicBezTo>
                      <a:cubicBezTo>
                        <a:pt x="2037" y="943"/>
                        <a:pt x="2554" y="487"/>
                        <a:pt x="3009" y="31"/>
                      </a:cubicBezTo>
                      <a:lnTo>
                        <a:pt x="294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151" name="Google Shape;6151;p37"/>
                <p:cNvSpPr/>
                <p:nvPr/>
              </p:nvSpPr>
              <p:spPr>
                <a:xfrm>
                  <a:off x="2912175" y="4653100"/>
                  <a:ext cx="129200" cy="4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1813" extrusionOk="0">
                      <a:moveTo>
                        <a:pt x="5168" y="0"/>
                      </a:moveTo>
                      <a:cubicBezTo>
                        <a:pt x="4377" y="487"/>
                        <a:pt x="3526" y="821"/>
                        <a:pt x="2645" y="1094"/>
                      </a:cubicBezTo>
                      <a:cubicBezTo>
                        <a:pt x="2189" y="1216"/>
                        <a:pt x="1794" y="1277"/>
                        <a:pt x="1338" y="1398"/>
                      </a:cubicBezTo>
                      <a:cubicBezTo>
                        <a:pt x="912" y="1520"/>
                        <a:pt x="456" y="1642"/>
                        <a:pt x="0" y="1733"/>
                      </a:cubicBezTo>
                      <a:cubicBezTo>
                        <a:pt x="227" y="1789"/>
                        <a:pt x="446" y="1813"/>
                        <a:pt x="656" y="1813"/>
                      </a:cubicBezTo>
                      <a:cubicBezTo>
                        <a:pt x="898" y="1813"/>
                        <a:pt x="1126" y="1782"/>
                        <a:pt x="1338" y="1733"/>
                      </a:cubicBezTo>
                      <a:cubicBezTo>
                        <a:pt x="1824" y="1672"/>
                        <a:pt x="2250" y="1520"/>
                        <a:pt x="2706" y="1368"/>
                      </a:cubicBezTo>
                      <a:cubicBezTo>
                        <a:pt x="3557" y="1034"/>
                        <a:pt x="4408" y="608"/>
                        <a:pt x="5168" y="31"/>
                      </a:cubicBezTo>
                      <a:lnTo>
                        <a:pt x="516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152" name="Google Shape;6152;p37"/>
                <p:cNvSpPr/>
                <p:nvPr/>
              </p:nvSpPr>
              <p:spPr>
                <a:xfrm>
                  <a:off x="2069450" y="4653675"/>
                  <a:ext cx="659625" cy="47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85" h="19138" extrusionOk="0">
                      <a:moveTo>
                        <a:pt x="3657" y="0"/>
                      </a:moveTo>
                      <a:cubicBezTo>
                        <a:pt x="2434" y="0"/>
                        <a:pt x="1210" y="83"/>
                        <a:pt x="1" y="251"/>
                      </a:cubicBezTo>
                      <a:cubicBezTo>
                        <a:pt x="1004" y="5448"/>
                        <a:pt x="4226" y="10312"/>
                        <a:pt x="8967" y="13838"/>
                      </a:cubicBezTo>
                      <a:cubicBezTo>
                        <a:pt x="13352" y="17098"/>
                        <a:pt x="19089" y="19137"/>
                        <a:pt x="24735" y="19137"/>
                      </a:cubicBezTo>
                      <a:cubicBezTo>
                        <a:pt x="25194" y="19137"/>
                        <a:pt x="25653" y="19124"/>
                        <a:pt x="26111" y="19096"/>
                      </a:cubicBezTo>
                      <a:cubicBezTo>
                        <a:pt x="26384" y="13655"/>
                        <a:pt x="23527" y="8184"/>
                        <a:pt x="18542" y="4567"/>
                      </a:cubicBezTo>
                      <a:cubicBezTo>
                        <a:pt x="14475" y="1616"/>
                        <a:pt x="9074" y="0"/>
                        <a:pt x="36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153" name="Google Shape;6153;p37"/>
                <p:cNvSpPr/>
                <p:nvPr/>
              </p:nvSpPr>
              <p:spPr>
                <a:xfrm>
                  <a:off x="2077800" y="4656125"/>
                  <a:ext cx="640625" cy="4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25" h="18786" extrusionOk="0">
                      <a:moveTo>
                        <a:pt x="1" y="1"/>
                      </a:moveTo>
                      <a:cubicBezTo>
                        <a:pt x="2372" y="1277"/>
                        <a:pt x="4682" y="2584"/>
                        <a:pt x="6870" y="3952"/>
                      </a:cubicBezTo>
                      <a:cubicBezTo>
                        <a:pt x="9150" y="5320"/>
                        <a:pt x="11399" y="6749"/>
                        <a:pt x="13557" y="8299"/>
                      </a:cubicBezTo>
                      <a:cubicBezTo>
                        <a:pt x="17904" y="11430"/>
                        <a:pt x="21916" y="14925"/>
                        <a:pt x="25564" y="18785"/>
                      </a:cubicBezTo>
                      <a:lnTo>
                        <a:pt x="25625" y="18755"/>
                      </a:lnTo>
                      <a:cubicBezTo>
                        <a:pt x="22038" y="14803"/>
                        <a:pt x="18056" y="11247"/>
                        <a:pt x="13770" y="8086"/>
                      </a:cubicBezTo>
                      <a:cubicBezTo>
                        <a:pt x="11643" y="6475"/>
                        <a:pt x="9424" y="5016"/>
                        <a:pt x="7114" y="3648"/>
                      </a:cubicBezTo>
                      <a:cubicBezTo>
                        <a:pt x="4834" y="2311"/>
                        <a:pt x="2433" y="1065"/>
                        <a:pt x="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154" name="Google Shape;6154;p37"/>
                <p:cNvSpPr/>
                <p:nvPr/>
              </p:nvSpPr>
              <p:spPr>
                <a:xfrm>
                  <a:off x="2294375" y="4780000"/>
                  <a:ext cx="173275" cy="1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1" h="5624" extrusionOk="0">
                      <a:moveTo>
                        <a:pt x="6019" y="0"/>
                      </a:moveTo>
                      <a:cubicBezTo>
                        <a:pt x="6436" y="1461"/>
                        <a:pt x="6649" y="2951"/>
                        <a:pt x="6686" y="4441"/>
                      </a:cubicBezTo>
                      <a:lnTo>
                        <a:pt x="6686" y="4441"/>
                      </a:lnTo>
                      <a:cubicBezTo>
                        <a:pt x="5621" y="4815"/>
                        <a:pt x="4528" y="5020"/>
                        <a:pt x="3435" y="5168"/>
                      </a:cubicBezTo>
                      <a:cubicBezTo>
                        <a:pt x="2858" y="5259"/>
                        <a:pt x="2280" y="5320"/>
                        <a:pt x="1733" y="5380"/>
                      </a:cubicBezTo>
                      <a:cubicBezTo>
                        <a:pt x="1156" y="5411"/>
                        <a:pt x="578" y="5441"/>
                        <a:pt x="1" y="5441"/>
                      </a:cubicBezTo>
                      <a:cubicBezTo>
                        <a:pt x="578" y="5563"/>
                        <a:pt x="1156" y="5593"/>
                        <a:pt x="1764" y="5623"/>
                      </a:cubicBezTo>
                      <a:cubicBezTo>
                        <a:pt x="2372" y="5623"/>
                        <a:pt x="2949" y="5593"/>
                        <a:pt x="3496" y="5532"/>
                      </a:cubicBezTo>
                      <a:cubicBezTo>
                        <a:pt x="4651" y="5380"/>
                        <a:pt x="5746" y="5016"/>
                        <a:pt x="6840" y="4651"/>
                      </a:cubicBezTo>
                      <a:lnTo>
                        <a:pt x="6931" y="4620"/>
                      </a:lnTo>
                      <a:lnTo>
                        <a:pt x="6931" y="4529"/>
                      </a:lnTo>
                      <a:cubicBezTo>
                        <a:pt x="6840" y="2979"/>
                        <a:pt x="6536" y="1459"/>
                        <a:pt x="60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155" name="Google Shape;6155;p37"/>
                <p:cNvSpPr/>
                <p:nvPr/>
              </p:nvSpPr>
              <p:spPr>
                <a:xfrm>
                  <a:off x="2415975" y="4988200"/>
                  <a:ext cx="159600" cy="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08" extrusionOk="0">
                      <a:moveTo>
                        <a:pt x="6383" y="1"/>
                      </a:moveTo>
                      <a:cubicBezTo>
                        <a:pt x="5380" y="335"/>
                        <a:pt x="4316" y="609"/>
                        <a:pt x="3252" y="761"/>
                      </a:cubicBezTo>
                      <a:cubicBezTo>
                        <a:pt x="2705" y="821"/>
                        <a:pt x="2189" y="882"/>
                        <a:pt x="1641" y="943"/>
                      </a:cubicBezTo>
                      <a:cubicBezTo>
                        <a:pt x="1064" y="1034"/>
                        <a:pt x="547" y="1095"/>
                        <a:pt x="0" y="1186"/>
                      </a:cubicBezTo>
                      <a:cubicBezTo>
                        <a:pt x="547" y="1308"/>
                        <a:pt x="1064" y="1308"/>
                        <a:pt x="1641" y="1308"/>
                      </a:cubicBezTo>
                      <a:cubicBezTo>
                        <a:pt x="2219" y="1247"/>
                        <a:pt x="2736" y="1156"/>
                        <a:pt x="3283" y="1034"/>
                      </a:cubicBezTo>
                      <a:cubicBezTo>
                        <a:pt x="4347" y="791"/>
                        <a:pt x="5411" y="457"/>
                        <a:pt x="6383" y="31"/>
                      </a:cubicBezTo>
                      <a:lnTo>
                        <a:pt x="638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156" name="Google Shape;6156;p37"/>
                <p:cNvSpPr/>
                <p:nvPr/>
              </p:nvSpPr>
              <p:spPr>
                <a:xfrm>
                  <a:off x="2569475" y="4872700"/>
                  <a:ext cx="49400" cy="1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" h="6080" extrusionOk="0">
                      <a:moveTo>
                        <a:pt x="0" y="1"/>
                      </a:moveTo>
                      <a:cubicBezTo>
                        <a:pt x="365" y="1004"/>
                        <a:pt x="699" y="2007"/>
                        <a:pt x="1003" y="3040"/>
                      </a:cubicBezTo>
                      <a:cubicBezTo>
                        <a:pt x="1155" y="3526"/>
                        <a:pt x="1277" y="4043"/>
                        <a:pt x="1429" y="4560"/>
                      </a:cubicBezTo>
                      <a:cubicBezTo>
                        <a:pt x="1581" y="5046"/>
                        <a:pt x="1763" y="5563"/>
                        <a:pt x="1976" y="6080"/>
                      </a:cubicBezTo>
                      <a:cubicBezTo>
                        <a:pt x="1976" y="5533"/>
                        <a:pt x="1854" y="5016"/>
                        <a:pt x="1763" y="4469"/>
                      </a:cubicBezTo>
                      <a:cubicBezTo>
                        <a:pt x="1672" y="3982"/>
                        <a:pt x="1459" y="3435"/>
                        <a:pt x="1277" y="2949"/>
                      </a:cubicBezTo>
                      <a:cubicBezTo>
                        <a:pt x="942" y="1915"/>
                        <a:pt x="517" y="943"/>
                        <a:pt x="3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157" name="Google Shape;6157;p37"/>
                <p:cNvSpPr/>
                <p:nvPr/>
              </p:nvSpPr>
              <p:spPr>
                <a:xfrm>
                  <a:off x="2180400" y="3516525"/>
                  <a:ext cx="824500" cy="90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36060" extrusionOk="0">
                      <a:moveTo>
                        <a:pt x="15378" y="1"/>
                      </a:moveTo>
                      <a:cubicBezTo>
                        <a:pt x="12754" y="1"/>
                        <a:pt x="10347" y="2129"/>
                        <a:pt x="9453" y="4642"/>
                      </a:cubicBezTo>
                      <a:cubicBezTo>
                        <a:pt x="8511" y="7408"/>
                        <a:pt x="9058" y="10448"/>
                        <a:pt x="10031" y="13183"/>
                      </a:cubicBezTo>
                      <a:cubicBezTo>
                        <a:pt x="8901" y="10555"/>
                        <a:pt x="6956" y="7506"/>
                        <a:pt x="4269" y="7506"/>
                      </a:cubicBezTo>
                      <a:cubicBezTo>
                        <a:pt x="4066" y="7506"/>
                        <a:pt x="3859" y="7524"/>
                        <a:pt x="3648" y="7560"/>
                      </a:cubicBezTo>
                      <a:cubicBezTo>
                        <a:pt x="1794" y="7925"/>
                        <a:pt x="456" y="9779"/>
                        <a:pt x="244" y="11663"/>
                      </a:cubicBezTo>
                      <a:cubicBezTo>
                        <a:pt x="0" y="13578"/>
                        <a:pt x="608" y="15432"/>
                        <a:pt x="1307" y="17226"/>
                      </a:cubicBezTo>
                      <a:cubicBezTo>
                        <a:pt x="3557" y="22971"/>
                        <a:pt x="6900" y="28229"/>
                        <a:pt x="11095" y="32728"/>
                      </a:cubicBezTo>
                      <a:cubicBezTo>
                        <a:pt x="13216" y="34978"/>
                        <a:pt x="16021" y="36060"/>
                        <a:pt x="18799" y="36060"/>
                      </a:cubicBezTo>
                      <a:cubicBezTo>
                        <a:pt x="22511" y="36060"/>
                        <a:pt x="26174" y="34129"/>
                        <a:pt x="28086" y="30478"/>
                      </a:cubicBezTo>
                      <a:cubicBezTo>
                        <a:pt x="28724" y="29262"/>
                        <a:pt x="29211" y="28016"/>
                        <a:pt x="29667" y="26709"/>
                      </a:cubicBezTo>
                      <a:cubicBezTo>
                        <a:pt x="31399" y="21664"/>
                        <a:pt x="32098" y="16344"/>
                        <a:pt x="32645" y="11025"/>
                      </a:cubicBezTo>
                      <a:cubicBezTo>
                        <a:pt x="32828" y="9444"/>
                        <a:pt x="32980" y="7773"/>
                        <a:pt x="32554" y="6192"/>
                      </a:cubicBezTo>
                      <a:cubicBezTo>
                        <a:pt x="32189" y="4642"/>
                        <a:pt x="31126" y="3153"/>
                        <a:pt x="29575" y="2666"/>
                      </a:cubicBezTo>
                      <a:cubicBezTo>
                        <a:pt x="29221" y="2554"/>
                        <a:pt x="28859" y="2502"/>
                        <a:pt x="28498" y="2502"/>
                      </a:cubicBezTo>
                      <a:cubicBezTo>
                        <a:pt x="26907" y="2502"/>
                        <a:pt x="25325" y="3512"/>
                        <a:pt x="24408" y="4824"/>
                      </a:cubicBezTo>
                      <a:cubicBezTo>
                        <a:pt x="23223" y="6466"/>
                        <a:pt x="22797" y="8472"/>
                        <a:pt x="22432" y="10448"/>
                      </a:cubicBezTo>
                      <a:cubicBezTo>
                        <a:pt x="22159" y="8289"/>
                        <a:pt x="21885" y="6040"/>
                        <a:pt x="20943" y="4064"/>
                      </a:cubicBezTo>
                      <a:cubicBezTo>
                        <a:pt x="20031" y="2089"/>
                        <a:pt x="18238" y="356"/>
                        <a:pt x="16080" y="52"/>
                      </a:cubicBezTo>
                      <a:cubicBezTo>
                        <a:pt x="15845" y="18"/>
                        <a:pt x="15610" y="1"/>
                        <a:pt x="153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158" name="Google Shape;6158;p37"/>
                <p:cNvSpPr/>
                <p:nvPr/>
              </p:nvSpPr>
              <p:spPr>
                <a:xfrm>
                  <a:off x="2411875" y="3875550"/>
                  <a:ext cx="463100" cy="51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24" h="20643" extrusionOk="0">
                      <a:moveTo>
                        <a:pt x="2137" y="0"/>
                      </a:moveTo>
                      <a:cubicBezTo>
                        <a:pt x="2072" y="0"/>
                        <a:pt x="1978" y="72"/>
                        <a:pt x="1927" y="251"/>
                      </a:cubicBezTo>
                      <a:cubicBezTo>
                        <a:pt x="1805" y="646"/>
                        <a:pt x="1836" y="1041"/>
                        <a:pt x="1805" y="1467"/>
                      </a:cubicBezTo>
                      <a:cubicBezTo>
                        <a:pt x="1805" y="1862"/>
                        <a:pt x="1805" y="2257"/>
                        <a:pt x="1836" y="2682"/>
                      </a:cubicBezTo>
                      <a:cubicBezTo>
                        <a:pt x="1866" y="3047"/>
                        <a:pt x="1927" y="3473"/>
                        <a:pt x="1957" y="3837"/>
                      </a:cubicBezTo>
                      <a:cubicBezTo>
                        <a:pt x="1988" y="4263"/>
                        <a:pt x="2079" y="4658"/>
                        <a:pt x="2140" y="5053"/>
                      </a:cubicBezTo>
                      <a:lnTo>
                        <a:pt x="2322" y="6239"/>
                      </a:lnTo>
                      <a:cubicBezTo>
                        <a:pt x="2383" y="6634"/>
                        <a:pt x="2444" y="7029"/>
                        <a:pt x="2535" y="7424"/>
                      </a:cubicBezTo>
                      <a:cubicBezTo>
                        <a:pt x="2687" y="8214"/>
                        <a:pt x="2869" y="9005"/>
                        <a:pt x="3052" y="9825"/>
                      </a:cubicBezTo>
                      <a:cubicBezTo>
                        <a:pt x="3508" y="11376"/>
                        <a:pt x="3964" y="12895"/>
                        <a:pt x="4571" y="14445"/>
                      </a:cubicBezTo>
                      <a:cubicBezTo>
                        <a:pt x="4845" y="15084"/>
                        <a:pt x="5088" y="15692"/>
                        <a:pt x="5362" y="16391"/>
                      </a:cubicBezTo>
                      <a:cubicBezTo>
                        <a:pt x="5331" y="16360"/>
                        <a:pt x="5271" y="16330"/>
                        <a:pt x="5210" y="16269"/>
                      </a:cubicBezTo>
                      <a:cubicBezTo>
                        <a:pt x="5058" y="16148"/>
                        <a:pt x="4875" y="16087"/>
                        <a:pt x="4723" y="15965"/>
                      </a:cubicBezTo>
                      <a:lnTo>
                        <a:pt x="4237" y="15692"/>
                      </a:lnTo>
                      <a:cubicBezTo>
                        <a:pt x="3599" y="15357"/>
                        <a:pt x="2869" y="15053"/>
                        <a:pt x="2170" y="14749"/>
                      </a:cubicBezTo>
                      <a:cubicBezTo>
                        <a:pt x="2018" y="14689"/>
                        <a:pt x="1836" y="14597"/>
                        <a:pt x="1684" y="14537"/>
                      </a:cubicBezTo>
                      <a:lnTo>
                        <a:pt x="1228" y="14293"/>
                      </a:lnTo>
                      <a:cubicBezTo>
                        <a:pt x="924" y="14142"/>
                        <a:pt x="620" y="13959"/>
                        <a:pt x="346" y="13716"/>
                      </a:cubicBezTo>
                      <a:cubicBezTo>
                        <a:pt x="323" y="13702"/>
                        <a:pt x="299" y="13696"/>
                        <a:pt x="274" y="13696"/>
                      </a:cubicBezTo>
                      <a:cubicBezTo>
                        <a:pt x="137" y="13696"/>
                        <a:pt x="0" y="13886"/>
                        <a:pt x="103" y="13990"/>
                      </a:cubicBezTo>
                      <a:cubicBezTo>
                        <a:pt x="316" y="14263"/>
                        <a:pt x="498" y="14567"/>
                        <a:pt x="742" y="14841"/>
                      </a:cubicBezTo>
                      <a:cubicBezTo>
                        <a:pt x="954" y="15145"/>
                        <a:pt x="1198" y="15388"/>
                        <a:pt x="1410" y="15661"/>
                      </a:cubicBezTo>
                      <a:cubicBezTo>
                        <a:pt x="1866" y="16239"/>
                        <a:pt x="2322" y="16816"/>
                        <a:pt x="2839" y="17333"/>
                      </a:cubicBezTo>
                      <a:cubicBezTo>
                        <a:pt x="3052" y="17637"/>
                        <a:pt x="3295" y="17880"/>
                        <a:pt x="3508" y="18123"/>
                      </a:cubicBezTo>
                      <a:cubicBezTo>
                        <a:pt x="4984" y="19835"/>
                        <a:pt x="7168" y="20643"/>
                        <a:pt x="9370" y="20643"/>
                      </a:cubicBezTo>
                      <a:cubicBezTo>
                        <a:pt x="10297" y="20643"/>
                        <a:pt x="11227" y="20500"/>
                        <a:pt x="12110" y="20221"/>
                      </a:cubicBezTo>
                      <a:cubicBezTo>
                        <a:pt x="16395" y="18883"/>
                        <a:pt x="18432" y="14172"/>
                        <a:pt x="18432" y="9917"/>
                      </a:cubicBezTo>
                      <a:cubicBezTo>
                        <a:pt x="18523" y="9521"/>
                        <a:pt x="18493" y="9096"/>
                        <a:pt x="18493" y="8731"/>
                      </a:cubicBezTo>
                      <a:lnTo>
                        <a:pt x="18493" y="7454"/>
                      </a:lnTo>
                      <a:lnTo>
                        <a:pt x="18493" y="6208"/>
                      </a:lnTo>
                      <a:cubicBezTo>
                        <a:pt x="18493" y="5783"/>
                        <a:pt x="18432" y="5388"/>
                        <a:pt x="18432" y="4992"/>
                      </a:cubicBezTo>
                      <a:cubicBezTo>
                        <a:pt x="18402" y="4202"/>
                        <a:pt x="18402" y="3351"/>
                        <a:pt x="18128" y="2591"/>
                      </a:cubicBezTo>
                      <a:cubicBezTo>
                        <a:pt x="18077" y="2438"/>
                        <a:pt x="17989" y="2371"/>
                        <a:pt x="17910" y="2371"/>
                      </a:cubicBezTo>
                      <a:cubicBezTo>
                        <a:pt x="17801" y="2371"/>
                        <a:pt x="17710" y="2501"/>
                        <a:pt x="17763" y="2713"/>
                      </a:cubicBezTo>
                      <a:cubicBezTo>
                        <a:pt x="17915" y="3473"/>
                        <a:pt x="17763" y="4233"/>
                        <a:pt x="17642" y="4992"/>
                      </a:cubicBezTo>
                      <a:cubicBezTo>
                        <a:pt x="17581" y="5388"/>
                        <a:pt x="17520" y="5752"/>
                        <a:pt x="17459" y="6178"/>
                      </a:cubicBezTo>
                      <a:lnTo>
                        <a:pt x="17216" y="7303"/>
                      </a:lnTo>
                      <a:lnTo>
                        <a:pt x="16973" y="8458"/>
                      </a:lnTo>
                      <a:cubicBezTo>
                        <a:pt x="16882" y="8822"/>
                        <a:pt x="16821" y="9217"/>
                        <a:pt x="16760" y="9552"/>
                      </a:cubicBezTo>
                      <a:cubicBezTo>
                        <a:pt x="16760" y="9400"/>
                        <a:pt x="16730" y="9248"/>
                        <a:pt x="16730" y="9126"/>
                      </a:cubicBezTo>
                      <a:cubicBezTo>
                        <a:pt x="16699" y="8670"/>
                        <a:pt x="16669" y="8245"/>
                        <a:pt x="16608" y="7850"/>
                      </a:cubicBezTo>
                      <a:cubicBezTo>
                        <a:pt x="16608" y="7744"/>
                        <a:pt x="16495" y="7679"/>
                        <a:pt x="16395" y="7679"/>
                      </a:cubicBezTo>
                      <a:cubicBezTo>
                        <a:pt x="16322" y="7679"/>
                        <a:pt x="16256" y="7712"/>
                        <a:pt x="16243" y="7789"/>
                      </a:cubicBezTo>
                      <a:cubicBezTo>
                        <a:pt x="16061" y="8640"/>
                        <a:pt x="15909" y="9552"/>
                        <a:pt x="15636" y="10342"/>
                      </a:cubicBezTo>
                      <a:cubicBezTo>
                        <a:pt x="15362" y="11193"/>
                        <a:pt x="15058" y="11983"/>
                        <a:pt x="14693" y="12743"/>
                      </a:cubicBezTo>
                      <a:cubicBezTo>
                        <a:pt x="14602" y="12926"/>
                        <a:pt x="14480" y="13078"/>
                        <a:pt x="14420" y="13260"/>
                      </a:cubicBezTo>
                      <a:lnTo>
                        <a:pt x="14420" y="13047"/>
                      </a:lnTo>
                      <a:cubicBezTo>
                        <a:pt x="14389" y="12591"/>
                        <a:pt x="14328" y="12135"/>
                        <a:pt x="14268" y="11679"/>
                      </a:cubicBezTo>
                      <a:cubicBezTo>
                        <a:pt x="14085" y="10768"/>
                        <a:pt x="13812" y="9856"/>
                        <a:pt x="13538" y="8974"/>
                      </a:cubicBezTo>
                      <a:cubicBezTo>
                        <a:pt x="13386" y="8549"/>
                        <a:pt x="13265" y="8154"/>
                        <a:pt x="13113" y="7728"/>
                      </a:cubicBezTo>
                      <a:cubicBezTo>
                        <a:pt x="12961" y="7303"/>
                        <a:pt x="12869" y="6877"/>
                        <a:pt x="12657" y="6512"/>
                      </a:cubicBezTo>
                      <a:cubicBezTo>
                        <a:pt x="12634" y="6444"/>
                        <a:pt x="12574" y="6414"/>
                        <a:pt x="12508" y="6414"/>
                      </a:cubicBezTo>
                      <a:cubicBezTo>
                        <a:pt x="12398" y="6414"/>
                        <a:pt x="12273" y="6500"/>
                        <a:pt x="12292" y="6634"/>
                      </a:cubicBezTo>
                      <a:cubicBezTo>
                        <a:pt x="12444" y="7424"/>
                        <a:pt x="12322" y="8245"/>
                        <a:pt x="12292" y="9126"/>
                      </a:cubicBezTo>
                      <a:cubicBezTo>
                        <a:pt x="12262" y="9977"/>
                        <a:pt x="12140" y="10798"/>
                        <a:pt x="12018" y="11649"/>
                      </a:cubicBezTo>
                      <a:cubicBezTo>
                        <a:pt x="12018" y="11801"/>
                        <a:pt x="11988" y="11953"/>
                        <a:pt x="11958" y="12105"/>
                      </a:cubicBezTo>
                      <a:cubicBezTo>
                        <a:pt x="11745" y="11436"/>
                        <a:pt x="11532" y="10798"/>
                        <a:pt x="11289" y="10190"/>
                      </a:cubicBezTo>
                      <a:cubicBezTo>
                        <a:pt x="11167" y="9765"/>
                        <a:pt x="10985" y="9309"/>
                        <a:pt x="10833" y="8944"/>
                      </a:cubicBezTo>
                      <a:cubicBezTo>
                        <a:pt x="10772" y="8701"/>
                        <a:pt x="10742" y="8549"/>
                        <a:pt x="10620" y="8336"/>
                      </a:cubicBezTo>
                      <a:cubicBezTo>
                        <a:pt x="10529" y="8093"/>
                        <a:pt x="10438" y="7941"/>
                        <a:pt x="10377" y="7789"/>
                      </a:cubicBezTo>
                      <a:cubicBezTo>
                        <a:pt x="10362" y="7716"/>
                        <a:pt x="10278" y="7671"/>
                        <a:pt x="10193" y="7671"/>
                      </a:cubicBezTo>
                      <a:cubicBezTo>
                        <a:pt x="10102" y="7671"/>
                        <a:pt x="10012" y="7723"/>
                        <a:pt x="10012" y="7850"/>
                      </a:cubicBezTo>
                      <a:cubicBezTo>
                        <a:pt x="10012" y="8062"/>
                        <a:pt x="10043" y="8306"/>
                        <a:pt x="10073" y="8488"/>
                      </a:cubicBezTo>
                      <a:lnTo>
                        <a:pt x="10073" y="9096"/>
                      </a:lnTo>
                      <a:cubicBezTo>
                        <a:pt x="10073" y="9521"/>
                        <a:pt x="10073" y="9917"/>
                        <a:pt x="10043" y="10342"/>
                      </a:cubicBezTo>
                      <a:lnTo>
                        <a:pt x="9921" y="12166"/>
                      </a:lnTo>
                      <a:cubicBezTo>
                        <a:pt x="9769" y="11740"/>
                        <a:pt x="9617" y="11376"/>
                        <a:pt x="9435" y="10950"/>
                      </a:cubicBezTo>
                      <a:cubicBezTo>
                        <a:pt x="8948" y="9947"/>
                        <a:pt x="8371" y="8974"/>
                        <a:pt x="7854" y="8002"/>
                      </a:cubicBezTo>
                      <a:cubicBezTo>
                        <a:pt x="7581" y="7485"/>
                        <a:pt x="7307" y="7090"/>
                        <a:pt x="7094" y="6573"/>
                      </a:cubicBezTo>
                      <a:cubicBezTo>
                        <a:pt x="6851" y="6147"/>
                        <a:pt x="6638" y="5692"/>
                        <a:pt x="6365" y="5205"/>
                      </a:cubicBezTo>
                      <a:cubicBezTo>
                        <a:pt x="6324" y="5133"/>
                        <a:pt x="6261" y="5103"/>
                        <a:pt x="6200" y="5103"/>
                      </a:cubicBezTo>
                      <a:cubicBezTo>
                        <a:pt x="6082" y="5103"/>
                        <a:pt x="5970" y="5217"/>
                        <a:pt x="6030" y="5357"/>
                      </a:cubicBezTo>
                      <a:cubicBezTo>
                        <a:pt x="6182" y="5874"/>
                        <a:pt x="6243" y="6360"/>
                        <a:pt x="6365" y="6847"/>
                      </a:cubicBezTo>
                      <a:cubicBezTo>
                        <a:pt x="6486" y="7333"/>
                        <a:pt x="6547" y="7880"/>
                        <a:pt x="6669" y="8366"/>
                      </a:cubicBezTo>
                      <a:cubicBezTo>
                        <a:pt x="6851" y="9400"/>
                        <a:pt x="7034" y="10372"/>
                        <a:pt x="7246" y="11406"/>
                      </a:cubicBezTo>
                      <a:cubicBezTo>
                        <a:pt x="7429" y="12409"/>
                        <a:pt x="7489" y="13382"/>
                        <a:pt x="7641" y="14385"/>
                      </a:cubicBezTo>
                      <a:cubicBezTo>
                        <a:pt x="7581" y="14142"/>
                        <a:pt x="7459" y="13959"/>
                        <a:pt x="7398" y="13716"/>
                      </a:cubicBezTo>
                      <a:cubicBezTo>
                        <a:pt x="7034" y="13017"/>
                        <a:pt x="6699" y="12287"/>
                        <a:pt x="6365" y="11528"/>
                      </a:cubicBezTo>
                      <a:cubicBezTo>
                        <a:pt x="6030" y="10798"/>
                        <a:pt x="5635" y="10038"/>
                        <a:pt x="5271" y="9278"/>
                      </a:cubicBezTo>
                      <a:cubicBezTo>
                        <a:pt x="4906" y="8549"/>
                        <a:pt x="4571" y="7850"/>
                        <a:pt x="4268" y="7090"/>
                      </a:cubicBezTo>
                      <a:cubicBezTo>
                        <a:pt x="4116" y="6695"/>
                        <a:pt x="3964" y="6360"/>
                        <a:pt x="3812" y="5935"/>
                      </a:cubicBezTo>
                      <a:cubicBezTo>
                        <a:pt x="3660" y="5570"/>
                        <a:pt x="3508" y="5144"/>
                        <a:pt x="3356" y="4749"/>
                      </a:cubicBezTo>
                      <a:cubicBezTo>
                        <a:pt x="3204" y="4385"/>
                        <a:pt x="3052" y="3989"/>
                        <a:pt x="2930" y="3625"/>
                      </a:cubicBezTo>
                      <a:lnTo>
                        <a:pt x="2596" y="2470"/>
                      </a:lnTo>
                      <a:cubicBezTo>
                        <a:pt x="2474" y="2105"/>
                        <a:pt x="2413" y="1771"/>
                        <a:pt x="2383" y="1375"/>
                      </a:cubicBezTo>
                      <a:cubicBezTo>
                        <a:pt x="2322" y="1011"/>
                        <a:pt x="2261" y="615"/>
                        <a:pt x="2292" y="312"/>
                      </a:cubicBezTo>
                      <a:cubicBezTo>
                        <a:pt x="2292" y="160"/>
                        <a:pt x="2261" y="38"/>
                        <a:pt x="2170" y="8"/>
                      </a:cubicBezTo>
                      <a:cubicBezTo>
                        <a:pt x="2161" y="3"/>
                        <a:pt x="2149" y="0"/>
                        <a:pt x="213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grpSp>
            <p:nvGrpSpPr>
              <p:cNvPr id="6159" name="Google Shape;6159;p37"/>
              <p:cNvGrpSpPr/>
              <p:nvPr/>
            </p:nvGrpSpPr>
            <p:grpSpPr>
              <a:xfrm>
                <a:off x="6827513" y="4142250"/>
                <a:ext cx="1167525" cy="1167525"/>
                <a:chOff x="2244925" y="3993300"/>
                <a:chExt cx="1167525" cy="1167525"/>
              </a:xfrm>
            </p:grpSpPr>
            <p:sp>
              <p:nvSpPr>
                <p:cNvPr id="6160" name="Google Shape;6160;p37"/>
                <p:cNvSpPr/>
                <p:nvPr/>
              </p:nvSpPr>
              <p:spPr>
                <a:xfrm>
                  <a:off x="2244925" y="4079200"/>
                  <a:ext cx="1054125" cy="74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65" h="29622" extrusionOk="0">
                      <a:moveTo>
                        <a:pt x="23117" y="12876"/>
                      </a:moveTo>
                      <a:lnTo>
                        <a:pt x="23117" y="12876"/>
                      </a:lnTo>
                      <a:cubicBezTo>
                        <a:pt x="23384" y="13310"/>
                        <a:pt x="23718" y="13643"/>
                        <a:pt x="24018" y="13977"/>
                      </a:cubicBezTo>
                      <a:cubicBezTo>
                        <a:pt x="24385" y="14311"/>
                        <a:pt x="24785" y="14644"/>
                        <a:pt x="25019" y="14844"/>
                      </a:cubicBezTo>
                      <a:cubicBezTo>
                        <a:pt x="24619" y="15078"/>
                        <a:pt x="24152" y="15345"/>
                        <a:pt x="23718" y="15545"/>
                      </a:cubicBezTo>
                      <a:cubicBezTo>
                        <a:pt x="23484" y="14744"/>
                        <a:pt x="23284" y="14010"/>
                        <a:pt x="23151" y="13243"/>
                      </a:cubicBezTo>
                      <a:cubicBezTo>
                        <a:pt x="23151" y="13143"/>
                        <a:pt x="23117" y="13010"/>
                        <a:pt x="23117" y="12876"/>
                      </a:cubicBezTo>
                      <a:close/>
                      <a:moveTo>
                        <a:pt x="34993" y="0"/>
                      </a:moveTo>
                      <a:cubicBezTo>
                        <a:pt x="33992" y="0"/>
                        <a:pt x="32891" y="167"/>
                        <a:pt x="31824" y="501"/>
                      </a:cubicBezTo>
                      <a:cubicBezTo>
                        <a:pt x="30556" y="868"/>
                        <a:pt x="29355" y="1468"/>
                        <a:pt x="28221" y="2202"/>
                      </a:cubicBezTo>
                      <a:cubicBezTo>
                        <a:pt x="27521" y="2669"/>
                        <a:pt x="26853" y="3203"/>
                        <a:pt x="26220" y="3736"/>
                      </a:cubicBezTo>
                      <a:cubicBezTo>
                        <a:pt x="26053" y="3670"/>
                        <a:pt x="25886" y="3636"/>
                        <a:pt x="25719" y="3536"/>
                      </a:cubicBezTo>
                      <a:cubicBezTo>
                        <a:pt x="25219" y="3369"/>
                        <a:pt x="24685" y="3203"/>
                        <a:pt x="24152" y="3136"/>
                      </a:cubicBezTo>
                      <a:cubicBezTo>
                        <a:pt x="23484" y="3002"/>
                        <a:pt x="22784" y="2902"/>
                        <a:pt x="22017" y="2902"/>
                      </a:cubicBezTo>
                      <a:cubicBezTo>
                        <a:pt x="21616" y="2902"/>
                        <a:pt x="21216" y="2902"/>
                        <a:pt x="20816" y="2969"/>
                      </a:cubicBezTo>
                      <a:cubicBezTo>
                        <a:pt x="18614" y="3169"/>
                        <a:pt x="16346" y="3970"/>
                        <a:pt x="14378" y="5204"/>
                      </a:cubicBezTo>
                      <a:cubicBezTo>
                        <a:pt x="12376" y="6505"/>
                        <a:pt x="10809" y="8173"/>
                        <a:pt x="9808" y="10074"/>
                      </a:cubicBezTo>
                      <a:cubicBezTo>
                        <a:pt x="9541" y="10575"/>
                        <a:pt x="9341" y="11075"/>
                        <a:pt x="9141" y="11642"/>
                      </a:cubicBezTo>
                      <a:cubicBezTo>
                        <a:pt x="7373" y="12009"/>
                        <a:pt x="5705" y="12676"/>
                        <a:pt x="4371" y="13643"/>
                      </a:cubicBezTo>
                      <a:cubicBezTo>
                        <a:pt x="3470" y="14244"/>
                        <a:pt x="2670" y="15011"/>
                        <a:pt x="2002" y="15878"/>
                      </a:cubicBezTo>
                      <a:cubicBezTo>
                        <a:pt x="1335" y="16746"/>
                        <a:pt x="835" y="17746"/>
                        <a:pt x="468" y="18847"/>
                      </a:cubicBezTo>
                      <a:cubicBezTo>
                        <a:pt x="168" y="19815"/>
                        <a:pt x="1" y="20849"/>
                        <a:pt x="101" y="21916"/>
                      </a:cubicBezTo>
                      <a:cubicBezTo>
                        <a:pt x="168" y="22950"/>
                        <a:pt x="435" y="24018"/>
                        <a:pt x="835" y="25052"/>
                      </a:cubicBezTo>
                      <a:cubicBezTo>
                        <a:pt x="1269" y="26019"/>
                        <a:pt x="1836" y="26886"/>
                        <a:pt x="2536" y="27620"/>
                      </a:cubicBezTo>
                      <a:cubicBezTo>
                        <a:pt x="2870" y="28020"/>
                        <a:pt x="3303" y="28354"/>
                        <a:pt x="3770" y="28621"/>
                      </a:cubicBezTo>
                      <a:cubicBezTo>
                        <a:pt x="4171" y="28921"/>
                        <a:pt x="4638" y="29121"/>
                        <a:pt x="5171" y="29388"/>
                      </a:cubicBezTo>
                      <a:cubicBezTo>
                        <a:pt x="5438" y="29455"/>
                        <a:pt x="5672" y="29555"/>
                        <a:pt x="5972" y="29622"/>
                      </a:cubicBezTo>
                      <a:lnTo>
                        <a:pt x="6105" y="29622"/>
                      </a:lnTo>
                      <a:cubicBezTo>
                        <a:pt x="6305" y="29622"/>
                        <a:pt x="6439" y="29521"/>
                        <a:pt x="6506" y="29355"/>
                      </a:cubicBezTo>
                      <a:cubicBezTo>
                        <a:pt x="6539" y="29188"/>
                        <a:pt x="6472" y="28988"/>
                        <a:pt x="6305" y="28888"/>
                      </a:cubicBezTo>
                      <a:lnTo>
                        <a:pt x="6305" y="28888"/>
                      </a:lnTo>
                      <a:cubicBezTo>
                        <a:pt x="6672" y="28954"/>
                        <a:pt x="7039" y="29054"/>
                        <a:pt x="7473" y="29155"/>
                      </a:cubicBezTo>
                      <a:cubicBezTo>
                        <a:pt x="8707" y="29388"/>
                        <a:pt x="9841" y="29521"/>
                        <a:pt x="10875" y="29521"/>
                      </a:cubicBezTo>
                      <a:lnTo>
                        <a:pt x="10975" y="29521"/>
                      </a:lnTo>
                      <a:cubicBezTo>
                        <a:pt x="12143" y="29521"/>
                        <a:pt x="13277" y="29288"/>
                        <a:pt x="14311" y="28954"/>
                      </a:cubicBezTo>
                      <a:cubicBezTo>
                        <a:pt x="14845" y="28754"/>
                        <a:pt x="15445" y="28521"/>
                        <a:pt x="15979" y="28221"/>
                      </a:cubicBezTo>
                      <a:cubicBezTo>
                        <a:pt x="16479" y="27920"/>
                        <a:pt x="16980" y="27553"/>
                        <a:pt x="17547" y="27086"/>
                      </a:cubicBezTo>
                      <a:cubicBezTo>
                        <a:pt x="18481" y="26353"/>
                        <a:pt x="19281" y="25385"/>
                        <a:pt x="19949" y="24384"/>
                      </a:cubicBezTo>
                      <a:cubicBezTo>
                        <a:pt x="20482" y="23551"/>
                        <a:pt x="20883" y="22583"/>
                        <a:pt x="21149" y="21616"/>
                      </a:cubicBezTo>
                      <a:cubicBezTo>
                        <a:pt x="21283" y="21216"/>
                        <a:pt x="21350" y="20715"/>
                        <a:pt x="21383" y="20115"/>
                      </a:cubicBezTo>
                      <a:cubicBezTo>
                        <a:pt x="21450" y="19714"/>
                        <a:pt x="21450" y="19247"/>
                        <a:pt x="21450" y="18780"/>
                      </a:cubicBezTo>
                      <a:cubicBezTo>
                        <a:pt x="21383" y="18347"/>
                        <a:pt x="21350" y="17846"/>
                        <a:pt x="21216" y="17379"/>
                      </a:cubicBezTo>
                      <a:cubicBezTo>
                        <a:pt x="21650" y="17346"/>
                        <a:pt x="22050" y="17279"/>
                        <a:pt x="22450" y="17213"/>
                      </a:cubicBezTo>
                      <a:cubicBezTo>
                        <a:pt x="22784" y="17113"/>
                        <a:pt x="23151" y="17046"/>
                        <a:pt x="23484" y="16912"/>
                      </a:cubicBezTo>
                      <a:cubicBezTo>
                        <a:pt x="23818" y="17546"/>
                        <a:pt x="24185" y="18180"/>
                        <a:pt x="24685" y="18847"/>
                      </a:cubicBezTo>
                      <a:cubicBezTo>
                        <a:pt x="24785" y="18914"/>
                        <a:pt x="24819" y="19014"/>
                        <a:pt x="24952" y="19047"/>
                      </a:cubicBezTo>
                      <a:lnTo>
                        <a:pt x="25052" y="19047"/>
                      </a:lnTo>
                      <a:cubicBezTo>
                        <a:pt x="25152" y="19047"/>
                        <a:pt x="25219" y="19047"/>
                        <a:pt x="25286" y="19014"/>
                      </a:cubicBezTo>
                      <a:cubicBezTo>
                        <a:pt x="25352" y="18947"/>
                        <a:pt x="25452" y="18847"/>
                        <a:pt x="25486" y="18714"/>
                      </a:cubicBezTo>
                      <a:cubicBezTo>
                        <a:pt x="25519" y="18647"/>
                        <a:pt x="25486" y="18514"/>
                        <a:pt x="25452" y="18414"/>
                      </a:cubicBezTo>
                      <a:cubicBezTo>
                        <a:pt x="25019" y="17846"/>
                        <a:pt x="24619" y="17213"/>
                        <a:pt x="24318" y="16646"/>
                      </a:cubicBezTo>
                      <a:cubicBezTo>
                        <a:pt x="24952" y="16345"/>
                        <a:pt x="25553" y="16012"/>
                        <a:pt x="26153" y="15578"/>
                      </a:cubicBezTo>
                      <a:cubicBezTo>
                        <a:pt x="26520" y="15845"/>
                        <a:pt x="26954" y="16045"/>
                        <a:pt x="27387" y="16245"/>
                      </a:cubicBezTo>
                      <a:cubicBezTo>
                        <a:pt x="28988" y="16979"/>
                        <a:pt x="30723" y="17379"/>
                        <a:pt x="32491" y="17413"/>
                      </a:cubicBezTo>
                      <a:lnTo>
                        <a:pt x="32824" y="17413"/>
                      </a:lnTo>
                      <a:cubicBezTo>
                        <a:pt x="33525" y="17413"/>
                        <a:pt x="34225" y="17346"/>
                        <a:pt x="34993" y="17213"/>
                      </a:cubicBezTo>
                      <a:cubicBezTo>
                        <a:pt x="35726" y="17079"/>
                        <a:pt x="36494" y="16846"/>
                        <a:pt x="37294" y="16479"/>
                      </a:cubicBezTo>
                      <a:cubicBezTo>
                        <a:pt x="37995" y="16145"/>
                        <a:pt x="38629" y="15712"/>
                        <a:pt x="39229" y="15211"/>
                      </a:cubicBezTo>
                      <a:cubicBezTo>
                        <a:pt x="39829" y="14711"/>
                        <a:pt x="40363" y="14144"/>
                        <a:pt x="40797" y="13410"/>
                      </a:cubicBezTo>
                      <a:cubicBezTo>
                        <a:pt x="41197" y="12743"/>
                        <a:pt x="41531" y="11976"/>
                        <a:pt x="41797" y="11075"/>
                      </a:cubicBezTo>
                      <a:cubicBezTo>
                        <a:pt x="42031" y="10208"/>
                        <a:pt x="42164" y="9240"/>
                        <a:pt x="42164" y="8206"/>
                      </a:cubicBezTo>
                      <a:cubicBezTo>
                        <a:pt x="42164" y="6472"/>
                        <a:pt x="41864" y="4904"/>
                        <a:pt x="41230" y="3636"/>
                      </a:cubicBezTo>
                      <a:cubicBezTo>
                        <a:pt x="40697" y="2535"/>
                        <a:pt x="39896" y="1635"/>
                        <a:pt x="38862" y="1001"/>
                      </a:cubicBezTo>
                      <a:cubicBezTo>
                        <a:pt x="37961" y="434"/>
                        <a:pt x="36827" y="100"/>
                        <a:pt x="35526" y="34"/>
                      </a:cubicBezTo>
                      <a:cubicBezTo>
                        <a:pt x="35293" y="0"/>
                        <a:pt x="35159" y="0"/>
                        <a:pt x="349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161" name="Google Shape;6161;p37"/>
                <p:cNvSpPr/>
                <p:nvPr/>
              </p:nvSpPr>
              <p:spPr>
                <a:xfrm>
                  <a:off x="2653550" y="4150925"/>
                  <a:ext cx="249375" cy="4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16145" extrusionOk="0">
                      <a:moveTo>
                        <a:pt x="5672" y="0"/>
                      </a:moveTo>
                      <a:cubicBezTo>
                        <a:pt x="5271" y="33"/>
                        <a:pt x="4838" y="33"/>
                        <a:pt x="4437" y="100"/>
                      </a:cubicBezTo>
                      <a:cubicBezTo>
                        <a:pt x="2936" y="267"/>
                        <a:pt x="1435" y="634"/>
                        <a:pt x="1" y="1268"/>
                      </a:cubicBezTo>
                      <a:cubicBezTo>
                        <a:pt x="201" y="1201"/>
                        <a:pt x="468" y="1168"/>
                        <a:pt x="668" y="1134"/>
                      </a:cubicBezTo>
                      <a:cubicBezTo>
                        <a:pt x="1102" y="1034"/>
                        <a:pt x="1469" y="1001"/>
                        <a:pt x="1869" y="967"/>
                      </a:cubicBezTo>
                      <a:cubicBezTo>
                        <a:pt x="2136" y="934"/>
                        <a:pt x="2436" y="934"/>
                        <a:pt x="2670" y="934"/>
                      </a:cubicBezTo>
                      <a:lnTo>
                        <a:pt x="3036" y="934"/>
                      </a:lnTo>
                      <a:cubicBezTo>
                        <a:pt x="3437" y="967"/>
                        <a:pt x="3804" y="1001"/>
                        <a:pt x="4171" y="1101"/>
                      </a:cubicBezTo>
                      <a:cubicBezTo>
                        <a:pt x="4538" y="1168"/>
                        <a:pt x="4871" y="1334"/>
                        <a:pt x="5205" y="1501"/>
                      </a:cubicBezTo>
                      <a:cubicBezTo>
                        <a:pt x="5538" y="1701"/>
                        <a:pt x="5872" y="1968"/>
                        <a:pt x="6139" y="2202"/>
                      </a:cubicBezTo>
                      <a:cubicBezTo>
                        <a:pt x="6472" y="2535"/>
                        <a:pt x="6706" y="2935"/>
                        <a:pt x="6939" y="3336"/>
                      </a:cubicBezTo>
                      <a:cubicBezTo>
                        <a:pt x="7173" y="3803"/>
                        <a:pt x="7340" y="4303"/>
                        <a:pt x="7473" y="4803"/>
                      </a:cubicBezTo>
                      <a:cubicBezTo>
                        <a:pt x="7606" y="5304"/>
                        <a:pt x="7673" y="5804"/>
                        <a:pt x="7706" y="6338"/>
                      </a:cubicBezTo>
                      <a:cubicBezTo>
                        <a:pt x="7807" y="7439"/>
                        <a:pt x="7773" y="8473"/>
                        <a:pt x="7673" y="9540"/>
                      </a:cubicBezTo>
                      <a:cubicBezTo>
                        <a:pt x="7640" y="10007"/>
                        <a:pt x="7606" y="10441"/>
                        <a:pt x="7540" y="10874"/>
                      </a:cubicBezTo>
                      <a:lnTo>
                        <a:pt x="7706" y="11041"/>
                      </a:lnTo>
                      <a:cubicBezTo>
                        <a:pt x="8107" y="11375"/>
                        <a:pt x="8474" y="11708"/>
                        <a:pt x="8707" y="11909"/>
                      </a:cubicBezTo>
                      <a:cubicBezTo>
                        <a:pt x="8274" y="12175"/>
                        <a:pt x="7840" y="12409"/>
                        <a:pt x="7440" y="12642"/>
                      </a:cubicBezTo>
                      <a:cubicBezTo>
                        <a:pt x="7440" y="12576"/>
                        <a:pt x="7373" y="12542"/>
                        <a:pt x="7373" y="12509"/>
                      </a:cubicBezTo>
                      <a:cubicBezTo>
                        <a:pt x="7340" y="12676"/>
                        <a:pt x="7340" y="12843"/>
                        <a:pt x="7306" y="13009"/>
                      </a:cubicBezTo>
                      <a:cubicBezTo>
                        <a:pt x="7273" y="13376"/>
                        <a:pt x="7173" y="13710"/>
                        <a:pt x="7139" y="14077"/>
                      </a:cubicBezTo>
                      <a:cubicBezTo>
                        <a:pt x="7440" y="14677"/>
                        <a:pt x="7807" y="15311"/>
                        <a:pt x="8307" y="15911"/>
                      </a:cubicBezTo>
                      <a:cubicBezTo>
                        <a:pt x="8374" y="16012"/>
                        <a:pt x="8440" y="16078"/>
                        <a:pt x="8540" y="16145"/>
                      </a:cubicBezTo>
                      <a:lnTo>
                        <a:pt x="8540" y="14844"/>
                      </a:lnTo>
                      <a:cubicBezTo>
                        <a:pt x="8307" y="14477"/>
                        <a:pt x="8107" y="14077"/>
                        <a:pt x="7873" y="13677"/>
                      </a:cubicBezTo>
                      <a:cubicBezTo>
                        <a:pt x="8140" y="13543"/>
                        <a:pt x="8374" y="13410"/>
                        <a:pt x="8674" y="13310"/>
                      </a:cubicBezTo>
                      <a:cubicBezTo>
                        <a:pt x="8807" y="12075"/>
                        <a:pt x="8974" y="10874"/>
                        <a:pt x="9208" y="9674"/>
                      </a:cubicBezTo>
                      <a:lnTo>
                        <a:pt x="9208" y="9674"/>
                      </a:lnTo>
                      <a:cubicBezTo>
                        <a:pt x="9041" y="10074"/>
                        <a:pt x="8874" y="10541"/>
                        <a:pt x="8674" y="10975"/>
                      </a:cubicBezTo>
                      <a:cubicBezTo>
                        <a:pt x="8650" y="10998"/>
                        <a:pt x="8627" y="11022"/>
                        <a:pt x="8591" y="11022"/>
                      </a:cubicBezTo>
                      <a:cubicBezTo>
                        <a:pt x="8577" y="11022"/>
                        <a:pt x="8560" y="11018"/>
                        <a:pt x="8540" y="11008"/>
                      </a:cubicBezTo>
                      <a:cubicBezTo>
                        <a:pt x="8507" y="10975"/>
                        <a:pt x="8474" y="10908"/>
                        <a:pt x="8507" y="10874"/>
                      </a:cubicBezTo>
                      <a:cubicBezTo>
                        <a:pt x="8674" y="10508"/>
                        <a:pt x="8841" y="10074"/>
                        <a:pt x="9007" y="9674"/>
                      </a:cubicBezTo>
                      <a:cubicBezTo>
                        <a:pt x="9141" y="9307"/>
                        <a:pt x="9274" y="8873"/>
                        <a:pt x="9374" y="8506"/>
                      </a:cubicBezTo>
                      <a:lnTo>
                        <a:pt x="9374" y="8539"/>
                      </a:lnTo>
                      <a:cubicBezTo>
                        <a:pt x="9541" y="7972"/>
                        <a:pt x="9675" y="7372"/>
                        <a:pt x="9775" y="6805"/>
                      </a:cubicBezTo>
                      <a:cubicBezTo>
                        <a:pt x="9841" y="6204"/>
                        <a:pt x="9875" y="5637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5015"/>
                        <a:pt x="9941" y="5026"/>
                        <a:pt x="9941" y="5037"/>
                      </a:cubicBezTo>
                      <a:lnTo>
                        <a:pt x="9941" y="5004"/>
                      </a:lnTo>
                      <a:cubicBezTo>
                        <a:pt x="9941" y="5004"/>
                        <a:pt x="9941" y="5004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4685"/>
                        <a:pt x="9939" y="4425"/>
                        <a:pt x="9875" y="4103"/>
                      </a:cubicBezTo>
                      <a:cubicBezTo>
                        <a:pt x="9841" y="3636"/>
                        <a:pt x="9808" y="3169"/>
                        <a:pt x="9808" y="2702"/>
                      </a:cubicBezTo>
                      <a:cubicBezTo>
                        <a:pt x="9808" y="2335"/>
                        <a:pt x="9775" y="1935"/>
                        <a:pt x="9841" y="1534"/>
                      </a:cubicBezTo>
                      <a:cubicBezTo>
                        <a:pt x="9841" y="1468"/>
                        <a:pt x="9875" y="1368"/>
                        <a:pt x="9875" y="1301"/>
                      </a:cubicBezTo>
                      <a:cubicBezTo>
                        <a:pt x="9875" y="1201"/>
                        <a:pt x="9875" y="1134"/>
                        <a:pt x="9941" y="1034"/>
                      </a:cubicBezTo>
                      <a:cubicBezTo>
                        <a:pt x="9941" y="967"/>
                        <a:pt x="9975" y="834"/>
                        <a:pt x="9975" y="734"/>
                      </a:cubicBezTo>
                      <a:lnTo>
                        <a:pt x="9975" y="734"/>
                      </a:lnTo>
                      <a:lnTo>
                        <a:pt x="9875" y="834"/>
                      </a:lnTo>
                      <a:cubicBezTo>
                        <a:pt x="9708" y="734"/>
                        <a:pt x="9541" y="701"/>
                        <a:pt x="9374" y="634"/>
                      </a:cubicBezTo>
                      <a:cubicBezTo>
                        <a:pt x="8874" y="467"/>
                        <a:pt x="8340" y="300"/>
                        <a:pt x="7807" y="200"/>
                      </a:cubicBezTo>
                      <a:cubicBezTo>
                        <a:pt x="7106" y="67"/>
                        <a:pt x="6372" y="0"/>
                        <a:pt x="5672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162" name="Google Shape;6162;p37"/>
                <p:cNvSpPr/>
                <p:nvPr/>
              </p:nvSpPr>
              <p:spPr>
                <a:xfrm>
                  <a:off x="2914575" y="4129225"/>
                  <a:ext cx="381975" cy="38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5379" extrusionOk="0">
                      <a:moveTo>
                        <a:pt x="13277" y="1"/>
                      </a:moveTo>
                      <a:cubicBezTo>
                        <a:pt x="13277" y="25"/>
                        <a:pt x="13313" y="50"/>
                        <a:pt x="13332" y="61"/>
                      </a:cubicBezTo>
                      <a:lnTo>
                        <a:pt x="13332" y="61"/>
                      </a:lnTo>
                      <a:cubicBezTo>
                        <a:pt x="13314" y="41"/>
                        <a:pt x="13296" y="21"/>
                        <a:pt x="13277" y="1"/>
                      </a:cubicBezTo>
                      <a:close/>
                      <a:moveTo>
                        <a:pt x="13332" y="61"/>
                      </a:moveTo>
                      <a:cubicBezTo>
                        <a:pt x="13337" y="66"/>
                        <a:pt x="13342" y="72"/>
                        <a:pt x="13346" y="77"/>
                      </a:cubicBezTo>
                      <a:lnTo>
                        <a:pt x="13346" y="77"/>
                      </a:lnTo>
                      <a:cubicBezTo>
                        <a:pt x="13345" y="74"/>
                        <a:pt x="13344" y="71"/>
                        <a:pt x="13344" y="67"/>
                      </a:cubicBezTo>
                      <a:cubicBezTo>
                        <a:pt x="13344" y="67"/>
                        <a:pt x="13339" y="65"/>
                        <a:pt x="13332" y="61"/>
                      </a:cubicBezTo>
                      <a:close/>
                      <a:moveTo>
                        <a:pt x="13346" y="77"/>
                      </a:moveTo>
                      <a:cubicBezTo>
                        <a:pt x="13413" y="306"/>
                        <a:pt x="13511" y="504"/>
                        <a:pt x="13544" y="701"/>
                      </a:cubicBezTo>
                      <a:lnTo>
                        <a:pt x="13677" y="1335"/>
                      </a:lnTo>
                      <a:cubicBezTo>
                        <a:pt x="13677" y="1535"/>
                        <a:pt x="13711" y="1702"/>
                        <a:pt x="13677" y="1902"/>
                      </a:cubicBezTo>
                      <a:cubicBezTo>
                        <a:pt x="13677" y="2002"/>
                        <a:pt x="13677" y="2136"/>
                        <a:pt x="13610" y="2202"/>
                      </a:cubicBezTo>
                      <a:cubicBezTo>
                        <a:pt x="13610" y="2269"/>
                        <a:pt x="13577" y="2402"/>
                        <a:pt x="13577" y="2503"/>
                      </a:cubicBezTo>
                      <a:cubicBezTo>
                        <a:pt x="13510" y="2836"/>
                        <a:pt x="13344" y="3170"/>
                        <a:pt x="13110" y="3437"/>
                      </a:cubicBezTo>
                      <a:cubicBezTo>
                        <a:pt x="12910" y="3737"/>
                        <a:pt x="12676" y="4004"/>
                        <a:pt x="12376" y="4204"/>
                      </a:cubicBezTo>
                      <a:cubicBezTo>
                        <a:pt x="11776" y="4671"/>
                        <a:pt x="11075" y="4904"/>
                        <a:pt x="10375" y="5171"/>
                      </a:cubicBezTo>
                      <a:cubicBezTo>
                        <a:pt x="10008" y="5305"/>
                        <a:pt x="9674" y="5371"/>
                        <a:pt x="9274" y="5505"/>
                      </a:cubicBezTo>
                      <a:cubicBezTo>
                        <a:pt x="8940" y="5571"/>
                        <a:pt x="8574" y="5705"/>
                        <a:pt x="8240" y="5805"/>
                      </a:cubicBezTo>
                      <a:cubicBezTo>
                        <a:pt x="7506" y="6038"/>
                        <a:pt x="6772" y="6339"/>
                        <a:pt x="6072" y="6706"/>
                      </a:cubicBezTo>
                      <a:cubicBezTo>
                        <a:pt x="5605" y="6972"/>
                        <a:pt x="5171" y="7273"/>
                        <a:pt x="4704" y="7573"/>
                      </a:cubicBezTo>
                      <a:cubicBezTo>
                        <a:pt x="4237" y="7906"/>
                        <a:pt x="3837" y="8307"/>
                        <a:pt x="3437" y="8674"/>
                      </a:cubicBezTo>
                      <a:cubicBezTo>
                        <a:pt x="3003" y="9141"/>
                        <a:pt x="2536" y="9574"/>
                        <a:pt x="2169" y="10141"/>
                      </a:cubicBezTo>
                      <a:cubicBezTo>
                        <a:pt x="1769" y="10642"/>
                        <a:pt x="1402" y="11142"/>
                        <a:pt x="1068" y="11676"/>
                      </a:cubicBezTo>
                      <a:cubicBezTo>
                        <a:pt x="701" y="12243"/>
                        <a:pt x="401" y="12877"/>
                        <a:pt x="101" y="13544"/>
                      </a:cubicBezTo>
                      <a:lnTo>
                        <a:pt x="1" y="13911"/>
                      </a:lnTo>
                      <a:cubicBezTo>
                        <a:pt x="168" y="14011"/>
                        <a:pt x="334" y="14077"/>
                        <a:pt x="534" y="14178"/>
                      </a:cubicBezTo>
                      <a:cubicBezTo>
                        <a:pt x="2102" y="14878"/>
                        <a:pt x="3870" y="15312"/>
                        <a:pt x="5605" y="15378"/>
                      </a:cubicBezTo>
                      <a:lnTo>
                        <a:pt x="5938" y="15378"/>
                      </a:lnTo>
                      <a:cubicBezTo>
                        <a:pt x="6672" y="15378"/>
                        <a:pt x="7373" y="15312"/>
                        <a:pt x="8107" y="15178"/>
                      </a:cubicBezTo>
                      <a:cubicBezTo>
                        <a:pt x="8874" y="15045"/>
                        <a:pt x="9608" y="14811"/>
                        <a:pt x="10408" y="14411"/>
                      </a:cubicBezTo>
                      <a:cubicBezTo>
                        <a:pt x="11075" y="14077"/>
                        <a:pt x="11742" y="13677"/>
                        <a:pt x="12376" y="13177"/>
                      </a:cubicBezTo>
                      <a:cubicBezTo>
                        <a:pt x="12943" y="12676"/>
                        <a:pt x="13477" y="12076"/>
                        <a:pt x="13911" y="11376"/>
                      </a:cubicBezTo>
                      <a:cubicBezTo>
                        <a:pt x="14311" y="10708"/>
                        <a:pt x="14645" y="9908"/>
                        <a:pt x="14911" y="9041"/>
                      </a:cubicBezTo>
                      <a:cubicBezTo>
                        <a:pt x="15145" y="8173"/>
                        <a:pt x="15278" y="7206"/>
                        <a:pt x="15278" y="6172"/>
                      </a:cubicBezTo>
                      <a:cubicBezTo>
                        <a:pt x="15278" y="4404"/>
                        <a:pt x="15011" y="2869"/>
                        <a:pt x="14378" y="1569"/>
                      </a:cubicBezTo>
                      <a:cubicBezTo>
                        <a:pt x="14094" y="1032"/>
                        <a:pt x="13750" y="525"/>
                        <a:pt x="13346" y="77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163" name="Google Shape;6163;p37"/>
                <p:cNvSpPr/>
                <p:nvPr/>
              </p:nvSpPr>
              <p:spPr>
                <a:xfrm>
                  <a:off x="2244925" y="4531175"/>
                  <a:ext cx="525400" cy="28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6" h="11543" extrusionOk="0">
                      <a:moveTo>
                        <a:pt x="968" y="1"/>
                      </a:moveTo>
                      <a:cubicBezTo>
                        <a:pt x="668" y="168"/>
                        <a:pt x="601" y="468"/>
                        <a:pt x="468" y="768"/>
                      </a:cubicBezTo>
                      <a:cubicBezTo>
                        <a:pt x="168" y="1736"/>
                        <a:pt x="1" y="2770"/>
                        <a:pt x="68" y="3837"/>
                      </a:cubicBezTo>
                      <a:cubicBezTo>
                        <a:pt x="168" y="4871"/>
                        <a:pt x="435" y="5939"/>
                        <a:pt x="835" y="6973"/>
                      </a:cubicBezTo>
                      <a:cubicBezTo>
                        <a:pt x="1269" y="7940"/>
                        <a:pt x="1836" y="8807"/>
                        <a:pt x="2536" y="9541"/>
                      </a:cubicBezTo>
                      <a:cubicBezTo>
                        <a:pt x="2870" y="9875"/>
                        <a:pt x="3303" y="10275"/>
                        <a:pt x="3770" y="10542"/>
                      </a:cubicBezTo>
                      <a:cubicBezTo>
                        <a:pt x="4171" y="10842"/>
                        <a:pt x="4638" y="11042"/>
                        <a:pt x="5171" y="11309"/>
                      </a:cubicBezTo>
                      <a:cubicBezTo>
                        <a:pt x="5438" y="11376"/>
                        <a:pt x="5672" y="11476"/>
                        <a:pt x="5972" y="11543"/>
                      </a:cubicBezTo>
                      <a:lnTo>
                        <a:pt x="6105" y="11543"/>
                      </a:lnTo>
                      <a:cubicBezTo>
                        <a:pt x="6305" y="11543"/>
                        <a:pt x="6472" y="11442"/>
                        <a:pt x="6506" y="11276"/>
                      </a:cubicBezTo>
                      <a:cubicBezTo>
                        <a:pt x="6539" y="11109"/>
                        <a:pt x="6472" y="10909"/>
                        <a:pt x="6305" y="10775"/>
                      </a:cubicBezTo>
                      <a:lnTo>
                        <a:pt x="6305" y="10775"/>
                      </a:lnTo>
                      <a:cubicBezTo>
                        <a:pt x="6606" y="10842"/>
                        <a:pt x="6973" y="10942"/>
                        <a:pt x="7473" y="11076"/>
                      </a:cubicBezTo>
                      <a:cubicBezTo>
                        <a:pt x="8774" y="11309"/>
                        <a:pt x="9875" y="11442"/>
                        <a:pt x="10875" y="11442"/>
                      </a:cubicBezTo>
                      <a:lnTo>
                        <a:pt x="10975" y="11442"/>
                      </a:lnTo>
                      <a:cubicBezTo>
                        <a:pt x="12143" y="11442"/>
                        <a:pt x="13277" y="11209"/>
                        <a:pt x="14311" y="10875"/>
                      </a:cubicBezTo>
                      <a:cubicBezTo>
                        <a:pt x="14845" y="10709"/>
                        <a:pt x="15379" y="10475"/>
                        <a:pt x="15979" y="10142"/>
                      </a:cubicBezTo>
                      <a:cubicBezTo>
                        <a:pt x="16479" y="9841"/>
                        <a:pt x="16980" y="9474"/>
                        <a:pt x="17547" y="9007"/>
                      </a:cubicBezTo>
                      <a:cubicBezTo>
                        <a:pt x="18481" y="8274"/>
                        <a:pt x="19281" y="7306"/>
                        <a:pt x="19949" y="6305"/>
                      </a:cubicBezTo>
                      <a:cubicBezTo>
                        <a:pt x="20382" y="5605"/>
                        <a:pt x="20782" y="4804"/>
                        <a:pt x="21016" y="3970"/>
                      </a:cubicBezTo>
                      <a:cubicBezTo>
                        <a:pt x="20682" y="3604"/>
                        <a:pt x="20349" y="3270"/>
                        <a:pt x="19982" y="2936"/>
                      </a:cubicBezTo>
                      <a:cubicBezTo>
                        <a:pt x="19648" y="2636"/>
                        <a:pt x="19315" y="2369"/>
                        <a:pt x="18981" y="2169"/>
                      </a:cubicBezTo>
                      <a:cubicBezTo>
                        <a:pt x="18648" y="1969"/>
                        <a:pt x="18314" y="1769"/>
                        <a:pt x="17947" y="1602"/>
                      </a:cubicBezTo>
                      <a:cubicBezTo>
                        <a:pt x="17547" y="1435"/>
                        <a:pt x="17180" y="1269"/>
                        <a:pt x="16813" y="1135"/>
                      </a:cubicBezTo>
                      <a:cubicBezTo>
                        <a:pt x="16446" y="1002"/>
                        <a:pt x="16046" y="935"/>
                        <a:pt x="15679" y="835"/>
                      </a:cubicBezTo>
                      <a:cubicBezTo>
                        <a:pt x="15212" y="768"/>
                        <a:pt x="14778" y="701"/>
                        <a:pt x="14311" y="668"/>
                      </a:cubicBezTo>
                      <a:cubicBezTo>
                        <a:pt x="14174" y="658"/>
                        <a:pt x="14035" y="654"/>
                        <a:pt x="13894" y="654"/>
                      </a:cubicBezTo>
                      <a:cubicBezTo>
                        <a:pt x="13554" y="654"/>
                        <a:pt x="13207" y="678"/>
                        <a:pt x="12877" y="701"/>
                      </a:cubicBezTo>
                      <a:lnTo>
                        <a:pt x="12944" y="701"/>
                      </a:lnTo>
                      <a:cubicBezTo>
                        <a:pt x="12443" y="768"/>
                        <a:pt x="11876" y="835"/>
                        <a:pt x="11376" y="935"/>
                      </a:cubicBezTo>
                      <a:cubicBezTo>
                        <a:pt x="11142" y="968"/>
                        <a:pt x="10842" y="1068"/>
                        <a:pt x="10609" y="1102"/>
                      </a:cubicBezTo>
                      <a:cubicBezTo>
                        <a:pt x="10342" y="1135"/>
                        <a:pt x="10142" y="1202"/>
                        <a:pt x="9875" y="1302"/>
                      </a:cubicBezTo>
                      <a:lnTo>
                        <a:pt x="9941" y="1302"/>
                      </a:lnTo>
                      <a:cubicBezTo>
                        <a:pt x="9208" y="1535"/>
                        <a:pt x="8540" y="1869"/>
                        <a:pt x="7873" y="2303"/>
                      </a:cubicBezTo>
                      <a:cubicBezTo>
                        <a:pt x="7473" y="2536"/>
                        <a:pt x="7039" y="2803"/>
                        <a:pt x="6639" y="3103"/>
                      </a:cubicBezTo>
                      <a:lnTo>
                        <a:pt x="5371" y="3837"/>
                      </a:lnTo>
                      <a:cubicBezTo>
                        <a:pt x="4971" y="4037"/>
                        <a:pt x="4538" y="4271"/>
                        <a:pt x="4104" y="4437"/>
                      </a:cubicBezTo>
                      <a:cubicBezTo>
                        <a:pt x="3770" y="4538"/>
                        <a:pt x="3370" y="4638"/>
                        <a:pt x="3036" y="4671"/>
                      </a:cubicBezTo>
                      <a:cubicBezTo>
                        <a:pt x="2940" y="4685"/>
                        <a:pt x="2837" y="4693"/>
                        <a:pt x="2734" y="4693"/>
                      </a:cubicBezTo>
                      <a:cubicBezTo>
                        <a:pt x="2588" y="4693"/>
                        <a:pt x="2439" y="4677"/>
                        <a:pt x="2303" y="4638"/>
                      </a:cubicBezTo>
                      <a:cubicBezTo>
                        <a:pt x="2102" y="4604"/>
                        <a:pt x="1869" y="4504"/>
                        <a:pt x="1702" y="4371"/>
                      </a:cubicBezTo>
                      <a:cubicBezTo>
                        <a:pt x="1535" y="4271"/>
                        <a:pt x="1435" y="4104"/>
                        <a:pt x="1302" y="3937"/>
                      </a:cubicBezTo>
                      <a:cubicBezTo>
                        <a:pt x="1168" y="3704"/>
                        <a:pt x="1102" y="3537"/>
                        <a:pt x="1002" y="3303"/>
                      </a:cubicBezTo>
                      <a:cubicBezTo>
                        <a:pt x="935" y="3036"/>
                        <a:pt x="868" y="2803"/>
                        <a:pt x="835" y="2536"/>
                      </a:cubicBezTo>
                      <a:cubicBezTo>
                        <a:pt x="802" y="2303"/>
                        <a:pt x="802" y="2002"/>
                        <a:pt x="802" y="1702"/>
                      </a:cubicBezTo>
                      <a:cubicBezTo>
                        <a:pt x="802" y="1135"/>
                        <a:pt x="835" y="535"/>
                        <a:pt x="968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164" name="Google Shape;6164;p37"/>
                <p:cNvSpPr/>
                <p:nvPr/>
              </p:nvSpPr>
              <p:spPr>
                <a:xfrm>
                  <a:off x="2907075" y="4150925"/>
                  <a:ext cx="97600" cy="24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9979" extrusionOk="0">
                      <a:moveTo>
                        <a:pt x="2002" y="2969"/>
                      </a:moveTo>
                      <a:lnTo>
                        <a:pt x="2002" y="2969"/>
                      </a:lnTo>
                      <a:cubicBezTo>
                        <a:pt x="1997" y="2978"/>
                        <a:pt x="1992" y="2988"/>
                        <a:pt x="1987" y="2998"/>
                      </a:cubicBezTo>
                      <a:lnTo>
                        <a:pt x="1987" y="2998"/>
                      </a:lnTo>
                      <a:cubicBezTo>
                        <a:pt x="2002" y="2989"/>
                        <a:pt x="2002" y="2969"/>
                        <a:pt x="2002" y="2969"/>
                      </a:cubicBezTo>
                      <a:close/>
                      <a:moveTo>
                        <a:pt x="3803" y="0"/>
                      </a:moveTo>
                      <a:cubicBezTo>
                        <a:pt x="3837" y="0"/>
                        <a:pt x="3803" y="33"/>
                        <a:pt x="3737" y="33"/>
                      </a:cubicBezTo>
                      <a:cubicBezTo>
                        <a:pt x="3470" y="367"/>
                        <a:pt x="3169" y="701"/>
                        <a:pt x="2903" y="1034"/>
                      </a:cubicBezTo>
                      <a:cubicBezTo>
                        <a:pt x="2636" y="1368"/>
                        <a:pt x="2369" y="1735"/>
                        <a:pt x="2069" y="2135"/>
                      </a:cubicBezTo>
                      <a:cubicBezTo>
                        <a:pt x="1835" y="2468"/>
                        <a:pt x="1635" y="2835"/>
                        <a:pt x="1402" y="3202"/>
                      </a:cubicBezTo>
                      <a:cubicBezTo>
                        <a:pt x="1201" y="3603"/>
                        <a:pt x="1001" y="4003"/>
                        <a:pt x="834" y="4437"/>
                      </a:cubicBezTo>
                      <a:cubicBezTo>
                        <a:pt x="668" y="4803"/>
                        <a:pt x="501" y="5204"/>
                        <a:pt x="401" y="5637"/>
                      </a:cubicBezTo>
                      <a:cubicBezTo>
                        <a:pt x="301" y="6038"/>
                        <a:pt x="201" y="6505"/>
                        <a:pt x="134" y="6972"/>
                      </a:cubicBezTo>
                      <a:cubicBezTo>
                        <a:pt x="34" y="7372"/>
                        <a:pt x="34" y="7839"/>
                        <a:pt x="1" y="8273"/>
                      </a:cubicBezTo>
                      <a:cubicBezTo>
                        <a:pt x="1" y="8706"/>
                        <a:pt x="1" y="9207"/>
                        <a:pt x="67" y="9674"/>
                      </a:cubicBezTo>
                      <a:cubicBezTo>
                        <a:pt x="127" y="9853"/>
                        <a:pt x="294" y="9979"/>
                        <a:pt x="448" y="9979"/>
                      </a:cubicBezTo>
                      <a:cubicBezTo>
                        <a:pt x="466" y="9979"/>
                        <a:pt x="484" y="9977"/>
                        <a:pt x="501" y="9974"/>
                      </a:cubicBezTo>
                      <a:cubicBezTo>
                        <a:pt x="568" y="9974"/>
                        <a:pt x="668" y="9874"/>
                        <a:pt x="734" y="9807"/>
                      </a:cubicBezTo>
                      <a:cubicBezTo>
                        <a:pt x="768" y="9707"/>
                        <a:pt x="834" y="9640"/>
                        <a:pt x="768" y="9507"/>
                      </a:cubicBezTo>
                      <a:cubicBezTo>
                        <a:pt x="734" y="9207"/>
                        <a:pt x="734" y="8873"/>
                        <a:pt x="701" y="8606"/>
                      </a:cubicBezTo>
                      <a:lnTo>
                        <a:pt x="701" y="7305"/>
                      </a:lnTo>
                      <a:cubicBezTo>
                        <a:pt x="734" y="6872"/>
                        <a:pt x="768" y="6405"/>
                        <a:pt x="868" y="6004"/>
                      </a:cubicBezTo>
                      <a:cubicBezTo>
                        <a:pt x="1001" y="5504"/>
                        <a:pt x="1135" y="4970"/>
                        <a:pt x="1335" y="4470"/>
                      </a:cubicBezTo>
                      <a:cubicBezTo>
                        <a:pt x="1531" y="3979"/>
                        <a:pt x="1727" y="3489"/>
                        <a:pt x="1987" y="2998"/>
                      </a:cubicBezTo>
                      <a:lnTo>
                        <a:pt x="1987" y="2998"/>
                      </a:lnTo>
                      <a:cubicBezTo>
                        <a:pt x="1982" y="3000"/>
                        <a:pt x="1976" y="3002"/>
                        <a:pt x="1969" y="3002"/>
                      </a:cubicBezTo>
                      <a:cubicBezTo>
                        <a:pt x="2202" y="2502"/>
                        <a:pt x="2502" y="2001"/>
                        <a:pt x="2836" y="1501"/>
                      </a:cubicBezTo>
                      <a:cubicBezTo>
                        <a:pt x="3169" y="1001"/>
                        <a:pt x="3503" y="534"/>
                        <a:pt x="3870" y="133"/>
                      </a:cubicBezTo>
                      <a:cubicBezTo>
                        <a:pt x="3903" y="67"/>
                        <a:pt x="3870" y="0"/>
                        <a:pt x="383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165" name="Google Shape;6165;p37"/>
                <p:cNvSpPr/>
                <p:nvPr/>
              </p:nvSpPr>
              <p:spPr>
                <a:xfrm>
                  <a:off x="2958775" y="4183725"/>
                  <a:ext cx="165150" cy="24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6" h="9780" extrusionOk="0">
                      <a:moveTo>
                        <a:pt x="6327" y="0"/>
                      </a:moveTo>
                      <a:cubicBezTo>
                        <a:pt x="6311" y="0"/>
                        <a:pt x="6305" y="9"/>
                        <a:pt x="6305" y="22"/>
                      </a:cubicBezTo>
                      <a:cubicBezTo>
                        <a:pt x="5938" y="289"/>
                        <a:pt x="5571" y="556"/>
                        <a:pt x="5171" y="856"/>
                      </a:cubicBezTo>
                      <a:cubicBezTo>
                        <a:pt x="4804" y="1156"/>
                        <a:pt x="4437" y="1490"/>
                        <a:pt x="4104" y="1824"/>
                      </a:cubicBezTo>
                      <a:cubicBezTo>
                        <a:pt x="3403" y="2491"/>
                        <a:pt x="2769" y="3225"/>
                        <a:pt x="2236" y="4025"/>
                      </a:cubicBezTo>
                      <a:cubicBezTo>
                        <a:pt x="1669" y="4826"/>
                        <a:pt x="1168" y="5693"/>
                        <a:pt x="801" y="6560"/>
                      </a:cubicBezTo>
                      <a:cubicBezTo>
                        <a:pt x="601" y="7027"/>
                        <a:pt x="434" y="7494"/>
                        <a:pt x="301" y="7961"/>
                      </a:cubicBezTo>
                      <a:cubicBezTo>
                        <a:pt x="234" y="8161"/>
                        <a:pt x="167" y="8395"/>
                        <a:pt x="134" y="8628"/>
                      </a:cubicBezTo>
                      <a:cubicBezTo>
                        <a:pt x="101" y="8862"/>
                        <a:pt x="1" y="9129"/>
                        <a:pt x="1" y="9396"/>
                      </a:cubicBezTo>
                      <a:cubicBezTo>
                        <a:pt x="1" y="9529"/>
                        <a:pt x="101" y="9663"/>
                        <a:pt x="234" y="9729"/>
                      </a:cubicBezTo>
                      <a:cubicBezTo>
                        <a:pt x="268" y="9763"/>
                        <a:pt x="309" y="9779"/>
                        <a:pt x="351" y="9779"/>
                      </a:cubicBezTo>
                      <a:cubicBezTo>
                        <a:pt x="393" y="9779"/>
                        <a:pt x="434" y="9763"/>
                        <a:pt x="468" y="9729"/>
                      </a:cubicBezTo>
                      <a:cubicBezTo>
                        <a:pt x="568" y="9696"/>
                        <a:pt x="601" y="9663"/>
                        <a:pt x="634" y="9562"/>
                      </a:cubicBezTo>
                      <a:cubicBezTo>
                        <a:pt x="735" y="9229"/>
                        <a:pt x="801" y="8895"/>
                        <a:pt x="901" y="8528"/>
                      </a:cubicBezTo>
                      <a:cubicBezTo>
                        <a:pt x="968" y="8161"/>
                        <a:pt x="1101" y="7828"/>
                        <a:pt x="1168" y="7461"/>
                      </a:cubicBezTo>
                      <a:cubicBezTo>
                        <a:pt x="1435" y="6727"/>
                        <a:pt x="1735" y="6060"/>
                        <a:pt x="2035" y="5393"/>
                      </a:cubicBezTo>
                      <a:lnTo>
                        <a:pt x="2035" y="5393"/>
                      </a:lnTo>
                      <a:cubicBezTo>
                        <a:pt x="2035" y="5460"/>
                        <a:pt x="2002" y="5460"/>
                        <a:pt x="2002" y="5493"/>
                      </a:cubicBezTo>
                      <a:cubicBezTo>
                        <a:pt x="2603" y="4359"/>
                        <a:pt x="3336" y="3291"/>
                        <a:pt x="4237" y="2324"/>
                      </a:cubicBezTo>
                      <a:cubicBezTo>
                        <a:pt x="4938" y="1557"/>
                        <a:pt x="5738" y="856"/>
                        <a:pt x="6572" y="289"/>
                      </a:cubicBezTo>
                      <a:cubicBezTo>
                        <a:pt x="6605" y="222"/>
                        <a:pt x="6605" y="156"/>
                        <a:pt x="6572" y="122"/>
                      </a:cubicBezTo>
                      <a:cubicBezTo>
                        <a:pt x="6505" y="56"/>
                        <a:pt x="6505" y="56"/>
                        <a:pt x="6472" y="56"/>
                      </a:cubicBezTo>
                      <a:cubicBezTo>
                        <a:pt x="6394" y="17"/>
                        <a:pt x="6350" y="0"/>
                        <a:pt x="632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166" name="Google Shape;6166;p37"/>
                <p:cNvSpPr/>
                <p:nvPr/>
              </p:nvSpPr>
              <p:spPr>
                <a:xfrm>
                  <a:off x="2586850" y="4331875"/>
                  <a:ext cx="166800" cy="15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" h="6064" extrusionOk="0">
                      <a:moveTo>
                        <a:pt x="267" y="1"/>
                      </a:moveTo>
                      <a:cubicBezTo>
                        <a:pt x="134" y="67"/>
                        <a:pt x="100" y="67"/>
                        <a:pt x="34" y="134"/>
                      </a:cubicBezTo>
                      <a:cubicBezTo>
                        <a:pt x="0" y="234"/>
                        <a:pt x="34" y="267"/>
                        <a:pt x="134" y="301"/>
                      </a:cubicBezTo>
                      <a:cubicBezTo>
                        <a:pt x="267" y="367"/>
                        <a:pt x="434" y="434"/>
                        <a:pt x="534" y="534"/>
                      </a:cubicBezTo>
                      <a:cubicBezTo>
                        <a:pt x="1034" y="768"/>
                        <a:pt x="1501" y="1068"/>
                        <a:pt x="1968" y="1368"/>
                      </a:cubicBezTo>
                      <a:cubicBezTo>
                        <a:pt x="2435" y="1702"/>
                        <a:pt x="2869" y="2035"/>
                        <a:pt x="3336" y="2436"/>
                      </a:cubicBezTo>
                      <a:cubicBezTo>
                        <a:pt x="3770" y="2803"/>
                        <a:pt x="4103" y="3203"/>
                        <a:pt x="4470" y="3603"/>
                      </a:cubicBezTo>
                      <a:cubicBezTo>
                        <a:pt x="4804" y="4037"/>
                        <a:pt x="5137" y="4437"/>
                        <a:pt x="5371" y="4871"/>
                      </a:cubicBezTo>
                      <a:cubicBezTo>
                        <a:pt x="5471" y="5037"/>
                        <a:pt x="5604" y="5204"/>
                        <a:pt x="5671" y="5371"/>
                      </a:cubicBezTo>
                      <a:cubicBezTo>
                        <a:pt x="5738" y="5538"/>
                        <a:pt x="5838" y="5705"/>
                        <a:pt x="5971" y="5871"/>
                      </a:cubicBezTo>
                      <a:cubicBezTo>
                        <a:pt x="6021" y="5995"/>
                        <a:pt x="6144" y="6064"/>
                        <a:pt x="6272" y="6064"/>
                      </a:cubicBezTo>
                      <a:cubicBezTo>
                        <a:pt x="6317" y="6064"/>
                        <a:pt x="6362" y="6055"/>
                        <a:pt x="6405" y="6038"/>
                      </a:cubicBezTo>
                      <a:cubicBezTo>
                        <a:pt x="6572" y="5938"/>
                        <a:pt x="6672" y="5738"/>
                        <a:pt x="6572" y="5571"/>
                      </a:cubicBezTo>
                      <a:cubicBezTo>
                        <a:pt x="6538" y="5438"/>
                        <a:pt x="6472" y="5271"/>
                        <a:pt x="6372" y="5138"/>
                      </a:cubicBezTo>
                      <a:cubicBezTo>
                        <a:pt x="6305" y="4971"/>
                        <a:pt x="6205" y="4804"/>
                        <a:pt x="6071" y="4671"/>
                      </a:cubicBezTo>
                      <a:lnTo>
                        <a:pt x="5471" y="3803"/>
                      </a:lnTo>
                      <a:cubicBezTo>
                        <a:pt x="5004" y="3236"/>
                        <a:pt x="4404" y="2736"/>
                        <a:pt x="3870" y="2235"/>
                      </a:cubicBezTo>
                      <a:cubicBezTo>
                        <a:pt x="3336" y="1768"/>
                        <a:pt x="2736" y="1335"/>
                        <a:pt x="2135" y="935"/>
                      </a:cubicBezTo>
                      <a:cubicBezTo>
                        <a:pt x="1835" y="768"/>
                        <a:pt x="1501" y="568"/>
                        <a:pt x="1201" y="434"/>
                      </a:cubicBezTo>
                      <a:cubicBezTo>
                        <a:pt x="934" y="267"/>
                        <a:pt x="601" y="1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167" name="Google Shape;6167;p37"/>
                <p:cNvSpPr/>
                <p:nvPr/>
              </p:nvSpPr>
              <p:spPr>
                <a:xfrm>
                  <a:off x="2694425" y="4319375"/>
                  <a:ext cx="77575" cy="10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4197" extrusionOk="0">
                      <a:moveTo>
                        <a:pt x="201" y="0"/>
                      </a:moveTo>
                      <a:cubicBezTo>
                        <a:pt x="134" y="67"/>
                        <a:pt x="67" y="67"/>
                        <a:pt x="34" y="100"/>
                      </a:cubicBezTo>
                      <a:cubicBezTo>
                        <a:pt x="0" y="134"/>
                        <a:pt x="34" y="234"/>
                        <a:pt x="67" y="267"/>
                      </a:cubicBezTo>
                      <a:lnTo>
                        <a:pt x="234" y="434"/>
                      </a:lnTo>
                      <a:cubicBezTo>
                        <a:pt x="534" y="701"/>
                        <a:pt x="801" y="968"/>
                        <a:pt x="1035" y="1268"/>
                      </a:cubicBezTo>
                      <a:cubicBezTo>
                        <a:pt x="1301" y="1568"/>
                        <a:pt x="1502" y="1902"/>
                        <a:pt x="1735" y="2168"/>
                      </a:cubicBezTo>
                      <a:cubicBezTo>
                        <a:pt x="1902" y="2469"/>
                        <a:pt x="2135" y="2769"/>
                        <a:pt x="2235" y="3102"/>
                      </a:cubicBezTo>
                      <a:cubicBezTo>
                        <a:pt x="2402" y="3403"/>
                        <a:pt x="2536" y="3736"/>
                        <a:pt x="2669" y="4070"/>
                      </a:cubicBezTo>
                      <a:cubicBezTo>
                        <a:pt x="2693" y="4142"/>
                        <a:pt x="2786" y="4197"/>
                        <a:pt x="2862" y="4197"/>
                      </a:cubicBezTo>
                      <a:cubicBezTo>
                        <a:pt x="2891" y="4197"/>
                        <a:pt x="2917" y="4188"/>
                        <a:pt x="2936" y="4170"/>
                      </a:cubicBezTo>
                      <a:lnTo>
                        <a:pt x="3069" y="4070"/>
                      </a:lnTo>
                      <a:cubicBezTo>
                        <a:pt x="3103" y="4003"/>
                        <a:pt x="3069" y="3936"/>
                        <a:pt x="3069" y="3903"/>
                      </a:cubicBezTo>
                      <a:cubicBezTo>
                        <a:pt x="2936" y="3536"/>
                        <a:pt x="2736" y="3202"/>
                        <a:pt x="2569" y="2869"/>
                      </a:cubicBezTo>
                      <a:cubicBezTo>
                        <a:pt x="2369" y="2469"/>
                        <a:pt x="2135" y="2135"/>
                        <a:pt x="1902" y="1801"/>
                      </a:cubicBezTo>
                      <a:cubicBezTo>
                        <a:pt x="1668" y="1468"/>
                        <a:pt x="1401" y="1201"/>
                        <a:pt x="1168" y="901"/>
                      </a:cubicBezTo>
                      <a:cubicBezTo>
                        <a:pt x="901" y="601"/>
                        <a:pt x="568" y="367"/>
                        <a:pt x="301" y="67"/>
                      </a:cubicBezTo>
                      <a:cubicBezTo>
                        <a:pt x="301" y="67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168" name="Google Shape;6168;p37"/>
                <p:cNvSpPr/>
                <p:nvPr/>
              </p:nvSpPr>
              <p:spPr>
                <a:xfrm>
                  <a:off x="2756125" y="4220125"/>
                  <a:ext cx="60900" cy="21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6" h="8441" extrusionOk="0">
                      <a:moveTo>
                        <a:pt x="101" y="1"/>
                      </a:moveTo>
                      <a:cubicBezTo>
                        <a:pt x="34" y="34"/>
                        <a:pt x="1" y="167"/>
                        <a:pt x="34" y="234"/>
                      </a:cubicBezTo>
                      <a:cubicBezTo>
                        <a:pt x="368" y="901"/>
                        <a:pt x="668" y="1568"/>
                        <a:pt x="902" y="2269"/>
                      </a:cubicBezTo>
                      <a:cubicBezTo>
                        <a:pt x="1369" y="3703"/>
                        <a:pt x="1569" y="5171"/>
                        <a:pt x="1669" y="6672"/>
                      </a:cubicBezTo>
                      <a:lnTo>
                        <a:pt x="1669" y="6572"/>
                      </a:lnTo>
                      <a:cubicBezTo>
                        <a:pt x="1669" y="6839"/>
                        <a:pt x="1702" y="7072"/>
                        <a:pt x="1702" y="7339"/>
                      </a:cubicBezTo>
                      <a:cubicBezTo>
                        <a:pt x="1702" y="7606"/>
                        <a:pt x="1702" y="7873"/>
                        <a:pt x="1735" y="8173"/>
                      </a:cubicBezTo>
                      <a:cubicBezTo>
                        <a:pt x="1735" y="8340"/>
                        <a:pt x="1902" y="8440"/>
                        <a:pt x="2069" y="8440"/>
                      </a:cubicBezTo>
                      <a:cubicBezTo>
                        <a:pt x="2269" y="8440"/>
                        <a:pt x="2436" y="8340"/>
                        <a:pt x="2436" y="8106"/>
                      </a:cubicBezTo>
                      <a:cubicBezTo>
                        <a:pt x="2436" y="7773"/>
                        <a:pt x="2436" y="7406"/>
                        <a:pt x="2403" y="7072"/>
                      </a:cubicBezTo>
                      <a:cubicBezTo>
                        <a:pt x="2369" y="6739"/>
                        <a:pt x="2336" y="6372"/>
                        <a:pt x="2269" y="6038"/>
                      </a:cubicBezTo>
                      <a:cubicBezTo>
                        <a:pt x="2202" y="5371"/>
                        <a:pt x="2069" y="4704"/>
                        <a:pt x="1902" y="4037"/>
                      </a:cubicBezTo>
                      <a:cubicBezTo>
                        <a:pt x="1735" y="3370"/>
                        <a:pt x="1535" y="2736"/>
                        <a:pt x="1268" y="2102"/>
                      </a:cubicBezTo>
                      <a:cubicBezTo>
                        <a:pt x="1035" y="1435"/>
                        <a:pt x="701" y="801"/>
                        <a:pt x="368" y="201"/>
                      </a:cubicBezTo>
                      <a:cubicBezTo>
                        <a:pt x="334" y="134"/>
                        <a:pt x="268" y="101"/>
                        <a:pt x="201" y="101"/>
                      </a:cubicBezTo>
                      <a:cubicBezTo>
                        <a:pt x="168" y="1"/>
                        <a:pt x="168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169" name="Google Shape;6169;p37"/>
                <p:cNvSpPr/>
                <p:nvPr/>
              </p:nvSpPr>
              <p:spPr>
                <a:xfrm>
                  <a:off x="2407550" y="4510350"/>
                  <a:ext cx="290225" cy="5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9" h="2375" extrusionOk="0">
                      <a:moveTo>
                        <a:pt x="3670" y="0"/>
                      </a:moveTo>
                      <a:cubicBezTo>
                        <a:pt x="3470" y="67"/>
                        <a:pt x="3270" y="67"/>
                        <a:pt x="3003" y="67"/>
                      </a:cubicBezTo>
                      <a:cubicBezTo>
                        <a:pt x="2502" y="67"/>
                        <a:pt x="2002" y="100"/>
                        <a:pt x="1535" y="167"/>
                      </a:cubicBezTo>
                      <a:cubicBezTo>
                        <a:pt x="1035" y="267"/>
                        <a:pt x="601" y="334"/>
                        <a:pt x="101" y="434"/>
                      </a:cubicBezTo>
                      <a:cubicBezTo>
                        <a:pt x="34" y="434"/>
                        <a:pt x="1" y="467"/>
                        <a:pt x="1" y="500"/>
                      </a:cubicBezTo>
                      <a:cubicBezTo>
                        <a:pt x="1" y="567"/>
                        <a:pt x="34" y="600"/>
                        <a:pt x="101" y="600"/>
                      </a:cubicBezTo>
                      <a:cubicBezTo>
                        <a:pt x="668" y="467"/>
                        <a:pt x="1268" y="434"/>
                        <a:pt x="1835" y="334"/>
                      </a:cubicBezTo>
                      <a:cubicBezTo>
                        <a:pt x="2436" y="300"/>
                        <a:pt x="3003" y="300"/>
                        <a:pt x="3603" y="300"/>
                      </a:cubicBezTo>
                      <a:cubicBezTo>
                        <a:pt x="5038" y="334"/>
                        <a:pt x="6505" y="600"/>
                        <a:pt x="7940" y="1001"/>
                      </a:cubicBezTo>
                      <a:lnTo>
                        <a:pt x="7873" y="1001"/>
                      </a:lnTo>
                      <a:cubicBezTo>
                        <a:pt x="8440" y="1168"/>
                        <a:pt x="8974" y="1368"/>
                        <a:pt x="9507" y="1601"/>
                      </a:cubicBezTo>
                      <a:cubicBezTo>
                        <a:pt x="9808" y="1701"/>
                        <a:pt x="10041" y="1801"/>
                        <a:pt x="10308" y="1935"/>
                      </a:cubicBezTo>
                      <a:cubicBezTo>
                        <a:pt x="10608" y="2035"/>
                        <a:pt x="10875" y="2202"/>
                        <a:pt x="11142" y="2335"/>
                      </a:cubicBezTo>
                      <a:cubicBezTo>
                        <a:pt x="11188" y="2363"/>
                        <a:pt x="11234" y="2375"/>
                        <a:pt x="11278" y="2375"/>
                      </a:cubicBezTo>
                      <a:cubicBezTo>
                        <a:pt x="11393" y="2375"/>
                        <a:pt x="11494" y="2289"/>
                        <a:pt x="11542" y="2168"/>
                      </a:cubicBezTo>
                      <a:cubicBezTo>
                        <a:pt x="11609" y="2102"/>
                        <a:pt x="11609" y="2001"/>
                        <a:pt x="11542" y="1935"/>
                      </a:cubicBezTo>
                      <a:cubicBezTo>
                        <a:pt x="11509" y="1835"/>
                        <a:pt x="11475" y="1801"/>
                        <a:pt x="11375" y="1768"/>
                      </a:cubicBezTo>
                      <a:cubicBezTo>
                        <a:pt x="10975" y="1534"/>
                        <a:pt x="10508" y="1401"/>
                        <a:pt x="10108" y="1201"/>
                      </a:cubicBezTo>
                      <a:cubicBezTo>
                        <a:pt x="9641" y="1067"/>
                        <a:pt x="9174" y="867"/>
                        <a:pt x="8673" y="701"/>
                      </a:cubicBezTo>
                      <a:cubicBezTo>
                        <a:pt x="7773" y="434"/>
                        <a:pt x="6805" y="267"/>
                        <a:pt x="5838" y="133"/>
                      </a:cubicBezTo>
                      <a:cubicBezTo>
                        <a:pt x="5138" y="67"/>
                        <a:pt x="4370" y="0"/>
                        <a:pt x="367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170" name="Google Shape;6170;p37"/>
                <p:cNvSpPr/>
                <p:nvPr/>
              </p:nvSpPr>
              <p:spPr>
                <a:xfrm>
                  <a:off x="2518475" y="4446950"/>
                  <a:ext cx="173475" cy="9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9" h="3789" extrusionOk="0">
                      <a:moveTo>
                        <a:pt x="100" y="1"/>
                      </a:moveTo>
                      <a:cubicBezTo>
                        <a:pt x="67" y="1"/>
                        <a:pt x="33" y="34"/>
                        <a:pt x="33" y="101"/>
                      </a:cubicBezTo>
                      <a:cubicBezTo>
                        <a:pt x="0" y="168"/>
                        <a:pt x="33" y="301"/>
                        <a:pt x="100" y="334"/>
                      </a:cubicBezTo>
                      <a:cubicBezTo>
                        <a:pt x="867" y="601"/>
                        <a:pt x="1601" y="868"/>
                        <a:pt x="2335" y="1202"/>
                      </a:cubicBezTo>
                      <a:cubicBezTo>
                        <a:pt x="3036" y="1535"/>
                        <a:pt x="3736" y="1936"/>
                        <a:pt x="4403" y="2369"/>
                      </a:cubicBezTo>
                      <a:cubicBezTo>
                        <a:pt x="4737" y="2603"/>
                        <a:pt x="5037" y="2803"/>
                        <a:pt x="5371" y="3003"/>
                      </a:cubicBezTo>
                      <a:cubicBezTo>
                        <a:pt x="5704" y="3270"/>
                        <a:pt x="6004" y="3470"/>
                        <a:pt x="6338" y="3704"/>
                      </a:cubicBezTo>
                      <a:cubicBezTo>
                        <a:pt x="6411" y="3762"/>
                        <a:pt x="6491" y="3788"/>
                        <a:pt x="6568" y="3788"/>
                      </a:cubicBezTo>
                      <a:cubicBezTo>
                        <a:pt x="6667" y="3788"/>
                        <a:pt x="6763" y="3745"/>
                        <a:pt x="6838" y="3670"/>
                      </a:cubicBezTo>
                      <a:cubicBezTo>
                        <a:pt x="6938" y="3503"/>
                        <a:pt x="6905" y="3303"/>
                        <a:pt x="6772" y="3170"/>
                      </a:cubicBezTo>
                      <a:cubicBezTo>
                        <a:pt x="6338" y="2803"/>
                        <a:pt x="5771" y="2469"/>
                        <a:pt x="5271" y="2136"/>
                      </a:cubicBezTo>
                      <a:cubicBezTo>
                        <a:pt x="4770" y="1836"/>
                        <a:pt x="4236" y="1535"/>
                        <a:pt x="3703" y="1302"/>
                      </a:cubicBezTo>
                      <a:cubicBezTo>
                        <a:pt x="3169" y="1035"/>
                        <a:pt x="2602" y="801"/>
                        <a:pt x="2035" y="601"/>
                      </a:cubicBezTo>
                      <a:cubicBezTo>
                        <a:pt x="1434" y="368"/>
                        <a:pt x="867" y="168"/>
                        <a:pt x="234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171" name="Google Shape;6171;p37"/>
                <p:cNvSpPr/>
                <p:nvPr/>
              </p:nvSpPr>
              <p:spPr>
                <a:xfrm>
                  <a:off x="2604350" y="4345225"/>
                  <a:ext cx="515400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6" h="17146" extrusionOk="0">
                      <a:moveTo>
                        <a:pt x="12510" y="0"/>
                      </a:moveTo>
                      <a:cubicBezTo>
                        <a:pt x="11309" y="0"/>
                        <a:pt x="10108" y="167"/>
                        <a:pt x="8974" y="434"/>
                      </a:cubicBezTo>
                      <a:cubicBezTo>
                        <a:pt x="8340" y="601"/>
                        <a:pt x="7806" y="834"/>
                        <a:pt x="7306" y="1034"/>
                      </a:cubicBezTo>
                      <a:cubicBezTo>
                        <a:pt x="6839" y="1234"/>
                        <a:pt x="6405" y="1501"/>
                        <a:pt x="5905" y="1768"/>
                      </a:cubicBezTo>
                      <a:cubicBezTo>
                        <a:pt x="5105" y="2269"/>
                        <a:pt x="4304" y="2902"/>
                        <a:pt x="3503" y="3736"/>
                      </a:cubicBezTo>
                      <a:cubicBezTo>
                        <a:pt x="2669" y="4570"/>
                        <a:pt x="2002" y="5504"/>
                        <a:pt x="1469" y="6405"/>
                      </a:cubicBezTo>
                      <a:cubicBezTo>
                        <a:pt x="902" y="7439"/>
                        <a:pt x="501" y="8440"/>
                        <a:pt x="334" y="9440"/>
                      </a:cubicBezTo>
                      <a:cubicBezTo>
                        <a:pt x="268" y="10007"/>
                        <a:pt x="268" y="10541"/>
                        <a:pt x="301" y="11075"/>
                      </a:cubicBezTo>
                      <a:cubicBezTo>
                        <a:pt x="101" y="11208"/>
                        <a:pt x="1" y="11408"/>
                        <a:pt x="68" y="11609"/>
                      </a:cubicBezTo>
                      <a:cubicBezTo>
                        <a:pt x="168" y="12109"/>
                        <a:pt x="301" y="12543"/>
                        <a:pt x="501" y="12943"/>
                      </a:cubicBezTo>
                      <a:cubicBezTo>
                        <a:pt x="735" y="13377"/>
                        <a:pt x="968" y="13743"/>
                        <a:pt x="1268" y="14110"/>
                      </a:cubicBezTo>
                      <a:cubicBezTo>
                        <a:pt x="1569" y="14444"/>
                        <a:pt x="1902" y="14778"/>
                        <a:pt x="2269" y="15078"/>
                      </a:cubicBezTo>
                      <a:cubicBezTo>
                        <a:pt x="2669" y="15411"/>
                        <a:pt x="3136" y="15645"/>
                        <a:pt x="3470" y="15878"/>
                      </a:cubicBezTo>
                      <a:cubicBezTo>
                        <a:pt x="4237" y="16279"/>
                        <a:pt x="5105" y="16612"/>
                        <a:pt x="6172" y="16879"/>
                      </a:cubicBezTo>
                      <a:cubicBezTo>
                        <a:pt x="6973" y="17079"/>
                        <a:pt x="7840" y="17146"/>
                        <a:pt x="8774" y="17146"/>
                      </a:cubicBezTo>
                      <a:lnTo>
                        <a:pt x="9007" y="17146"/>
                      </a:lnTo>
                      <a:cubicBezTo>
                        <a:pt x="9908" y="17146"/>
                        <a:pt x="10742" y="16979"/>
                        <a:pt x="11576" y="16712"/>
                      </a:cubicBezTo>
                      <a:cubicBezTo>
                        <a:pt x="12276" y="16445"/>
                        <a:pt x="12977" y="16112"/>
                        <a:pt x="13811" y="15611"/>
                      </a:cubicBezTo>
                      <a:cubicBezTo>
                        <a:pt x="15479" y="14611"/>
                        <a:pt x="16946" y="13310"/>
                        <a:pt x="18181" y="11809"/>
                      </a:cubicBezTo>
                      <a:cubicBezTo>
                        <a:pt x="18814" y="11075"/>
                        <a:pt x="19315" y="10274"/>
                        <a:pt x="19748" y="9440"/>
                      </a:cubicBezTo>
                      <a:cubicBezTo>
                        <a:pt x="20149" y="8606"/>
                        <a:pt x="20415" y="7773"/>
                        <a:pt x="20516" y="6972"/>
                      </a:cubicBezTo>
                      <a:cubicBezTo>
                        <a:pt x="20582" y="6605"/>
                        <a:pt x="20616" y="6138"/>
                        <a:pt x="20582" y="5704"/>
                      </a:cubicBezTo>
                      <a:cubicBezTo>
                        <a:pt x="20516" y="5304"/>
                        <a:pt x="20449" y="4904"/>
                        <a:pt x="20315" y="4437"/>
                      </a:cubicBezTo>
                      <a:cubicBezTo>
                        <a:pt x="20082" y="3636"/>
                        <a:pt x="19515" y="2902"/>
                        <a:pt x="18814" y="2202"/>
                      </a:cubicBezTo>
                      <a:cubicBezTo>
                        <a:pt x="18080" y="1468"/>
                        <a:pt x="17113" y="901"/>
                        <a:pt x="16012" y="534"/>
                      </a:cubicBezTo>
                      <a:cubicBezTo>
                        <a:pt x="14945" y="200"/>
                        <a:pt x="13777" y="0"/>
                        <a:pt x="12510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172" name="Google Shape;6172;p37"/>
                <p:cNvSpPr/>
                <p:nvPr/>
              </p:nvSpPr>
              <p:spPr>
                <a:xfrm>
                  <a:off x="2604350" y="4345225"/>
                  <a:ext cx="512900" cy="42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16" h="17180" extrusionOk="0">
                      <a:moveTo>
                        <a:pt x="12643" y="0"/>
                      </a:moveTo>
                      <a:cubicBezTo>
                        <a:pt x="12677" y="67"/>
                        <a:pt x="12743" y="100"/>
                        <a:pt x="12777" y="167"/>
                      </a:cubicBezTo>
                      <a:cubicBezTo>
                        <a:pt x="12943" y="367"/>
                        <a:pt x="13110" y="601"/>
                        <a:pt x="13244" y="868"/>
                      </a:cubicBezTo>
                      <a:cubicBezTo>
                        <a:pt x="13344" y="1101"/>
                        <a:pt x="13444" y="1401"/>
                        <a:pt x="13511" y="1701"/>
                      </a:cubicBezTo>
                      <a:cubicBezTo>
                        <a:pt x="13611" y="1968"/>
                        <a:pt x="13644" y="2302"/>
                        <a:pt x="13677" y="2602"/>
                      </a:cubicBezTo>
                      <a:cubicBezTo>
                        <a:pt x="13744" y="3236"/>
                        <a:pt x="13744" y="3870"/>
                        <a:pt x="13611" y="4537"/>
                      </a:cubicBezTo>
                      <a:cubicBezTo>
                        <a:pt x="13511" y="5171"/>
                        <a:pt x="13344" y="5771"/>
                        <a:pt x="13144" y="6338"/>
                      </a:cubicBezTo>
                      <a:cubicBezTo>
                        <a:pt x="13010" y="6605"/>
                        <a:pt x="12910" y="6872"/>
                        <a:pt x="12777" y="7072"/>
                      </a:cubicBezTo>
                      <a:cubicBezTo>
                        <a:pt x="12610" y="7372"/>
                        <a:pt x="12410" y="7706"/>
                        <a:pt x="12176" y="8006"/>
                      </a:cubicBezTo>
                      <a:cubicBezTo>
                        <a:pt x="11743" y="8606"/>
                        <a:pt x="11176" y="9174"/>
                        <a:pt x="10575" y="9674"/>
                      </a:cubicBezTo>
                      <a:cubicBezTo>
                        <a:pt x="9941" y="10174"/>
                        <a:pt x="9274" y="10608"/>
                        <a:pt x="8574" y="10941"/>
                      </a:cubicBezTo>
                      <a:cubicBezTo>
                        <a:pt x="7806" y="11342"/>
                        <a:pt x="7073" y="11609"/>
                        <a:pt x="6305" y="11842"/>
                      </a:cubicBezTo>
                      <a:cubicBezTo>
                        <a:pt x="5305" y="12109"/>
                        <a:pt x="4304" y="12242"/>
                        <a:pt x="3337" y="12242"/>
                      </a:cubicBezTo>
                      <a:cubicBezTo>
                        <a:pt x="2770" y="12242"/>
                        <a:pt x="2169" y="12209"/>
                        <a:pt x="1602" y="12076"/>
                      </a:cubicBezTo>
                      <a:cubicBezTo>
                        <a:pt x="1068" y="12009"/>
                        <a:pt x="501" y="11842"/>
                        <a:pt x="1" y="11609"/>
                      </a:cubicBezTo>
                      <a:lnTo>
                        <a:pt x="1" y="11609"/>
                      </a:lnTo>
                      <a:cubicBezTo>
                        <a:pt x="101" y="12109"/>
                        <a:pt x="268" y="12576"/>
                        <a:pt x="435" y="12943"/>
                      </a:cubicBezTo>
                      <a:cubicBezTo>
                        <a:pt x="635" y="13377"/>
                        <a:pt x="902" y="13743"/>
                        <a:pt x="1168" y="14110"/>
                      </a:cubicBezTo>
                      <a:cubicBezTo>
                        <a:pt x="1469" y="14444"/>
                        <a:pt x="1802" y="14778"/>
                        <a:pt x="2169" y="15078"/>
                      </a:cubicBezTo>
                      <a:cubicBezTo>
                        <a:pt x="2603" y="15411"/>
                        <a:pt x="3103" y="15712"/>
                        <a:pt x="3403" y="15878"/>
                      </a:cubicBezTo>
                      <a:cubicBezTo>
                        <a:pt x="4137" y="16279"/>
                        <a:pt x="5004" y="16612"/>
                        <a:pt x="6105" y="16879"/>
                      </a:cubicBezTo>
                      <a:cubicBezTo>
                        <a:pt x="6939" y="17079"/>
                        <a:pt x="7773" y="17179"/>
                        <a:pt x="8674" y="17179"/>
                      </a:cubicBezTo>
                      <a:lnTo>
                        <a:pt x="8941" y="17179"/>
                      </a:lnTo>
                      <a:cubicBezTo>
                        <a:pt x="9808" y="17179"/>
                        <a:pt x="10642" y="17012"/>
                        <a:pt x="11476" y="16712"/>
                      </a:cubicBezTo>
                      <a:cubicBezTo>
                        <a:pt x="12176" y="16445"/>
                        <a:pt x="12910" y="16112"/>
                        <a:pt x="13744" y="15611"/>
                      </a:cubicBezTo>
                      <a:cubicBezTo>
                        <a:pt x="15412" y="14611"/>
                        <a:pt x="16846" y="13377"/>
                        <a:pt x="18114" y="11809"/>
                      </a:cubicBezTo>
                      <a:cubicBezTo>
                        <a:pt x="18748" y="11075"/>
                        <a:pt x="19248" y="10274"/>
                        <a:pt x="19648" y="9440"/>
                      </a:cubicBezTo>
                      <a:cubicBezTo>
                        <a:pt x="20082" y="8606"/>
                        <a:pt x="20315" y="7773"/>
                        <a:pt x="20449" y="6939"/>
                      </a:cubicBezTo>
                      <a:cubicBezTo>
                        <a:pt x="20482" y="6538"/>
                        <a:pt x="20516" y="6105"/>
                        <a:pt x="20482" y="5638"/>
                      </a:cubicBezTo>
                      <a:cubicBezTo>
                        <a:pt x="20449" y="5271"/>
                        <a:pt x="20349" y="4870"/>
                        <a:pt x="20249" y="4403"/>
                      </a:cubicBezTo>
                      <a:cubicBezTo>
                        <a:pt x="19982" y="3603"/>
                        <a:pt x="19481" y="2869"/>
                        <a:pt x="18748" y="2135"/>
                      </a:cubicBezTo>
                      <a:cubicBezTo>
                        <a:pt x="17980" y="1435"/>
                        <a:pt x="16980" y="868"/>
                        <a:pt x="15946" y="467"/>
                      </a:cubicBezTo>
                      <a:cubicBezTo>
                        <a:pt x="14978" y="200"/>
                        <a:pt x="13844" y="0"/>
                        <a:pt x="12643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173" name="Google Shape;6173;p37"/>
                <p:cNvSpPr/>
                <p:nvPr/>
              </p:nvSpPr>
              <p:spPr>
                <a:xfrm>
                  <a:off x="2274125" y="4309350"/>
                  <a:ext cx="1135000" cy="85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00" h="34059" extrusionOk="0">
                      <a:moveTo>
                        <a:pt x="37327" y="1"/>
                      </a:moveTo>
                      <a:cubicBezTo>
                        <a:pt x="36360" y="1"/>
                        <a:pt x="35359" y="168"/>
                        <a:pt x="34392" y="535"/>
                      </a:cubicBezTo>
                      <a:cubicBezTo>
                        <a:pt x="33991" y="701"/>
                        <a:pt x="33558" y="868"/>
                        <a:pt x="33057" y="1168"/>
                      </a:cubicBezTo>
                      <a:cubicBezTo>
                        <a:pt x="32657" y="1435"/>
                        <a:pt x="32290" y="1669"/>
                        <a:pt x="31957" y="2002"/>
                      </a:cubicBezTo>
                      <a:cubicBezTo>
                        <a:pt x="31189" y="2669"/>
                        <a:pt x="30656" y="3503"/>
                        <a:pt x="30389" y="4371"/>
                      </a:cubicBezTo>
                      <a:cubicBezTo>
                        <a:pt x="30355" y="4504"/>
                        <a:pt x="30322" y="4671"/>
                        <a:pt x="30289" y="4804"/>
                      </a:cubicBezTo>
                      <a:cubicBezTo>
                        <a:pt x="30222" y="4938"/>
                        <a:pt x="30189" y="5105"/>
                        <a:pt x="30155" y="5205"/>
                      </a:cubicBezTo>
                      <a:lnTo>
                        <a:pt x="29888" y="5972"/>
                      </a:lnTo>
                      <a:cubicBezTo>
                        <a:pt x="29688" y="6506"/>
                        <a:pt x="29455" y="7039"/>
                        <a:pt x="29221" y="7540"/>
                      </a:cubicBezTo>
                      <a:lnTo>
                        <a:pt x="29155" y="7706"/>
                      </a:lnTo>
                      <a:cubicBezTo>
                        <a:pt x="28954" y="8173"/>
                        <a:pt x="28688" y="8674"/>
                        <a:pt x="28621" y="9208"/>
                      </a:cubicBezTo>
                      <a:cubicBezTo>
                        <a:pt x="28554" y="9374"/>
                        <a:pt x="28554" y="9608"/>
                        <a:pt x="28554" y="9775"/>
                      </a:cubicBezTo>
                      <a:cubicBezTo>
                        <a:pt x="28321" y="9808"/>
                        <a:pt x="28121" y="9841"/>
                        <a:pt x="27887" y="9875"/>
                      </a:cubicBezTo>
                      <a:cubicBezTo>
                        <a:pt x="27687" y="9941"/>
                        <a:pt x="27520" y="10008"/>
                        <a:pt x="27353" y="10108"/>
                      </a:cubicBezTo>
                      <a:cubicBezTo>
                        <a:pt x="27187" y="10175"/>
                        <a:pt x="27020" y="10275"/>
                        <a:pt x="26853" y="10375"/>
                      </a:cubicBezTo>
                      <a:cubicBezTo>
                        <a:pt x="26353" y="10675"/>
                        <a:pt x="25986" y="11109"/>
                        <a:pt x="25552" y="11509"/>
                      </a:cubicBezTo>
                      <a:lnTo>
                        <a:pt x="25519" y="11543"/>
                      </a:lnTo>
                      <a:cubicBezTo>
                        <a:pt x="25285" y="11809"/>
                        <a:pt x="25118" y="12010"/>
                        <a:pt x="24885" y="12176"/>
                      </a:cubicBezTo>
                      <a:cubicBezTo>
                        <a:pt x="24651" y="12376"/>
                        <a:pt x="24385" y="12610"/>
                        <a:pt x="24151" y="12777"/>
                      </a:cubicBezTo>
                      <a:cubicBezTo>
                        <a:pt x="23951" y="12877"/>
                        <a:pt x="23684" y="13010"/>
                        <a:pt x="23451" y="13110"/>
                      </a:cubicBezTo>
                      <a:cubicBezTo>
                        <a:pt x="23317" y="13144"/>
                        <a:pt x="23150" y="13177"/>
                        <a:pt x="23017" y="13177"/>
                      </a:cubicBezTo>
                      <a:lnTo>
                        <a:pt x="21716" y="13177"/>
                      </a:lnTo>
                      <a:cubicBezTo>
                        <a:pt x="21616" y="13177"/>
                        <a:pt x="21549" y="13177"/>
                        <a:pt x="21482" y="13210"/>
                      </a:cubicBezTo>
                      <a:cubicBezTo>
                        <a:pt x="20982" y="13310"/>
                        <a:pt x="20515" y="13477"/>
                        <a:pt x="20048" y="13777"/>
                      </a:cubicBezTo>
                      <a:cubicBezTo>
                        <a:pt x="19881" y="13878"/>
                        <a:pt x="19681" y="13978"/>
                        <a:pt x="19514" y="14144"/>
                      </a:cubicBezTo>
                      <a:cubicBezTo>
                        <a:pt x="19448" y="14111"/>
                        <a:pt x="19314" y="14044"/>
                        <a:pt x="19214" y="14044"/>
                      </a:cubicBezTo>
                      <a:cubicBezTo>
                        <a:pt x="19047" y="14011"/>
                        <a:pt x="18847" y="14011"/>
                        <a:pt x="18714" y="14011"/>
                      </a:cubicBezTo>
                      <a:lnTo>
                        <a:pt x="18647" y="14011"/>
                      </a:lnTo>
                      <a:cubicBezTo>
                        <a:pt x="18347" y="14011"/>
                        <a:pt x="18147" y="13978"/>
                        <a:pt x="17947" y="13944"/>
                      </a:cubicBezTo>
                      <a:cubicBezTo>
                        <a:pt x="17713" y="13878"/>
                        <a:pt x="17513" y="13811"/>
                        <a:pt x="17346" y="13711"/>
                      </a:cubicBezTo>
                      <a:cubicBezTo>
                        <a:pt x="17179" y="13677"/>
                        <a:pt x="17046" y="13611"/>
                        <a:pt x="16946" y="13544"/>
                      </a:cubicBezTo>
                      <a:cubicBezTo>
                        <a:pt x="16846" y="13477"/>
                        <a:pt x="16779" y="13444"/>
                        <a:pt x="16646" y="13344"/>
                      </a:cubicBezTo>
                      <a:cubicBezTo>
                        <a:pt x="16546" y="13277"/>
                        <a:pt x="16479" y="13210"/>
                        <a:pt x="16379" y="13144"/>
                      </a:cubicBezTo>
                      <a:cubicBezTo>
                        <a:pt x="16312" y="13044"/>
                        <a:pt x="16212" y="12977"/>
                        <a:pt x="16112" y="12877"/>
                      </a:cubicBezTo>
                      <a:cubicBezTo>
                        <a:pt x="15545" y="12443"/>
                        <a:pt x="15045" y="12110"/>
                        <a:pt x="14511" y="11843"/>
                      </a:cubicBezTo>
                      <a:cubicBezTo>
                        <a:pt x="13944" y="11609"/>
                        <a:pt x="13277" y="11442"/>
                        <a:pt x="12509" y="11442"/>
                      </a:cubicBezTo>
                      <a:cubicBezTo>
                        <a:pt x="12042" y="11442"/>
                        <a:pt x="11609" y="11476"/>
                        <a:pt x="11142" y="11543"/>
                      </a:cubicBezTo>
                      <a:cubicBezTo>
                        <a:pt x="10608" y="11676"/>
                        <a:pt x="9974" y="11843"/>
                        <a:pt x="9274" y="12110"/>
                      </a:cubicBezTo>
                      <a:cubicBezTo>
                        <a:pt x="8540" y="12343"/>
                        <a:pt x="8006" y="12543"/>
                        <a:pt x="7506" y="12810"/>
                      </a:cubicBezTo>
                      <a:cubicBezTo>
                        <a:pt x="6472" y="13344"/>
                        <a:pt x="5471" y="14011"/>
                        <a:pt x="4604" y="14845"/>
                      </a:cubicBezTo>
                      <a:cubicBezTo>
                        <a:pt x="2836" y="16479"/>
                        <a:pt x="1502" y="18548"/>
                        <a:pt x="768" y="20816"/>
                      </a:cubicBezTo>
                      <a:cubicBezTo>
                        <a:pt x="367" y="21983"/>
                        <a:pt x="134" y="23151"/>
                        <a:pt x="34" y="24318"/>
                      </a:cubicBezTo>
                      <a:cubicBezTo>
                        <a:pt x="0" y="24952"/>
                        <a:pt x="0" y="25519"/>
                        <a:pt x="101" y="26053"/>
                      </a:cubicBezTo>
                      <a:cubicBezTo>
                        <a:pt x="134" y="26553"/>
                        <a:pt x="267" y="27120"/>
                        <a:pt x="434" y="27687"/>
                      </a:cubicBezTo>
                      <a:cubicBezTo>
                        <a:pt x="701" y="28655"/>
                        <a:pt x="1268" y="29555"/>
                        <a:pt x="1935" y="30356"/>
                      </a:cubicBezTo>
                      <a:cubicBezTo>
                        <a:pt x="2602" y="31123"/>
                        <a:pt x="3436" y="31724"/>
                        <a:pt x="4337" y="32191"/>
                      </a:cubicBezTo>
                      <a:cubicBezTo>
                        <a:pt x="5271" y="32591"/>
                        <a:pt x="6305" y="32824"/>
                        <a:pt x="7439" y="32858"/>
                      </a:cubicBezTo>
                      <a:lnTo>
                        <a:pt x="7506" y="32858"/>
                      </a:lnTo>
                      <a:cubicBezTo>
                        <a:pt x="8473" y="32858"/>
                        <a:pt x="9441" y="32691"/>
                        <a:pt x="10341" y="32357"/>
                      </a:cubicBezTo>
                      <a:cubicBezTo>
                        <a:pt x="11042" y="32091"/>
                        <a:pt x="11809" y="31724"/>
                        <a:pt x="12643" y="31190"/>
                      </a:cubicBezTo>
                      <a:cubicBezTo>
                        <a:pt x="13377" y="30723"/>
                        <a:pt x="14111" y="30156"/>
                        <a:pt x="14878" y="29489"/>
                      </a:cubicBezTo>
                      <a:cubicBezTo>
                        <a:pt x="15678" y="28822"/>
                        <a:pt x="16379" y="28054"/>
                        <a:pt x="17046" y="27254"/>
                      </a:cubicBezTo>
                      <a:cubicBezTo>
                        <a:pt x="17179" y="27521"/>
                        <a:pt x="17346" y="27821"/>
                        <a:pt x="17513" y="28088"/>
                      </a:cubicBezTo>
                      <a:cubicBezTo>
                        <a:pt x="17980" y="28822"/>
                        <a:pt x="18514" y="29489"/>
                        <a:pt x="19114" y="30056"/>
                      </a:cubicBezTo>
                      <a:cubicBezTo>
                        <a:pt x="19781" y="30690"/>
                        <a:pt x="20515" y="31223"/>
                        <a:pt x="21316" y="31690"/>
                      </a:cubicBezTo>
                      <a:cubicBezTo>
                        <a:pt x="22116" y="32157"/>
                        <a:pt x="23017" y="32558"/>
                        <a:pt x="23984" y="32924"/>
                      </a:cubicBezTo>
                      <a:cubicBezTo>
                        <a:pt x="24885" y="33258"/>
                        <a:pt x="25852" y="33558"/>
                        <a:pt x="26853" y="33758"/>
                      </a:cubicBezTo>
                      <a:cubicBezTo>
                        <a:pt x="27820" y="33992"/>
                        <a:pt x="28788" y="34059"/>
                        <a:pt x="29688" y="34059"/>
                      </a:cubicBezTo>
                      <a:cubicBezTo>
                        <a:pt x="30722" y="34059"/>
                        <a:pt x="31690" y="33925"/>
                        <a:pt x="32557" y="33692"/>
                      </a:cubicBezTo>
                      <a:cubicBezTo>
                        <a:pt x="33057" y="33558"/>
                        <a:pt x="33524" y="33391"/>
                        <a:pt x="33991" y="33191"/>
                      </a:cubicBezTo>
                      <a:cubicBezTo>
                        <a:pt x="34392" y="33025"/>
                        <a:pt x="34825" y="32758"/>
                        <a:pt x="35326" y="32424"/>
                      </a:cubicBezTo>
                      <a:cubicBezTo>
                        <a:pt x="36060" y="31924"/>
                        <a:pt x="36793" y="31323"/>
                        <a:pt x="37461" y="30523"/>
                      </a:cubicBezTo>
                      <a:cubicBezTo>
                        <a:pt x="37994" y="29889"/>
                        <a:pt x="38461" y="29088"/>
                        <a:pt x="38862" y="28254"/>
                      </a:cubicBezTo>
                      <a:cubicBezTo>
                        <a:pt x="39195" y="27521"/>
                        <a:pt x="39495" y="26687"/>
                        <a:pt x="39662" y="25719"/>
                      </a:cubicBezTo>
                      <a:cubicBezTo>
                        <a:pt x="39829" y="24885"/>
                        <a:pt x="39896" y="24051"/>
                        <a:pt x="39896" y="23151"/>
                      </a:cubicBezTo>
                      <a:cubicBezTo>
                        <a:pt x="39896" y="21716"/>
                        <a:pt x="39695" y="20249"/>
                        <a:pt x="39295" y="18848"/>
                      </a:cubicBezTo>
                      <a:cubicBezTo>
                        <a:pt x="40162" y="18414"/>
                        <a:pt x="41030" y="17814"/>
                        <a:pt x="41864" y="16913"/>
                      </a:cubicBezTo>
                      <a:cubicBezTo>
                        <a:pt x="42698" y="16046"/>
                        <a:pt x="43365" y="14978"/>
                        <a:pt x="43965" y="13711"/>
                      </a:cubicBezTo>
                      <a:cubicBezTo>
                        <a:pt x="44499" y="12510"/>
                        <a:pt x="44866" y="11209"/>
                        <a:pt x="45033" y="9875"/>
                      </a:cubicBezTo>
                      <a:cubicBezTo>
                        <a:pt x="45400" y="7039"/>
                        <a:pt x="44799" y="4371"/>
                        <a:pt x="43298" y="2636"/>
                      </a:cubicBezTo>
                      <a:cubicBezTo>
                        <a:pt x="42464" y="1635"/>
                        <a:pt x="41297" y="835"/>
                        <a:pt x="39996" y="401"/>
                      </a:cubicBezTo>
                      <a:cubicBezTo>
                        <a:pt x="39562" y="301"/>
                        <a:pt x="39162" y="168"/>
                        <a:pt x="38695" y="68"/>
                      </a:cubicBezTo>
                      <a:cubicBezTo>
                        <a:pt x="38395" y="1"/>
                        <a:pt x="37961" y="1"/>
                        <a:pt x="373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174" name="Google Shape;6174;p37"/>
                <p:cNvSpPr/>
                <p:nvPr/>
              </p:nvSpPr>
              <p:spPr>
                <a:xfrm>
                  <a:off x="2660225" y="454952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34"/>
                        <a:pt x="1" y="268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268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175" name="Google Shape;6175;p37"/>
                <p:cNvSpPr/>
                <p:nvPr/>
              </p:nvSpPr>
              <p:spPr>
                <a:xfrm>
                  <a:off x="2736950" y="4517850"/>
                  <a:ext cx="20875" cy="2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" h="835" extrusionOk="0">
                      <a:moveTo>
                        <a:pt x="434" y="0"/>
                      </a:moveTo>
                      <a:cubicBezTo>
                        <a:pt x="201" y="0"/>
                        <a:pt x="1" y="167"/>
                        <a:pt x="1" y="434"/>
                      </a:cubicBezTo>
                      <a:cubicBezTo>
                        <a:pt x="1" y="634"/>
                        <a:pt x="201" y="834"/>
                        <a:pt x="434" y="834"/>
                      </a:cubicBezTo>
                      <a:cubicBezTo>
                        <a:pt x="634" y="834"/>
                        <a:pt x="835" y="634"/>
                        <a:pt x="835" y="434"/>
                      </a:cubicBezTo>
                      <a:cubicBezTo>
                        <a:pt x="835" y="200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176" name="Google Shape;6176;p37"/>
                <p:cNvSpPr/>
                <p:nvPr/>
              </p:nvSpPr>
              <p:spPr>
                <a:xfrm>
                  <a:off x="2873725" y="4400250"/>
                  <a:ext cx="29200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9" extrusionOk="0">
                      <a:moveTo>
                        <a:pt x="567" y="1"/>
                      </a:moveTo>
                      <a:cubicBezTo>
                        <a:pt x="234" y="1"/>
                        <a:pt x="0" y="234"/>
                        <a:pt x="0" y="568"/>
                      </a:cubicBezTo>
                      <a:cubicBezTo>
                        <a:pt x="0" y="868"/>
                        <a:pt x="234" y="1168"/>
                        <a:pt x="567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177" name="Google Shape;6177;p37"/>
                <p:cNvSpPr/>
                <p:nvPr/>
              </p:nvSpPr>
              <p:spPr>
                <a:xfrm>
                  <a:off x="2815350" y="4470300"/>
                  <a:ext cx="1420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68" extrusionOk="0">
                      <a:moveTo>
                        <a:pt x="267" y="1"/>
                      </a:moveTo>
                      <a:cubicBezTo>
                        <a:pt x="134" y="1"/>
                        <a:pt x="0" y="101"/>
                        <a:pt x="0" y="268"/>
                      </a:cubicBezTo>
                      <a:cubicBezTo>
                        <a:pt x="0" y="434"/>
                        <a:pt x="134" y="568"/>
                        <a:pt x="267" y="568"/>
                      </a:cubicBezTo>
                      <a:cubicBezTo>
                        <a:pt x="467" y="568"/>
                        <a:pt x="567" y="434"/>
                        <a:pt x="567" y="268"/>
                      </a:cubicBezTo>
                      <a:cubicBezTo>
                        <a:pt x="567" y="101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178" name="Google Shape;6178;p37"/>
                <p:cNvSpPr/>
                <p:nvPr/>
              </p:nvSpPr>
              <p:spPr>
                <a:xfrm>
                  <a:off x="2840350" y="4518675"/>
                  <a:ext cx="142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" h="601" extrusionOk="0">
                      <a:moveTo>
                        <a:pt x="301" y="1"/>
                      </a:moveTo>
                      <a:cubicBezTo>
                        <a:pt x="168" y="1"/>
                        <a:pt x="1" y="134"/>
                        <a:pt x="1" y="301"/>
                      </a:cubicBezTo>
                      <a:cubicBezTo>
                        <a:pt x="1" y="468"/>
                        <a:pt x="134" y="601"/>
                        <a:pt x="301" y="601"/>
                      </a:cubicBezTo>
                      <a:cubicBezTo>
                        <a:pt x="468" y="601"/>
                        <a:pt x="568" y="468"/>
                        <a:pt x="568" y="301"/>
                      </a:cubicBezTo>
                      <a:cubicBezTo>
                        <a:pt x="568" y="134"/>
                        <a:pt x="435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179" name="Google Shape;6179;p37"/>
                <p:cNvSpPr/>
                <p:nvPr/>
              </p:nvSpPr>
              <p:spPr>
                <a:xfrm>
                  <a:off x="2782825" y="456287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1"/>
                      </a:moveTo>
                      <a:cubicBezTo>
                        <a:pt x="301" y="1"/>
                        <a:pt x="0" y="301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180" name="Google Shape;6180;p37"/>
                <p:cNvSpPr/>
                <p:nvPr/>
              </p:nvSpPr>
              <p:spPr>
                <a:xfrm>
                  <a:off x="2718600" y="4606250"/>
                  <a:ext cx="25050" cy="2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1001" extrusionOk="0">
                      <a:moveTo>
                        <a:pt x="501" y="0"/>
                      </a:moveTo>
                      <a:cubicBezTo>
                        <a:pt x="234" y="0"/>
                        <a:pt x="1" y="234"/>
                        <a:pt x="1" y="500"/>
                      </a:cubicBezTo>
                      <a:cubicBezTo>
                        <a:pt x="1" y="801"/>
                        <a:pt x="234" y="1001"/>
                        <a:pt x="501" y="1001"/>
                      </a:cubicBezTo>
                      <a:cubicBezTo>
                        <a:pt x="768" y="1001"/>
                        <a:pt x="1002" y="767"/>
                        <a:pt x="1002" y="500"/>
                      </a:cubicBezTo>
                      <a:cubicBezTo>
                        <a:pt x="1002" y="234"/>
                        <a:pt x="735" y="0"/>
                        <a:pt x="5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181" name="Google Shape;6181;p37"/>
                <p:cNvSpPr/>
                <p:nvPr/>
              </p:nvSpPr>
              <p:spPr>
                <a:xfrm>
                  <a:off x="2791150" y="4505325"/>
                  <a:ext cx="16725" cy="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668" extrusionOk="0">
                      <a:moveTo>
                        <a:pt x="334" y="1"/>
                      </a:moveTo>
                      <a:cubicBezTo>
                        <a:pt x="168" y="1"/>
                        <a:pt x="1" y="134"/>
                        <a:pt x="1" y="334"/>
                      </a:cubicBezTo>
                      <a:cubicBezTo>
                        <a:pt x="1" y="501"/>
                        <a:pt x="168" y="668"/>
                        <a:pt x="334" y="668"/>
                      </a:cubicBezTo>
                      <a:cubicBezTo>
                        <a:pt x="501" y="668"/>
                        <a:pt x="668" y="501"/>
                        <a:pt x="668" y="334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182" name="Google Shape;6182;p37"/>
                <p:cNvSpPr/>
                <p:nvPr/>
              </p:nvSpPr>
              <p:spPr>
                <a:xfrm>
                  <a:off x="2740300" y="447030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1"/>
                        <a:pt x="0" y="34"/>
                        <a:pt x="0" y="101"/>
                      </a:cubicBezTo>
                      <a:cubicBezTo>
                        <a:pt x="0" y="201"/>
                        <a:pt x="33" y="234"/>
                        <a:pt x="134" y="234"/>
                      </a:cubicBezTo>
                      <a:cubicBezTo>
                        <a:pt x="200" y="234"/>
                        <a:pt x="234" y="201"/>
                        <a:pt x="234" y="101"/>
                      </a:cubicBezTo>
                      <a:cubicBezTo>
                        <a:pt x="234" y="34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183" name="Google Shape;6183;p37"/>
                <p:cNvSpPr/>
                <p:nvPr/>
              </p:nvSpPr>
              <p:spPr>
                <a:xfrm>
                  <a:off x="2781150" y="438357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1"/>
                        <a:pt x="1" y="301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184" name="Google Shape;6184;p37"/>
                <p:cNvSpPr/>
                <p:nvPr/>
              </p:nvSpPr>
              <p:spPr>
                <a:xfrm>
                  <a:off x="2899575" y="444612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0"/>
                      </a:moveTo>
                      <a:cubicBezTo>
                        <a:pt x="267" y="0"/>
                        <a:pt x="0" y="234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0"/>
                        <a:pt x="6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185" name="Google Shape;6185;p37"/>
                <p:cNvSpPr/>
                <p:nvPr/>
              </p:nvSpPr>
              <p:spPr>
                <a:xfrm>
                  <a:off x="2875375" y="4508675"/>
                  <a:ext cx="19225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35" extrusionOk="0">
                      <a:moveTo>
                        <a:pt x="401" y="0"/>
                      </a:moveTo>
                      <a:cubicBezTo>
                        <a:pt x="168" y="0"/>
                        <a:pt x="1" y="167"/>
                        <a:pt x="1" y="367"/>
                      </a:cubicBezTo>
                      <a:cubicBezTo>
                        <a:pt x="1" y="567"/>
                        <a:pt x="168" y="734"/>
                        <a:pt x="401" y="734"/>
                      </a:cubicBezTo>
                      <a:cubicBezTo>
                        <a:pt x="601" y="734"/>
                        <a:pt x="768" y="567"/>
                        <a:pt x="768" y="367"/>
                      </a:cubicBezTo>
                      <a:cubicBezTo>
                        <a:pt x="768" y="167"/>
                        <a:pt x="601" y="0"/>
                        <a:pt x="4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186" name="Google Shape;6186;p37"/>
                <p:cNvSpPr/>
                <p:nvPr/>
              </p:nvSpPr>
              <p:spPr>
                <a:xfrm>
                  <a:off x="2833700" y="4422775"/>
                  <a:ext cx="150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601" extrusionOk="0">
                      <a:moveTo>
                        <a:pt x="300" y="0"/>
                      </a:moveTo>
                      <a:cubicBezTo>
                        <a:pt x="134" y="0"/>
                        <a:pt x="0" y="134"/>
                        <a:pt x="0" y="301"/>
                      </a:cubicBezTo>
                      <a:cubicBezTo>
                        <a:pt x="0" y="467"/>
                        <a:pt x="134" y="601"/>
                        <a:pt x="300" y="601"/>
                      </a:cubicBezTo>
                      <a:cubicBezTo>
                        <a:pt x="467" y="601"/>
                        <a:pt x="601" y="467"/>
                        <a:pt x="601" y="301"/>
                      </a:cubicBezTo>
                      <a:cubicBezTo>
                        <a:pt x="601" y="134"/>
                        <a:pt x="467" y="0"/>
                        <a:pt x="3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187" name="Google Shape;6187;p37"/>
                <p:cNvSpPr/>
                <p:nvPr/>
              </p:nvSpPr>
              <p:spPr>
                <a:xfrm>
                  <a:off x="2921250" y="4405250"/>
                  <a:ext cx="16700" cy="1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69" extrusionOk="0">
                      <a:moveTo>
                        <a:pt x="334" y="1"/>
                      </a:moveTo>
                      <a:cubicBezTo>
                        <a:pt x="167" y="1"/>
                        <a:pt x="1" y="168"/>
                        <a:pt x="1" y="335"/>
                      </a:cubicBezTo>
                      <a:cubicBezTo>
                        <a:pt x="1" y="501"/>
                        <a:pt x="167" y="668"/>
                        <a:pt x="334" y="668"/>
                      </a:cubicBezTo>
                      <a:cubicBezTo>
                        <a:pt x="501" y="668"/>
                        <a:pt x="668" y="501"/>
                        <a:pt x="668" y="335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188" name="Google Shape;6188;p37"/>
                <p:cNvSpPr/>
                <p:nvPr/>
              </p:nvSpPr>
              <p:spPr>
                <a:xfrm>
                  <a:off x="2679425" y="4510350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0" y="0"/>
                      </a:moveTo>
                      <a:cubicBezTo>
                        <a:pt x="300" y="0"/>
                        <a:pt x="0" y="267"/>
                        <a:pt x="0" y="600"/>
                      </a:cubicBezTo>
                      <a:cubicBezTo>
                        <a:pt x="0" y="901"/>
                        <a:pt x="267" y="1168"/>
                        <a:pt x="600" y="1168"/>
                      </a:cubicBezTo>
                      <a:cubicBezTo>
                        <a:pt x="901" y="1168"/>
                        <a:pt x="1168" y="934"/>
                        <a:pt x="1168" y="600"/>
                      </a:cubicBezTo>
                      <a:cubicBezTo>
                        <a:pt x="1168" y="300"/>
                        <a:pt x="934" y="0"/>
                        <a:pt x="6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189" name="Google Shape;6189;p37"/>
                <p:cNvSpPr/>
                <p:nvPr/>
              </p:nvSpPr>
              <p:spPr>
                <a:xfrm>
                  <a:off x="3025500" y="4308525"/>
                  <a:ext cx="386950" cy="4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8" h="16346" extrusionOk="0">
                      <a:moveTo>
                        <a:pt x="7305" y="1"/>
                      </a:moveTo>
                      <a:cubicBezTo>
                        <a:pt x="6338" y="1"/>
                        <a:pt x="5337" y="167"/>
                        <a:pt x="4403" y="534"/>
                      </a:cubicBezTo>
                      <a:cubicBezTo>
                        <a:pt x="3970" y="701"/>
                        <a:pt x="3569" y="901"/>
                        <a:pt x="3102" y="1168"/>
                      </a:cubicBezTo>
                      <a:cubicBezTo>
                        <a:pt x="2669" y="1368"/>
                        <a:pt x="2302" y="1668"/>
                        <a:pt x="1968" y="2002"/>
                      </a:cubicBezTo>
                      <a:cubicBezTo>
                        <a:pt x="1234" y="2669"/>
                        <a:pt x="667" y="3503"/>
                        <a:pt x="434" y="4370"/>
                      </a:cubicBezTo>
                      <a:cubicBezTo>
                        <a:pt x="401" y="4504"/>
                        <a:pt x="334" y="4570"/>
                        <a:pt x="334" y="4704"/>
                      </a:cubicBezTo>
                      <a:lnTo>
                        <a:pt x="300" y="4837"/>
                      </a:lnTo>
                      <a:cubicBezTo>
                        <a:pt x="267" y="4971"/>
                        <a:pt x="234" y="5138"/>
                        <a:pt x="167" y="5238"/>
                      </a:cubicBezTo>
                      <a:cubicBezTo>
                        <a:pt x="134" y="5404"/>
                        <a:pt x="100" y="5538"/>
                        <a:pt x="0" y="5705"/>
                      </a:cubicBezTo>
                      <a:cubicBezTo>
                        <a:pt x="100" y="5638"/>
                        <a:pt x="134" y="5538"/>
                        <a:pt x="234" y="5404"/>
                      </a:cubicBezTo>
                      <a:cubicBezTo>
                        <a:pt x="467" y="5071"/>
                        <a:pt x="667" y="4704"/>
                        <a:pt x="934" y="4370"/>
                      </a:cubicBezTo>
                      <a:cubicBezTo>
                        <a:pt x="1068" y="4204"/>
                        <a:pt x="1168" y="4037"/>
                        <a:pt x="1335" y="3870"/>
                      </a:cubicBezTo>
                      <a:lnTo>
                        <a:pt x="1768" y="3470"/>
                      </a:lnTo>
                      <a:cubicBezTo>
                        <a:pt x="2102" y="3169"/>
                        <a:pt x="2469" y="2969"/>
                        <a:pt x="2836" y="2736"/>
                      </a:cubicBezTo>
                      <a:cubicBezTo>
                        <a:pt x="3269" y="2536"/>
                        <a:pt x="3670" y="2369"/>
                        <a:pt x="4103" y="2235"/>
                      </a:cubicBezTo>
                      <a:cubicBezTo>
                        <a:pt x="4503" y="2135"/>
                        <a:pt x="4970" y="2035"/>
                        <a:pt x="5404" y="2002"/>
                      </a:cubicBezTo>
                      <a:cubicBezTo>
                        <a:pt x="5638" y="1969"/>
                        <a:pt x="5838" y="1969"/>
                        <a:pt x="6105" y="1969"/>
                      </a:cubicBezTo>
                      <a:cubicBezTo>
                        <a:pt x="6305" y="1969"/>
                        <a:pt x="6472" y="1969"/>
                        <a:pt x="6672" y="2002"/>
                      </a:cubicBezTo>
                      <a:cubicBezTo>
                        <a:pt x="7072" y="2035"/>
                        <a:pt x="7406" y="2069"/>
                        <a:pt x="7739" y="2169"/>
                      </a:cubicBezTo>
                      <a:cubicBezTo>
                        <a:pt x="8106" y="2235"/>
                        <a:pt x="8473" y="2369"/>
                        <a:pt x="8807" y="2502"/>
                      </a:cubicBezTo>
                      <a:cubicBezTo>
                        <a:pt x="9140" y="2636"/>
                        <a:pt x="9474" y="2803"/>
                        <a:pt x="9807" y="3003"/>
                      </a:cubicBezTo>
                      <a:cubicBezTo>
                        <a:pt x="10441" y="3370"/>
                        <a:pt x="11008" y="3837"/>
                        <a:pt x="11508" y="4370"/>
                      </a:cubicBezTo>
                      <a:cubicBezTo>
                        <a:pt x="12509" y="5471"/>
                        <a:pt x="13243" y="6839"/>
                        <a:pt x="13610" y="8307"/>
                      </a:cubicBezTo>
                      <a:cubicBezTo>
                        <a:pt x="13810" y="9040"/>
                        <a:pt x="13944" y="9808"/>
                        <a:pt x="13977" y="10541"/>
                      </a:cubicBezTo>
                      <a:cubicBezTo>
                        <a:pt x="14010" y="11309"/>
                        <a:pt x="13977" y="12076"/>
                        <a:pt x="13843" y="12843"/>
                      </a:cubicBezTo>
                      <a:cubicBezTo>
                        <a:pt x="13810" y="13210"/>
                        <a:pt x="13743" y="13577"/>
                        <a:pt x="13610" y="13911"/>
                      </a:cubicBezTo>
                      <a:cubicBezTo>
                        <a:pt x="13477" y="14411"/>
                        <a:pt x="13276" y="14878"/>
                        <a:pt x="13076" y="15345"/>
                      </a:cubicBezTo>
                      <a:cubicBezTo>
                        <a:pt x="12909" y="15678"/>
                        <a:pt x="12709" y="16012"/>
                        <a:pt x="12509" y="16346"/>
                      </a:cubicBezTo>
                      <a:cubicBezTo>
                        <a:pt x="13110" y="15578"/>
                        <a:pt x="13610" y="14744"/>
                        <a:pt x="14010" y="13777"/>
                      </a:cubicBezTo>
                      <a:cubicBezTo>
                        <a:pt x="14577" y="12576"/>
                        <a:pt x="14944" y="11275"/>
                        <a:pt x="15111" y="9974"/>
                      </a:cubicBezTo>
                      <a:cubicBezTo>
                        <a:pt x="15478" y="7106"/>
                        <a:pt x="14844" y="4470"/>
                        <a:pt x="13343" y="2702"/>
                      </a:cubicBezTo>
                      <a:cubicBezTo>
                        <a:pt x="12509" y="1702"/>
                        <a:pt x="11342" y="901"/>
                        <a:pt x="10007" y="501"/>
                      </a:cubicBezTo>
                      <a:cubicBezTo>
                        <a:pt x="9607" y="367"/>
                        <a:pt x="9140" y="234"/>
                        <a:pt x="8740" y="167"/>
                      </a:cubicBezTo>
                      <a:cubicBezTo>
                        <a:pt x="8306" y="67"/>
                        <a:pt x="7806" y="34"/>
                        <a:pt x="7305" y="34"/>
                      </a:cubicBezTo>
                      <a:lnTo>
                        <a:pt x="7305" y="1"/>
                      </a:ln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190" name="Google Shape;6190;p37"/>
                <p:cNvSpPr/>
                <p:nvPr/>
              </p:nvSpPr>
              <p:spPr>
                <a:xfrm>
                  <a:off x="2843700" y="4550375"/>
                  <a:ext cx="433675" cy="60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47" h="24318" extrusionOk="0">
                      <a:moveTo>
                        <a:pt x="5604" y="0"/>
                      </a:moveTo>
                      <a:cubicBezTo>
                        <a:pt x="5504" y="67"/>
                        <a:pt x="5338" y="134"/>
                        <a:pt x="5171" y="167"/>
                      </a:cubicBezTo>
                      <a:cubicBezTo>
                        <a:pt x="4937" y="200"/>
                        <a:pt x="4770" y="300"/>
                        <a:pt x="4604" y="367"/>
                      </a:cubicBezTo>
                      <a:cubicBezTo>
                        <a:pt x="4437" y="467"/>
                        <a:pt x="4270" y="534"/>
                        <a:pt x="4103" y="667"/>
                      </a:cubicBezTo>
                      <a:cubicBezTo>
                        <a:pt x="3603" y="968"/>
                        <a:pt x="3203" y="1401"/>
                        <a:pt x="2869" y="1801"/>
                      </a:cubicBezTo>
                      <a:lnTo>
                        <a:pt x="2836" y="1835"/>
                      </a:lnTo>
                      <a:lnTo>
                        <a:pt x="2202" y="2469"/>
                      </a:lnTo>
                      <a:cubicBezTo>
                        <a:pt x="2002" y="2669"/>
                        <a:pt x="1735" y="2836"/>
                        <a:pt x="1435" y="3036"/>
                      </a:cubicBezTo>
                      <a:cubicBezTo>
                        <a:pt x="1235" y="3169"/>
                        <a:pt x="1001" y="3303"/>
                        <a:pt x="734" y="3369"/>
                      </a:cubicBezTo>
                      <a:cubicBezTo>
                        <a:pt x="567" y="3403"/>
                        <a:pt x="434" y="3469"/>
                        <a:pt x="334" y="3469"/>
                      </a:cubicBezTo>
                      <a:lnTo>
                        <a:pt x="0" y="3469"/>
                      </a:lnTo>
                      <a:cubicBezTo>
                        <a:pt x="67" y="3503"/>
                        <a:pt x="100" y="3536"/>
                        <a:pt x="201" y="3569"/>
                      </a:cubicBezTo>
                      <a:cubicBezTo>
                        <a:pt x="334" y="3636"/>
                        <a:pt x="401" y="3669"/>
                        <a:pt x="534" y="3669"/>
                      </a:cubicBezTo>
                      <a:lnTo>
                        <a:pt x="934" y="3669"/>
                      </a:lnTo>
                      <a:cubicBezTo>
                        <a:pt x="1268" y="3636"/>
                        <a:pt x="1602" y="3503"/>
                        <a:pt x="1902" y="3369"/>
                      </a:cubicBezTo>
                      <a:cubicBezTo>
                        <a:pt x="2536" y="3069"/>
                        <a:pt x="3103" y="2735"/>
                        <a:pt x="3736" y="2469"/>
                      </a:cubicBezTo>
                      <a:cubicBezTo>
                        <a:pt x="4037" y="2335"/>
                        <a:pt x="4370" y="2168"/>
                        <a:pt x="4670" y="2068"/>
                      </a:cubicBezTo>
                      <a:cubicBezTo>
                        <a:pt x="4837" y="2035"/>
                        <a:pt x="4937" y="2002"/>
                        <a:pt x="5104" y="1968"/>
                      </a:cubicBezTo>
                      <a:cubicBezTo>
                        <a:pt x="5237" y="1968"/>
                        <a:pt x="5371" y="1902"/>
                        <a:pt x="5504" y="1902"/>
                      </a:cubicBezTo>
                      <a:lnTo>
                        <a:pt x="5538" y="1902"/>
                      </a:lnTo>
                      <a:cubicBezTo>
                        <a:pt x="5671" y="1902"/>
                        <a:pt x="5838" y="1902"/>
                        <a:pt x="5938" y="1968"/>
                      </a:cubicBezTo>
                      <a:cubicBezTo>
                        <a:pt x="6171" y="2002"/>
                        <a:pt x="6338" y="2068"/>
                        <a:pt x="6538" y="2135"/>
                      </a:cubicBezTo>
                      <a:cubicBezTo>
                        <a:pt x="6872" y="2235"/>
                        <a:pt x="7239" y="2402"/>
                        <a:pt x="7572" y="2569"/>
                      </a:cubicBezTo>
                      <a:cubicBezTo>
                        <a:pt x="8240" y="2969"/>
                        <a:pt x="8873" y="3469"/>
                        <a:pt x="9407" y="4003"/>
                      </a:cubicBezTo>
                      <a:cubicBezTo>
                        <a:pt x="10041" y="4637"/>
                        <a:pt x="10575" y="5337"/>
                        <a:pt x="11042" y="6071"/>
                      </a:cubicBezTo>
                      <a:cubicBezTo>
                        <a:pt x="11542" y="6838"/>
                        <a:pt x="11942" y="7639"/>
                        <a:pt x="12343" y="8406"/>
                      </a:cubicBezTo>
                      <a:cubicBezTo>
                        <a:pt x="12509" y="8806"/>
                        <a:pt x="12676" y="9173"/>
                        <a:pt x="12843" y="9574"/>
                      </a:cubicBezTo>
                      <a:cubicBezTo>
                        <a:pt x="12910" y="9807"/>
                        <a:pt x="13010" y="9974"/>
                        <a:pt x="13043" y="10174"/>
                      </a:cubicBezTo>
                      <a:cubicBezTo>
                        <a:pt x="13076" y="10241"/>
                        <a:pt x="13110" y="10341"/>
                        <a:pt x="13110" y="10408"/>
                      </a:cubicBezTo>
                      <a:cubicBezTo>
                        <a:pt x="13110" y="10474"/>
                        <a:pt x="13176" y="10508"/>
                        <a:pt x="13176" y="10541"/>
                      </a:cubicBezTo>
                      <a:cubicBezTo>
                        <a:pt x="13210" y="10708"/>
                        <a:pt x="13243" y="10908"/>
                        <a:pt x="13277" y="11075"/>
                      </a:cubicBezTo>
                      <a:cubicBezTo>
                        <a:pt x="13343" y="11342"/>
                        <a:pt x="13377" y="11575"/>
                        <a:pt x="13377" y="11842"/>
                      </a:cubicBezTo>
                      <a:cubicBezTo>
                        <a:pt x="13410" y="12142"/>
                        <a:pt x="13410" y="12409"/>
                        <a:pt x="13443" y="12676"/>
                      </a:cubicBezTo>
                      <a:cubicBezTo>
                        <a:pt x="13443" y="12909"/>
                        <a:pt x="13510" y="13210"/>
                        <a:pt x="13510" y="13476"/>
                      </a:cubicBezTo>
                      <a:lnTo>
                        <a:pt x="13510" y="13810"/>
                      </a:lnTo>
                      <a:cubicBezTo>
                        <a:pt x="13510" y="13877"/>
                        <a:pt x="13510" y="13977"/>
                        <a:pt x="13443" y="14044"/>
                      </a:cubicBezTo>
                      <a:cubicBezTo>
                        <a:pt x="13443" y="14144"/>
                        <a:pt x="13410" y="14210"/>
                        <a:pt x="13377" y="14244"/>
                      </a:cubicBezTo>
                      <a:cubicBezTo>
                        <a:pt x="13343" y="14310"/>
                        <a:pt x="13343" y="14344"/>
                        <a:pt x="13277" y="14377"/>
                      </a:cubicBezTo>
                      <a:cubicBezTo>
                        <a:pt x="13243" y="14410"/>
                        <a:pt x="13210" y="14410"/>
                        <a:pt x="13110" y="14410"/>
                      </a:cubicBezTo>
                      <a:cubicBezTo>
                        <a:pt x="13076" y="14410"/>
                        <a:pt x="13043" y="14377"/>
                        <a:pt x="13010" y="14344"/>
                      </a:cubicBezTo>
                      <a:cubicBezTo>
                        <a:pt x="12910" y="14310"/>
                        <a:pt x="12876" y="14210"/>
                        <a:pt x="12843" y="14144"/>
                      </a:cubicBezTo>
                      <a:cubicBezTo>
                        <a:pt x="12743" y="14044"/>
                        <a:pt x="12709" y="13910"/>
                        <a:pt x="12676" y="13810"/>
                      </a:cubicBezTo>
                      <a:cubicBezTo>
                        <a:pt x="12609" y="13710"/>
                        <a:pt x="12576" y="13677"/>
                        <a:pt x="12576" y="13577"/>
                      </a:cubicBezTo>
                      <a:cubicBezTo>
                        <a:pt x="12543" y="13543"/>
                        <a:pt x="12543" y="13476"/>
                        <a:pt x="12509" y="13410"/>
                      </a:cubicBezTo>
                      <a:cubicBezTo>
                        <a:pt x="12443" y="13310"/>
                        <a:pt x="12409" y="13143"/>
                        <a:pt x="12376" y="13009"/>
                      </a:cubicBezTo>
                      <a:cubicBezTo>
                        <a:pt x="12276" y="12676"/>
                        <a:pt x="12209" y="12376"/>
                        <a:pt x="12076" y="12075"/>
                      </a:cubicBezTo>
                      <a:lnTo>
                        <a:pt x="12076" y="12042"/>
                      </a:lnTo>
                      <a:cubicBezTo>
                        <a:pt x="12042" y="11909"/>
                        <a:pt x="11942" y="11842"/>
                        <a:pt x="11909" y="11742"/>
                      </a:cubicBezTo>
                      <a:cubicBezTo>
                        <a:pt x="11876" y="11675"/>
                        <a:pt x="11775" y="11642"/>
                        <a:pt x="11742" y="11575"/>
                      </a:cubicBezTo>
                      <a:cubicBezTo>
                        <a:pt x="11709" y="11542"/>
                        <a:pt x="11609" y="11508"/>
                        <a:pt x="11575" y="11508"/>
                      </a:cubicBezTo>
                      <a:cubicBezTo>
                        <a:pt x="11509" y="11475"/>
                        <a:pt x="11442" y="11475"/>
                        <a:pt x="11375" y="11475"/>
                      </a:cubicBezTo>
                      <a:lnTo>
                        <a:pt x="11108" y="11475"/>
                      </a:lnTo>
                      <a:cubicBezTo>
                        <a:pt x="11042" y="11475"/>
                        <a:pt x="11008" y="11508"/>
                        <a:pt x="10908" y="11508"/>
                      </a:cubicBezTo>
                      <a:cubicBezTo>
                        <a:pt x="10841" y="11542"/>
                        <a:pt x="10775" y="11575"/>
                        <a:pt x="10708" y="11642"/>
                      </a:cubicBezTo>
                      <a:cubicBezTo>
                        <a:pt x="10575" y="11709"/>
                        <a:pt x="10508" y="11842"/>
                        <a:pt x="10408" y="11909"/>
                      </a:cubicBezTo>
                      <a:cubicBezTo>
                        <a:pt x="10241" y="12176"/>
                        <a:pt x="10108" y="12409"/>
                        <a:pt x="10041" y="12676"/>
                      </a:cubicBezTo>
                      <a:lnTo>
                        <a:pt x="10041" y="12643"/>
                      </a:lnTo>
                      <a:lnTo>
                        <a:pt x="9907" y="13009"/>
                      </a:lnTo>
                      <a:cubicBezTo>
                        <a:pt x="9707" y="13677"/>
                        <a:pt x="9574" y="14344"/>
                        <a:pt x="9440" y="15011"/>
                      </a:cubicBezTo>
                      <a:cubicBezTo>
                        <a:pt x="9340" y="15645"/>
                        <a:pt x="9240" y="16245"/>
                        <a:pt x="9174" y="16879"/>
                      </a:cubicBezTo>
                      <a:cubicBezTo>
                        <a:pt x="9107" y="17146"/>
                        <a:pt x="9074" y="17346"/>
                        <a:pt x="9040" y="17579"/>
                      </a:cubicBezTo>
                      <a:cubicBezTo>
                        <a:pt x="9007" y="17713"/>
                        <a:pt x="9007" y="17813"/>
                        <a:pt x="8940" y="17913"/>
                      </a:cubicBezTo>
                      <a:cubicBezTo>
                        <a:pt x="8873" y="18146"/>
                        <a:pt x="8773" y="18347"/>
                        <a:pt x="8707" y="18513"/>
                      </a:cubicBezTo>
                      <a:cubicBezTo>
                        <a:pt x="8373" y="19314"/>
                        <a:pt x="7906" y="20048"/>
                        <a:pt x="7339" y="20682"/>
                      </a:cubicBezTo>
                      <a:cubicBezTo>
                        <a:pt x="6739" y="21315"/>
                        <a:pt x="6071" y="21816"/>
                        <a:pt x="5338" y="22216"/>
                      </a:cubicBezTo>
                      <a:cubicBezTo>
                        <a:pt x="4937" y="22416"/>
                        <a:pt x="4537" y="22583"/>
                        <a:pt x="4103" y="22750"/>
                      </a:cubicBezTo>
                      <a:cubicBezTo>
                        <a:pt x="3736" y="22883"/>
                        <a:pt x="3369" y="23017"/>
                        <a:pt x="2936" y="23150"/>
                      </a:cubicBezTo>
                      <a:cubicBezTo>
                        <a:pt x="2669" y="23217"/>
                        <a:pt x="2302" y="23317"/>
                        <a:pt x="2035" y="23384"/>
                      </a:cubicBezTo>
                      <a:cubicBezTo>
                        <a:pt x="2769" y="23650"/>
                        <a:pt x="3536" y="23851"/>
                        <a:pt x="4270" y="24017"/>
                      </a:cubicBezTo>
                      <a:cubicBezTo>
                        <a:pt x="5237" y="24217"/>
                        <a:pt x="6205" y="24318"/>
                        <a:pt x="7105" y="24318"/>
                      </a:cubicBezTo>
                      <a:cubicBezTo>
                        <a:pt x="8173" y="24318"/>
                        <a:pt x="9107" y="24184"/>
                        <a:pt x="10008" y="23917"/>
                      </a:cubicBezTo>
                      <a:cubicBezTo>
                        <a:pt x="10508" y="23817"/>
                        <a:pt x="10942" y="23650"/>
                        <a:pt x="11409" y="23417"/>
                      </a:cubicBezTo>
                      <a:cubicBezTo>
                        <a:pt x="11842" y="23250"/>
                        <a:pt x="12242" y="23017"/>
                        <a:pt x="12743" y="22683"/>
                      </a:cubicBezTo>
                      <a:cubicBezTo>
                        <a:pt x="13510" y="22183"/>
                        <a:pt x="14211" y="21549"/>
                        <a:pt x="14878" y="20748"/>
                      </a:cubicBezTo>
                      <a:cubicBezTo>
                        <a:pt x="15411" y="20148"/>
                        <a:pt x="15878" y="19347"/>
                        <a:pt x="16279" y="18513"/>
                      </a:cubicBezTo>
                      <a:cubicBezTo>
                        <a:pt x="16612" y="17746"/>
                        <a:pt x="16912" y="16912"/>
                        <a:pt x="17079" y="15978"/>
                      </a:cubicBezTo>
                      <a:cubicBezTo>
                        <a:pt x="17246" y="15144"/>
                        <a:pt x="17346" y="14244"/>
                        <a:pt x="17346" y="13376"/>
                      </a:cubicBezTo>
                      <a:cubicBezTo>
                        <a:pt x="17346" y="12075"/>
                        <a:pt x="17179" y="10808"/>
                        <a:pt x="16846" y="9540"/>
                      </a:cubicBezTo>
                      <a:lnTo>
                        <a:pt x="16846" y="9507"/>
                      </a:lnTo>
                      <a:cubicBezTo>
                        <a:pt x="16712" y="9073"/>
                        <a:pt x="16512" y="8640"/>
                        <a:pt x="16279" y="8239"/>
                      </a:cubicBezTo>
                      <a:lnTo>
                        <a:pt x="16279" y="8306"/>
                      </a:lnTo>
                      <a:cubicBezTo>
                        <a:pt x="15945" y="7639"/>
                        <a:pt x="15545" y="7005"/>
                        <a:pt x="15111" y="6371"/>
                      </a:cubicBezTo>
                      <a:cubicBezTo>
                        <a:pt x="14711" y="5804"/>
                        <a:pt x="14244" y="5237"/>
                        <a:pt x="13744" y="4704"/>
                      </a:cubicBezTo>
                      <a:cubicBezTo>
                        <a:pt x="12709" y="3536"/>
                        <a:pt x="11542" y="2402"/>
                        <a:pt x="10241" y="1535"/>
                      </a:cubicBezTo>
                      <a:cubicBezTo>
                        <a:pt x="9874" y="1301"/>
                        <a:pt x="9440" y="1034"/>
                        <a:pt x="9040" y="834"/>
                      </a:cubicBezTo>
                      <a:cubicBezTo>
                        <a:pt x="8607" y="634"/>
                        <a:pt x="8240" y="467"/>
                        <a:pt x="7773" y="300"/>
                      </a:cubicBezTo>
                      <a:lnTo>
                        <a:pt x="7806" y="300"/>
                      </a:lnTo>
                      <a:cubicBezTo>
                        <a:pt x="7739" y="234"/>
                        <a:pt x="7706" y="234"/>
                        <a:pt x="7606" y="200"/>
                      </a:cubicBezTo>
                      <a:cubicBezTo>
                        <a:pt x="7472" y="167"/>
                        <a:pt x="7372" y="134"/>
                        <a:pt x="7206" y="134"/>
                      </a:cubicBezTo>
                      <a:lnTo>
                        <a:pt x="7105" y="134"/>
                      </a:lnTo>
                      <a:cubicBezTo>
                        <a:pt x="6972" y="67"/>
                        <a:pt x="6839" y="67"/>
                        <a:pt x="6705" y="67"/>
                      </a:cubicBezTo>
                      <a:cubicBezTo>
                        <a:pt x="6405" y="34"/>
                        <a:pt x="6105" y="34"/>
                        <a:pt x="5805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191" name="Google Shape;6191;p37"/>
                <p:cNvSpPr/>
                <p:nvPr/>
              </p:nvSpPr>
              <p:spPr>
                <a:xfrm>
                  <a:off x="2343350" y="4648775"/>
                  <a:ext cx="421975" cy="47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9" h="19181" extrusionOk="0">
                      <a:moveTo>
                        <a:pt x="0" y="17346"/>
                      </a:moveTo>
                      <a:cubicBezTo>
                        <a:pt x="0" y="17413"/>
                        <a:pt x="33" y="17413"/>
                        <a:pt x="33" y="17413"/>
                      </a:cubicBezTo>
                      <a:cubicBezTo>
                        <a:pt x="63" y="17426"/>
                        <a:pt x="93" y="17439"/>
                        <a:pt x="122" y="17452"/>
                      </a:cubicBezTo>
                      <a:lnTo>
                        <a:pt x="122" y="17452"/>
                      </a:lnTo>
                      <a:cubicBezTo>
                        <a:pt x="81" y="17417"/>
                        <a:pt x="41" y="17382"/>
                        <a:pt x="0" y="17346"/>
                      </a:cubicBezTo>
                      <a:close/>
                      <a:moveTo>
                        <a:pt x="14544" y="0"/>
                      </a:moveTo>
                      <a:cubicBezTo>
                        <a:pt x="14410" y="67"/>
                        <a:pt x="14377" y="100"/>
                        <a:pt x="14277" y="134"/>
                      </a:cubicBezTo>
                      <a:cubicBezTo>
                        <a:pt x="14110" y="301"/>
                        <a:pt x="13943" y="534"/>
                        <a:pt x="13777" y="734"/>
                      </a:cubicBezTo>
                      <a:cubicBezTo>
                        <a:pt x="13610" y="934"/>
                        <a:pt x="13510" y="1134"/>
                        <a:pt x="13376" y="1368"/>
                      </a:cubicBezTo>
                      <a:cubicBezTo>
                        <a:pt x="12943" y="2102"/>
                        <a:pt x="12676" y="2902"/>
                        <a:pt x="12442" y="3736"/>
                      </a:cubicBezTo>
                      <a:lnTo>
                        <a:pt x="12442" y="3670"/>
                      </a:lnTo>
                      <a:cubicBezTo>
                        <a:pt x="12242" y="4437"/>
                        <a:pt x="12109" y="5171"/>
                        <a:pt x="12009" y="5938"/>
                      </a:cubicBezTo>
                      <a:cubicBezTo>
                        <a:pt x="11875" y="6672"/>
                        <a:pt x="11742" y="7472"/>
                        <a:pt x="11608" y="8240"/>
                      </a:cubicBezTo>
                      <a:cubicBezTo>
                        <a:pt x="11442" y="9140"/>
                        <a:pt x="11241" y="10074"/>
                        <a:pt x="10941" y="10941"/>
                      </a:cubicBezTo>
                      <a:cubicBezTo>
                        <a:pt x="10674" y="11842"/>
                        <a:pt x="10341" y="12743"/>
                        <a:pt x="9874" y="13510"/>
                      </a:cubicBezTo>
                      <a:cubicBezTo>
                        <a:pt x="9407" y="14311"/>
                        <a:pt x="8873" y="15111"/>
                        <a:pt x="8239" y="15778"/>
                      </a:cubicBezTo>
                      <a:cubicBezTo>
                        <a:pt x="7906" y="16112"/>
                        <a:pt x="7572" y="16412"/>
                        <a:pt x="7205" y="16679"/>
                      </a:cubicBezTo>
                      <a:cubicBezTo>
                        <a:pt x="7005" y="16812"/>
                        <a:pt x="6838" y="16979"/>
                        <a:pt x="6605" y="17079"/>
                      </a:cubicBezTo>
                      <a:cubicBezTo>
                        <a:pt x="6438" y="17146"/>
                        <a:pt x="6271" y="17279"/>
                        <a:pt x="6104" y="17346"/>
                      </a:cubicBezTo>
                      <a:cubicBezTo>
                        <a:pt x="5371" y="17746"/>
                        <a:pt x="4537" y="17946"/>
                        <a:pt x="3703" y="17980"/>
                      </a:cubicBezTo>
                      <a:cubicBezTo>
                        <a:pt x="3479" y="18007"/>
                        <a:pt x="3256" y="18019"/>
                        <a:pt x="3032" y="18019"/>
                      </a:cubicBezTo>
                      <a:cubicBezTo>
                        <a:pt x="2422" y="18019"/>
                        <a:pt x="1811" y="17926"/>
                        <a:pt x="1201" y="17780"/>
                      </a:cubicBezTo>
                      <a:cubicBezTo>
                        <a:pt x="802" y="17688"/>
                        <a:pt x="460" y="17596"/>
                        <a:pt x="122" y="17452"/>
                      </a:cubicBezTo>
                      <a:lnTo>
                        <a:pt x="122" y="17452"/>
                      </a:lnTo>
                      <a:cubicBezTo>
                        <a:pt x="621" y="17878"/>
                        <a:pt x="1152" y="18267"/>
                        <a:pt x="1768" y="18514"/>
                      </a:cubicBezTo>
                      <a:cubicBezTo>
                        <a:pt x="2702" y="18947"/>
                        <a:pt x="3736" y="19181"/>
                        <a:pt x="4870" y="19181"/>
                      </a:cubicBezTo>
                      <a:lnTo>
                        <a:pt x="4937" y="19181"/>
                      </a:lnTo>
                      <a:cubicBezTo>
                        <a:pt x="5904" y="19181"/>
                        <a:pt x="6872" y="19014"/>
                        <a:pt x="7772" y="18680"/>
                      </a:cubicBezTo>
                      <a:cubicBezTo>
                        <a:pt x="8506" y="18447"/>
                        <a:pt x="9240" y="18080"/>
                        <a:pt x="10074" y="17513"/>
                      </a:cubicBezTo>
                      <a:cubicBezTo>
                        <a:pt x="10841" y="17079"/>
                        <a:pt x="11575" y="16479"/>
                        <a:pt x="12342" y="15812"/>
                      </a:cubicBezTo>
                      <a:cubicBezTo>
                        <a:pt x="13076" y="15144"/>
                        <a:pt x="13843" y="14411"/>
                        <a:pt x="14510" y="13610"/>
                      </a:cubicBezTo>
                      <a:cubicBezTo>
                        <a:pt x="14544" y="13643"/>
                        <a:pt x="14544" y="13743"/>
                        <a:pt x="14577" y="13777"/>
                      </a:cubicBezTo>
                      <a:cubicBezTo>
                        <a:pt x="14544" y="13610"/>
                        <a:pt x="14444" y="13443"/>
                        <a:pt x="14410" y="13276"/>
                      </a:cubicBezTo>
                      <a:cubicBezTo>
                        <a:pt x="14244" y="12643"/>
                        <a:pt x="14110" y="12009"/>
                        <a:pt x="14077" y="11408"/>
                      </a:cubicBezTo>
                      <a:cubicBezTo>
                        <a:pt x="14043" y="10741"/>
                        <a:pt x="14043" y="10074"/>
                        <a:pt x="14077" y="9407"/>
                      </a:cubicBezTo>
                      <a:cubicBezTo>
                        <a:pt x="14110" y="8740"/>
                        <a:pt x="14210" y="8106"/>
                        <a:pt x="14344" y="7439"/>
                      </a:cubicBezTo>
                      <a:cubicBezTo>
                        <a:pt x="14510" y="6572"/>
                        <a:pt x="14711" y="5671"/>
                        <a:pt x="14911" y="4804"/>
                      </a:cubicBezTo>
                      <a:cubicBezTo>
                        <a:pt x="15078" y="4103"/>
                        <a:pt x="15278" y="3436"/>
                        <a:pt x="15545" y="2769"/>
                      </a:cubicBezTo>
                      <a:cubicBezTo>
                        <a:pt x="15678" y="2435"/>
                        <a:pt x="15811" y="2068"/>
                        <a:pt x="16012" y="1735"/>
                      </a:cubicBezTo>
                      <a:cubicBezTo>
                        <a:pt x="16178" y="1401"/>
                        <a:pt x="16378" y="1101"/>
                        <a:pt x="16579" y="801"/>
                      </a:cubicBezTo>
                      <a:cubicBezTo>
                        <a:pt x="16645" y="667"/>
                        <a:pt x="16779" y="567"/>
                        <a:pt x="16879" y="467"/>
                      </a:cubicBezTo>
                      <a:cubicBezTo>
                        <a:pt x="16779" y="434"/>
                        <a:pt x="16712" y="401"/>
                        <a:pt x="16579" y="401"/>
                      </a:cubicBezTo>
                      <a:cubicBezTo>
                        <a:pt x="16412" y="334"/>
                        <a:pt x="16245" y="334"/>
                        <a:pt x="16078" y="334"/>
                      </a:cubicBezTo>
                      <a:lnTo>
                        <a:pt x="15945" y="334"/>
                      </a:lnTo>
                      <a:cubicBezTo>
                        <a:pt x="15678" y="334"/>
                        <a:pt x="15444" y="301"/>
                        <a:pt x="15244" y="267"/>
                      </a:cubicBezTo>
                      <a:cubicBezTo>
                        <a:pt x="15044" y="234"/>
                        <a:pt x="14844" y="134"/>
                        <a:pt x="14677" y="67"/>
                      </a:cubicBezTo>
                      <a:cubicBezTo>
                        <a:pt x="14611" y="67"/>
                        <a:pt x="14577" y="0"/>
                        <a:pt x="14544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192" name="Google Shape;6192;p37"/>
                <p:cNvSpPr/>
                <p:nvPr/>
              </p:nvSpPr>
              <p:spPr>
                <a:xfrm>
                  <a:off x="2416725" y="4616250"/>
                  <a:ext cx="219350" cy="18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7490" extrusionOk="0">
                      <a:moveTo>
                        <a:pt x="8640" y="0"/>
                      </a:moveTo>
                      <a:cubicBezTo>
                        <a:pt x="8173" y="67"/>
                        <a:pt x="7773" y="167"/>
                        <a:pt x="7306" y="234"/>
                      </a:cubicBezTo>
                      <a:cubicBezTo>
                        <a:pt x="6839" y="367"/>
                        <a:pt x="6405" y="534"/>
                        <a:pt x="5971" y="701"/>
                      </a:cubicBezTo>
                      <a:cubicBezTo>
                        <a:pt x="5504" y="901"/>
                        <a:pt x="5104" y="1101"/>
                        <a:pt x="4671" y="1335"/>
                      </a:cubicBezTo>
                      <a:cubicBezTo>
                        <a:pt x="4470" y="1435"/>
                        <a:pt x="4270" y="1568"/>
                        <a:pt x="4103" y="1702"/>
                      </a:cubicBezTo>
                      <a:cubicBezTo>
                        <a:pt x="3903" y="1835"/>
                        <a:pt x="3670" y="2002"/>
                        <a:pt x="3470" y="2169"/>
                      </a:cubicBezTo>
                      <a:cubicBezTo>
                        <a:pt x="2669" y="2736"/>
                        <a:pt x="2002" y="3436"/>
                        <a:pt x="1435" y="4237"/>
                      </a:cubicBezTo>
                      <a:cubicBezTo>
                        <a:pt x="834" y="5004"/>
                        <a:pt x="334" y="5871"/>
                        <a:pt x="101" y="6772"/>
                      </a:cubicBezTo>
                      <a:cubicBezTo>
                        <a:pt x="67" y="6872"/>
                        <a:pt x="67" y="6939"/>
                        <a:pt x="1" y="7039"/>
                      </a:cubicBezTo>
                      <a:lnTo>
                        <a:pt x="1" y="7239"/>
                      </a:lnTo>
                      <a:cubicBezTo>
                        <a:pt x="67" y="7339"/>
                        <a:pt x="134" y="7406"/>
                        <a:pt x="234" y="7439"/>
                      </a:cubicBezTo>
                      <a:cubicBezTo>
                        <a:pt x="267" y="7472"/>
                        <a:pt x="317" y="7489"/>
                        <a:pt x="367" y="7489"/>
                      </a:cubicBezTo>
                      <a:cubicBezTo>
                        <a:pt x="417" y="7489"/>
                        <a:pt x="468" y="7472"/>
                        <a:pt x="501" y="7439"/>
                      </a:cubicBezTo>
                      <a:cubicBezTo>
                        <a:pt x="601" y="7406"/>
                        <a:pt x="734" y="7339"/>
                        <a:pt x="734" y="7239"/>
                      </a:cubicBezTo>
                      <a:cubicBezTo>
                        <a:pt x="768" y="7039"/>
                        <a:pt x="834" y="6872"/>
                        <a:pt x="935" y="6672"/>
                      </a:cubicBezTo>
                      <a:cubicBezTo>
                        <a:pt x="1001" y="6438"/>
                        <a:pt x="1101" y="6272"/>
                        <a:pt x="1168" y="6105"/>
                      </a:cubicBezTo>
                      <a:cubicBezTo>
                        <a:pt x="1335" y="5738"/>
                        <a:pt x="1568" y="5371"/>
                        <a:pt x="1768" y="5004"/>
                      </a:cubicBezTo>
                      <a:cubicBezTo>
                        <a:pt x="2269" y="4203"/>
                        <a:pt x="2836" y="3536"/>
                        <a:pt x="3503" y="2869"/>
                      </a:cubicBezTo>
                      <a:cubicBezTo>
                        <a:pt x="4270" y="2202"/>
                        <a:pt x="5071" y="1568"/>
                        <a:pt x="5971" y="1101"/>
                      </a:cubicBezTo>
                      <a:cubicBezTo>
                        <a:pt x="6305" y="934"/>
                        <a:pt x="6672" y="768"/>
                        <a:pt x="7006" y="668"/>
                      </a:cubicBezTo>
                      <a:cubicBezTo>
                        <a:pt x="7406" y="534"/>
                        <a:pt x="7773" y="367"/>
                        <a:pt x="8173" y="267"/>
                      </a:cubicBezTo>
                      <a:lnTo>
                        <a:pt x="8140" y="267"/>
                      </a:lnTo>
                      <a:cubicBezTo>
                        <a:pt x="8306" y="234"/>
                        <a:pt x="8473" y="201"/>
                        <a:pt x="8640" y="201"/>
                      </a:cubicBezTo>
                      <a:cubicBezTo>
                        <a:pt x="8740" y="201"/>
                        <a:pt x="8773" y="100"/>
                        <a:pt x="8773" y="34"/>
                      </a:cubicBezTo>
                      <a:lnTo>
                        <a:pt x="8773" y="34"/>
                      </a:lnTo>
                      <a:cubicBezTo>
                        <a:pt x="8773" y="40"/>
                        <a:pt x="8772" y="43"/>
                        <a:pt x="8769" y="43"/>
                      </a:cubicBezTo>
                      <a:cubicBezTo>
                        <a:pt x="8757" y="43"/>
                        <a:pt x="8720" y="0"/>
                        <a:pt x="864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193" name="Google Shape;6193;p37"/>
                <p:cNvSpPr/>
                <p:nvPr/>
              </p:nvSpPr>
              <p:spPr>
                <a:xfrm>
                  <a:off x="2529300" y="4642925"/>
                  <a:ext cx="133450" cy="23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9312" extrusionOk="0">
                      <a:moveTo>
                        <a:pt x="5171" y="1"/>
                      </a:moveTo>
                      <a:cubicBezTo>
                        <a:pt x="5104" y="34"/>
                        <a:pt x="5071" y="101"/>
                        <a:pt x="5004" y="101"/>
                      </a:cubicBezTo>
                      <a:cubicBezTo>
                        <a:pt x="4671" y="368"/>
                        <a:pt x="4404" y="635"/>
                        <a:pt x="4104" y="935"/>
                      </a:cubicBezTo>
                      <a:cubicBezTo>
                        <a:pt x="3803" y="1202"/>
                        <a:pt x="3503" y="1502"/>
                        <a:pt x="3270" y="1835"/>
                      </a:cubicBezTo>
                      <a:cubicBezTo>
                        <a:pt x="3003" y="2169"/>
                        <a:pt x="2769" y="2469"/>
                        <a:pt x="2503" y="2803"/>
                      </a:cubicBezTo>
                      <a:cubicBezTo>
                        <a:pt x="2269" y="3170"/>
                        <a:pt x="2002" y="3503"/>
                        <a:pt x="1802" y="3937"/>
                      </a:cubicBezTo>
                      <a:cubicBezTo>
                        <a:pt x="1602" y="4271"/>
                        <a:pt x="1435" y="4637"/>
                        <a:pt x="1235" y="5004"/>
                      </a:cubicBezTo>
                      <a:cubicBezTo>
                        <a:pt x="1068" y="5371"/>
                        <a:pt x="901" y="5805"/>
                        <a:pt x="735" y="6205"/>
                      </a:cubicBezTo>
                      <a:cubicBezTo>
                        <a:pt x="568" y="6639"/>
                        <a:pt x="434" y="7039"/>
                        <a:pt x="334" y="7473"/>
                      </a:cubicBezTo>
                      <a:cubicBezTo>
                        <a:pt x="234" y="7873"/>
                        <a:pt x="134" y="8340"/>
                        <a:pt x="67" y="8774"/>
                      </a:cubicBezTo>
                      <a:cubicBezTo>
                        <a:pt x="1" y="9007"/>
                        <a:pt x="168" y="9274"/>
                        <a:pt x="468" y="9307"/>
                      </a:cubicBezTo>
                      <a:cubicBezTo>
                        <a:pt x="490" y="9310"/>
                        <a:pt x="513" y="9312"/>
                        <a:pt x="535" y="9312"/>
                      </a:cubicBezTo>
                      <a:cubicBezTo>
                        <a:pt x="773" y="9312"/>
                        <a:pt x="971" y="9149"/>
                        <a:pt x="1001" y="8874"/>
                      </a:cubicBezTo>
                      <a:lnTo>
                        <a:pt x="1268" y="7506"/>
                      </a:lnTo>
                      <a:cubicBezTo>
                        <a:pt x="1335" y="7039"/>
                        <a:pt x="1468" y="6606"/>
                        <a:pt x="1602" y="6139"/>
                      </a:cubicBezTo>
                      <a:lnTo>
                        <a:pt x="1602" y="6172"/>
                      </a:lnTo>
                      <a:cubicBezTo>
                        <a:pt x="1935" y="5038"/>
                        <a:pt x="2436" y="3937"/>
                        <a:pt x="3070" y="2936"/>
                      </a:cubicBezTo>
                      <a:lnTo>
                        <a:pt x="3070" y="2970"/>
                      </a:lnTo>
                      <a:cubicBezTo>
                        <a:pt x="3336" y="2503"/>
                        <a:pt x="3637" y="2036"/>
                        <a:pt x="4004" y="1635"/>
                      </a:cubicBezTo>
                      <a:cubicBezTo>
                        <a:pt x="4170" y="1435"/>
                        <a:pt x="4404" y="1202"/>
                        <a:pt x="4571" y="1002"/>
                      </a:cubicBezTo>
                      <a:cubicBezTo>
                        <a:pt x="4771" y="801"/>
                        <a:pt x="4938" y="601"/>
                        <a:pt x="5138" y="368"/>
                      </a:cubicBezTo>
                      <a:cubicBezTo>
                        <a:pt x="5171" y="334"/>
                        <a:pt x="5238" y="301"/>
                        <a:pt x="5271" y="301"/>
                      </a:cubicBezTo>
                      <a:cubicBezTo>
                        <a:pt x="5305" y="268"/>
                        <a:pt x="5338" y="168"/>
                        <a:pt x="5305" y="101"/>
                      </a:cubicBezTo>
                      <a:cubicBezTo>
                        <a:pt x="5271" y="34"/>
                        <a:pt x="5238" y="1"/>
                        <a:pt x="517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194" name="Google Shape;6194;p37"/>
                <p:cNvSpPr/>
                <p:nvPr/>
              </p:nvSpPr>
              <p:spPr>
                <a:xfrm>
                  <a:off x="2827850" y="4659300"/>
                  <a:ext cx="52575" cy="24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9700" extrusionOk="0">
                      <a:moveTo>
                        <a:pt x="1023" y="0"/>
                      </a:moveTo>
                      <a:cubicBezTo>
                        <a:pt x="983" y="0"/>
                        <a:pt x="951" y="38"/>
                        <a:pt x="901" y="113"/>
                      </a:cubicBezTo>
                      <a:cubicBezTo>
                        <a:pt x="868" y="180"/>
                        <a:pt x="835" y="313"/>
                        <a:pt x="801" y="380"/>
                      </a:cubicBezTo>
                      <a:cubicBezTo>
                        <a:pt x="501" y="1114"/>
                        <a:pt x="301" y="1848"/>
                        <a:pt x="167" y="2615"/>
                      </a:cubicBezTo>
                      <a:cubicBezTo>
                        <a:pt x="34" y="3349"/>
                        <a:pt x="1" y="4149"/>
                        <a:pt x="1" y="4883"/>
                      </a:cubicBezTo>
                      <a:cubicBezTo>
                        <a:pt x="34" y="5684"/>
                        <a:pt x="167" y="6451"/>
                        <a:pt x="368" y="7185"/>
                      </a:cubicBezTo>
                      <a:cubicBezTo>
                        <a:pt x="434" y="7552"/>
                        <a:pt x="568" y="7952"/>
                        <a:pt x="734" y="8319"/>
                      </a:cubicBezTo>
                      <a:cubicBezTo>
                        <a:pt x="835" y="8519"/>
                        <a:pt x="901" y="8686"/>
                        <a:pt x="1001" y="8886"/>
                      </a:cubicBezTo>
                      <a:cubicBezTo>
                        <a:pt x="1068" y="9119"/>
                        <a:pt x="1168" y="9320"/>
                        <a:pt x="1268" y="9486"/>
                      </a:cubicBezTo>
                      <a:cubicBezTo>
                        <a:pt x="1360" y="9625"/>
                        <a:pt x="1516" y="9699"/>
                        <a:pt x="1669" y="9699"/>
                      </a:cubicBezTo>
                      <a:cubicBezTo>
                        <a:pt x="1738" y="9699"/>
                        <a:pt x="1807" y="9684"/>
                        <a:pt x="1869" y="9653"/>
                      </a:cubicBezTo>
                      <a:cubicBezTo>
                        <a:pt x="1935" y="9586"/>
                        <a:pt x="2035" y="9486"/>
                        <a:pt x="2069" y="9386"/>
                      </a:cubicBezTo>
                      <a:cubicBezTo>
                        <a:pt x="2102" y="9253"/>
                        <a:pt x="2069" y="9153"/>
                        <a:pt x="2035" y="9053"/>
                      </a:cubicBezTo>
                      <a:cubicBezTo>
                        <a:pt x="1902" y="8853"/>
                        <a:pt x="1802" y="8652"/>
                        <a:pt x="1702" y="8419"/>
                      </a:cubicBezTo>
                      <a:cubicBezTo>
                        <a:pt x="1568" y="8219"/>
                        <a:pt x="1502" y="7985"/>
                        <a:pt x="1368" y="7752"/>
                      </a:cubicBezTo>
                      <a:cubicBezTo>
                        <a:pt x="1035" y="6918"/>
                        <a:pt x="768" y="6051"/>
                        <a:pt x="668" y="5183"/>
                      </a:cubicBezTo>
                      <a:cubicBezTo>
                        <a:pt x="601" y="4716"/>
                        <a:pt x="568" y="4249"/>
                        <a:pt x="568" y="3749"/>
                      </a:cubicBezTo>
                      <a:cubicBezTo>
                        <a:pt x="568" y="3249"/>
                        <a:pt x="601" y="2748"/>
                        <a:pt x="668" y="2315"/>
                      </a:cubicBezTo>
                      <a:lnTo>
                        <a:pt x="668" y="2348"/>
                      </a:lnTo>
                      <a:cubicBezTo>
                        <a:pt x="701" y="1981"/>
                        <a:pt x="801" y="1647"/>
                        <a:pt x="868" y="1247"/>
                      </a:cubicBezTo>
                      <a:cubicBezTo>
                        <a:pt x="935" y="880"/>
                        <a:pt x="1035" y="547"/>
                        <a:pt x="1201" y="180"/>
                      </a:cubicBezTo>
                      <a:cubicBezTo>
                        <a:pt x="1235" y="80"/>
                        <a:pt x="1168" y="46"/>
                        <a:pt x="1135" y="13"/>
                      </a:cubicBezTo>
                      <a:lnTo>
                        <a:pt x="1068" y="13"/>
                      </a:lnTo>
                      <a:cubicBezTo>
                        <a:pt x="1051" y="5"/>
                        <a:pt x="1037" y="0"/>
                        <a:pt x="1023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195" name="Google Shape;6195;p37"/>
                <p:cNvSpPr/>
                <p:nvPr/>
              </p:nvSpPr>
              <p:spPr>
                <a:xfrm>
                  <a:off x="2946275" y="4622075"/>
                  <a:ext cx="164300" cy="1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2" h="7164" extrusionOk="0">
                      <a:moveTo>
                        <a:pt x="267" y="1"/>
                      </a:moveTo>
                      <a:cubicBezTo>
                        <a:pt x="167" y="1"/>
                        <a:pt x="100" y="101"/>
                        <a:pt x="67" y="168"/>
                      </a:cubicBezTo>
                      <a:cubicBezTo>
                        <a:pt x="0" y="301"/>
                        <a:pt x="100" y="368"/>
                        <a:pt x="234" y="468"/>
                      </a:cubicBezTo>
                      <a:cubicBezTo>
                        <a:pt x="768" y="701"/>
                        <a:pt x="1268" y="1002"/>
                        <a:pt x="1735" y="1369"/>
                      </a:cubicBezTo>
                      <a:cubicBezTo>
                        <a:pt x="2335" y="1869"/>
                        <a:pt x="2902" y="2436"/>
                        <a:pt x="3403" y="3036"/>
                      </a:cubicBezTo>
                      <a:cubicBezTo>
                        <a:pt x="3603" y="3337"/>
                        <a:pt x="3803" y="3637"/>
                        <a:pt x="4003" y="3970"/>
                      </a:cubicBezTo>
                      <a:cubicBezTo>
                        <a:pt x="4237" y="4304"/>
                        <a:pt x="4437" y="4638"/>
                        <a:pt x="4604" y="4971"/>
                      </a:cubicBezTo>
                      <a:cubicBezTo>
                        <a:pt x="4770" y="5305"/>
                        <a:pt x="4937" y="5572"/>
                        <a:pt x="5104" y="5905"/>
                      </a:cubicBezTo>
                      <a:lnTo>
                        <a:pt x="5337" y="6405"/>
                      </a:lnTo>
                      <a:lnTo>
                        <a:pt x="5604" y="6906"/>
                      </a:lnTo>
                      <a:cubicBezTo>
                        <a:pt x="5705" y="7083"/>
                        <a:pt x="5845" y="7164"/>
                        <a:pt x="5993" y="7164"/>
                      </a:cubicBezTo>
                      <a:cubicBezTo>
                        <a:pt x="6041" y="7164"/>
                        <a:pt x="6089" y="7155"/>
                        <a:pt x="6138" y="7139"/>
                      </a:cubicBezTo>
                      <a:cubicBezTo>
                        <a:pt x="6405" y="7039"/>
                        <a:pt x="6572" y="6806"/>
                        <a:pt x="6472" y="6539"/>
                      </a:cubicBezTo>
                      <a:cubicBezTo>
                        <a:pt x="6405" y="6205"/>
                        <a:pt x="6238" y="5872"/>
                        <a:pt x="6071" y="5538"/>
                      </a:cubicBezTo>
                      <a:cubicBezTo>
                        <a:pt x="5905" y="5205"/>
                        <a:pt x="5738" y="4938"/>
                        <a:pt x="5504" y="4571"/>
                      </a:cubicBezTo>
                      <a:cubicBezTo>
                        <a:pt x="5304" y="4237"/>
                        <a:pt x="5104" y="3970"/>
                        <a:pt x="4904" y="3670"/>
                      </a:cubicBezTo>
                      <a:cubicBezTo>
                        <a:pt x="4637" y="3370"/>
                        <a:pt x="4437" y="3036"/>
                        <a:pt x="4137" y="2770"/>
                      </a:cubicBezTo>
                      <a:cubicBezTo>
                        <a:pt x="3169" y="1669"/>
                        <a:pt x="2002" y="701"/>
                        <a:pt x="667" y="168"/>
                      </a:cubicBezTo>
                      <a:lnTo>
                        <a:pt x="701" y="168"/>
                      </a:lnTo>
                      <a:cubicBezTo>
                        <a:pt x="601" y="134"/>
                        <a:pt x="467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196" name="Google Shape;6196;p37"/>
                <p:cNvSpPr/>
                <p:nvPr/>
              </p:nvSpPr>
              <p:spPr>
                <a:xfrm>
                  <a:off x="2902075" y="4654050"/>
                  <a:ext cx="83425" cy="1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6287" extrusionOk="0">
                      <a:moveTo>
                        <a:pt x="213" y="1"/>
                      </a:moveTo>
                      <a:cubicBezTo>
                        <a:pt x="195" y="1"/>
                        <a:pt x="181" y="9"/>
                        <a:pt x="167" y="23"/>
                      </a:cubicBezTo>
                      <a:cubicBezTo>
                        <a:pt x="34" y="90"/>
                        <a:pt x="0" y="223"/>
                        <a:pt x="67" y="356"/>
                      </a:cubicBezTo>
                      <a:cubicBezTo>
                        <a:pt x="668" y="1491"/>
                        <a:pt x="1201" y="2658"/>
                        <a:pt x="1702" y="3826"/>
                      </a:cubicBezTo>
                      <a:cubicBezTo>
                        <a:pt x="1702" y="3859"/>
                        <a:pt x="1735" y="3859"/>
                        <a:pt x="1735" y="3892"/>
                      </a:cubicBezTo>
                      <a:cubicBezTo>
                        <a:pt x="1868" y="4226"/>
                        <a:pt x="2035" y="4559"/>
                        <a:pt x="2169" y="4926"/>
                      </a:cubicBezTo>
                      <a:cubicBezTo>
                        <a:pt x="2269" y="5327"/>
                        <a:pt x="2402" y="5727"/>
                        <a:pt x="2602" y="6094"/>
                      </a:cubicBezTo>
                      <a:cubicBezTo>
                        <a:pt x="2676" y="6218"/>
                        <a:pt x="2787" y="6286"/>
                        <a:pt x="2908" y="6286"/>
                      </a:cubicBezTo>
                      <a:cubicBezTo>
                        <a:pt x="2950" y="6286"/>
                        <a:pt x="2993" y="6278"/>
                        <a:pt x="3036" y="6261"/>
                      </a:cubicBezTo>
                      <a:cubicBezTo>
                        <a:pt x="3236" y="6227"/>
                        <a:pt x="3336" y="6027"/>
                        <a:pt x="3269" y="5794"/>
                      </a:cubicBezTo>
                      <a:cubicBezTo>
                        <a:pt x="3236" y="5560"/>
                        <a:pt x="3103" y="5260"/>
                        <a:pt x="3036" y="5060"/>
                      </a:cubicBezTo>
                      <a:cubicBezTo>
                        <a:pt x="2936" y="4793"/>
                        <a:pt x="2836" y="4593"/>
                        <a:pt x="2702" y="4359"/>
                      </a:cubicBezTo>
                      <a:cubicBezTo>
                        <a:pt x="2502" y="3892"/>
                        <a:pt x="2235" y="3425"/>
                        <a:pt x="2035" y="2958"/>
                      </a:cubicBezTo>
                      <a:cubicBezTo>
                        <a:pt x="1535" y="2024"/>
                        <a:pt x="1034" y="1090"/>
                        <a:pt x="534" y="190"/>
                      </a:cubicBezTo>
                      <a:cubicBezTo>
                        <a:pt x="501" y="90"/>
                        <a:pt x="401" y="56"/>
                        <a:pt x="334" y="56"/>
                      </a:cubicBezTo>
                      <a:cubicBezTo>
                        <a:pt x="275" y="17"/>
                        <a:pt x="240" y="1"/>
                        <a:pt x="213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197" name="Google Shape;6197;p37"/>
                <p:cNvSpPr/>
                <p:nvPr/>
              </p:nvSpPr>
              <p:spPr>
                <a:xfrm>
                  <a:off x="3053025" y="4406100"/>
                  <a:ext cx="250200" cy="5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8" h="2302" extrusionOk="0">
                      <a:moveTo>
                        <a:pt x="4803" y="634"/>
                      </a:moveTo>
                      <a:cubicBezTo>
                        <a:pt x="4803" y="651"/>
                        <a:pt x="4812" y="659"/>
                        <a:pt x="4816" y="659"/>
                      </a:cubicBezTo>
                      <a:cubicBezTo>
                        <a:pt x="4820" y="659"/>
                        <a:pt x="4820" y="651"/>
                        <a:pt x="4803" y="634"/>
                      </a:cubicBezTo>
                      <a:close/>
                      <a:moveTo>
                        <a:pt x="4336" y="0"/>
                      </a:moveTo>
                      <a:cubicBezTo>
                        <a:pt x="3703" y="67"/>
                        <a:pt x="3069" y="100"/>
                        <a:pt x="2502" y="267"/>
                      </a:cubicBezTo>
                      <a:cubicBezTo>
                        <a:pt x="1668" y="467"/>
                        <a:pt x="867" y="801"/>
                        <a:pt x="133" y="1268"/>
                      </a:cubicBezTo>
                      <a:cubicBezTo>
                        <a:pt x="33" y="1335"/>
                        <a:pt x="0" y="1468"/>
                        <a:pt x="33" y="1535"/>
                      </a:cubicBezTo>
                      <a:cubicBezTo>
                        <a:pt x="108" y="1610"/>
                        <a:pt x="184" y="1647"/>
                        <a:pt x="259" y="1647"/>
                      </a:cubicBezTo>
                      <a:cubicBezTo>
                        <a:pt x="284" y="1647"/>
                        <a:pt x="309" y="1643"/>
                        <a:pt x="334" y="1635"/>
                      </a:cubicBezTo>
                      <a:lnTo>
                        <a:pt x="967" y="1268"/>
                      </a:lnTo>
                      <a:cubicBezTo>
                        <a:pt x="1501" y="1001"/>
                        <a:pt x="2068" y="834"/>
                        <a:pt x="2669" y="701"/>
                      </a:cubicBezTo>
                      <a:lnTo>
                        <a:pt x="2569" y="701"/>
                      </a:lnTo>
                      <a:cubicBezTo>
                        <a:pt x="3064" y="636"/>
                        <a:pt x="3545" y="599"/>
                        <a:pt x="4031" y="599"/>
                      </a:cubicBezTo>
                      <a:cubicBezTo>
                        <a:pt x="4297" y="599"/>
                        <a:pt x="4565" y="611"/>
                        <a:pt x="4837" y="634"/>
                      </a:cubicBezTo>
                      <a:cubicBezTo>
                        <a:pt x="5704" y="701"/>
                        <a:pt x="6538" y="934"/>
                        <a:pt x="7339" y="1201"/>
                      </a:cubicBezTo>
                      <a:lnTo>
                        <a:pt x="7305" y="1201"/>
                      </a:lnTo>
                      <a:cubicBezTo>
                        <a:pt x="7672" y="1335"/>
                        <a:pt x="8039" y="1501"/>
                        <a:pt x="8406" y="1668"/>
                      </a:cubicBezTo>
                      <a:cubicBezTo>
                        <a:pt x="8806" y="1835"/>
                        <a:pt x="9140" y="2035"/>
                        <a:pt x="9507" y="2269"/>
                      </a:cubicBezTo>
                      <a:cubicBezTo>
                        <a:pt x="9551" y="2291"/>
                        <a:pt x="9603" y="2302"/>
                        <a:pt x="9655" y="2302"/>
                      </a:cubicBezTo>
                      <a:cubicBezTo>
                        <a:pt x="9759" y="2302"/>
                        <a:pt x="9863" y="2258"/>
                        <a:pt x="9907" y="2169"/>
                      </a:cubicBezTo>
                      <a:cubicBezTo>
                        <a:pt x="9974" y="2102"/>
                        <a:pt x="10007" y="2002"/>
                        <a:pt x="10007" y="1935"/>
                      </a:cubicBezTo>
                      <a:cubicBezTo>
                        <a:pt x="10007" y="1835"/>
                        <a:pt x="9974" y="1702"/>
                        <a:pt x="9874" y="1668"/>
                      </a:cubicBezTo>
                      <a:cubicBezTo>
                        <a:pt x="9540" y="1435"/>
                        <a:pt x="9173" y="1201"/>
                        <a:pt x="8806" y="1034"/>
                      </a:cubicBezTo>
                      <a:cubicBezTo>
                        <a:pt x="8406" y="868"/>
                        <a:pt x="8006" y="701"/>
                        <a:pt x="7572" y="534"/>
                      </a:cubicBezTo>
                      <a:cubicBezTo>
                        <a:pt x="6738" y="267"/>
                        <a:pt x="5871" y="100"/>
                        <a:pt x="5004" y="34"/>
                      </a:cubicBezTo>
                      <a:cubicBezTo>
                        <a:pt x="4803" y="34"/>
                        <a:pt x="4537" y="0"/>
                        <a:pt x="4336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198" name="Google Shape;6198;p37"/>
                <p:cNvSpPr/>
                <p:nvPr/>
              </p:nvSpPr>
              <p:spPr>
                <a:xfrm>
                  <a:off x="3048000" y="4484475"/>
                  <a:ext cx="18100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0" h="2922" extrusionOk="0">
                      <a:moveTo>
                        <a:pt x="5517" y="1922"/>
                      </a:moveTo>
                      <a:cubicBezTo>
                        <a:pt x="5527" y="1936"/>
                        <a:pt x="5538" y="1936"/>
                        <a:pt x="5538" y="1936"/>
                      </a:cubicBezTo>
                      <a:cubicBezTo>
                        <a:pt x="5531" y="1931"/>
                        <a:pt x="5524" y="1926"/>
                        <a:pt x="5517" y="1922"/>
                      </a:cubicBezTo>
                      <a:close/>
                      <a:moveTo>
                        <a:pt x="935" y="1"/>
                      </a:moveTo>
                      <a:cubicBezTo>
                        <a:pt x="868" y="1"/>
                        <a:pt x="735" y="34"/>
                        <a:pt x="568" y="34"/>
                      </a:cubicBezTo>
                      <a:cubicBezTo>
                        <a:pt x="401" y="34"/>
                        <a:pt x="234" y="34"/>
                        <a:pt x="68" y="101"/>
                      </a:cubicBezTo>
                      <a:cubicBezTo>
                        <a:pt x="34" y="101"/>
                        <a:pt x="1" y="134"/>
                        <a:pt x="1" y="201"/>
                      </a:cubicBezTo>
                      <a:cubicBezTo>
                        <a:pt x="1" y="268"/>
                        <a:pt x="34" y="301"/>
                        <a:pt x="101" y="301"/>
                      </a:cubicBezTo>
                      <a:lnTo>
                        <a:pt x="868" y="301"/>
                      </a:lnTo>
                      <a:cubicBezTo>
                        <a:pt x="1335" y="335"/>
                        <a:pt x="1735" y="368"/>
                        <a:pt x="2169" y="468"/>
                      </a:cubicBezTo>
                      <a:cubicBezTo>
                        <a:pt x="2603" y="535"/>
                        <a:pt x="3036" y="668"/>
                        <a:pt x="3437" y="835"/>
                      </a:cubicBezTo>
                      <a:lnTo>
                        <a:pt x="3403" y="835"/>
                      </a:lnTo>
                      <a:cubicBezTo>
                        <a:pt x="4162" y="1132"/>
                        <a:pt x="4856" y="1494"/>
                        <a:pt x="5517" y="1922"/>
                      </a:cubicBezTo>
                      <a:lnTo>
                        <a:pt x="5517" y="1922"/>
                      </a:lnTo>
                      <a:cubicBezTo>
                        <a:pt x="5510" y="1912"/>
                        <a:pt x="5505" y="1896"/>
                        <a:pt x="5505" y="1869"/>
                      </a:cubicBezTo>
                      <a:lnTo>
                        <a:pt x="5505" y="1869"/>
                      </a:lnTo>
                      <a:cubicBezTo>
                        <a:pt x="5705" y="2002"/>
                        <a:pt x="5872" y="2169"/>
                        <a:pt x="6072" y="2303"/>
                      </a:cubicBezTo>
                      <a:cubicBezTo>
                        <a:pt x="6272" y="2469"/>
                        <a:pt x="6506" y="2636"/>
                        <a:pt x="6672" y="2836"/>
                      </a:cubicBezTo>
                      <a:cubicBezTo>
                        <a:pt x="6716" y="2895"/>
                        <a:pt x="6786" y="2921"/>
                        <a:pt x="6858" y="2921"/>
                      </a:cubicBezTo>
                      <a:cubicBezTo>
                        <a:pt x="6952" y="2921"/>
                        <a:pt x="7050" y="2878"/>
                        <a:pt x="7106" y="2803"/>
                      </a:cubicBezTo>
                      <a:cubicBezTo>
                        <a:pt x="7239" y="2670"/>
                        <a:pt x="7239" y="2469"/>
                        <a:pt x="7073" y="2336"/>
                      </a:cubicBezTo>
                      <a:cubicBezTo>
                        <a:pt x="6606" y="1902"/>
                        <a:pt x="6105" y="1535"/>
                        <a:pt x="5572" y="1235"/>
                      </a:cubicBezTo>
                      <a:cubicBezTo>
                        <a:pt x="5338" y="1068"/>
                        <a:pt x="5038" y="968"/>
                        <a:pt x="4738" y="835"/>
                      </a:cubicBezTo>
                      <a:cubicBezTo>
                        <a:pt x="4437" y="701"/>
                        <a:pt x="4104" y="568"/>
                        <a:pt x="3837" y="501"/>
                      </a:cubicBezTo>
                      <a:cubicBezTo>
                        <a:pt x="3237" y="301"/>
                        <a:pt x="2569" y="168"/>
                        <a:pt x="1936" y="68"/>
                      </a:cubicBezTo>
                      <a:cubicBezTo>
                        <a:pt x="1669" y="34"/>
                        <a:pt x="1369" y="34"/>
                        <a:pt x="1035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199" name="Google Shape;6199;p37"/>
                <p:cNvSpPr/>
                <p:nvPr/>
              </p:nvSpPr>
              <p:spPr>
                <a:xfrm>
                  <a:off x="2822850" y="4101700"/>
                  <a:ext cx="85075" cy="29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3" h="11610" extrusionOk="0">
                      <a:moveTo>
                        <a:pt x="267" y="1"/>
                      </a:moveTo>
                      <a:cubicBezTo>
                        <a:pt x="201" y="1"/>
                        <a:pt x="101" y="68"/>
                        <a:pt x="67" y="101"/>
                      </a:cubicBezTo>
                      <a:cubicBezTo>
                        <a:pt x="0" y="168"/>
                        <a:pt x="0" y="301"/>
                        <a:pt x="67" y="401"/>
                      </a:cubicBezTo>
                      <a:cubicBezTo>
                        <a:pt x="101" y="435"/>
                        <a:pt x="167" y="501"/>
                        <a:pt x="234" y="568"/>
                      </a:cubicBezTo>
                      <a:lnTo>
                        <a:pt x="267" y="601"/>
                      </a:lnTo>
                      <a:cubicBezTo>
                        <a:pt x="701" y="1102"/>
                        <a:pt x="1001" y="1669"/>
                        <a:pt x="1235" y="2303"/>
                      </a:cubicBezTo>
                      <a:cubicBezTo>
                        <a:pt x="1668" y="3337"/>
                        <a:pt x="1902" y="4471"/>
                        <a:pt x="2035" y="5572"/>
                      </a:cubicBezTo>
                      <a:lnTo>
                        <a:pt x="2035" y="5438"/>
                      </a:lnTo>
                      <a:cubicBezTo>
                        <a:pt x="2169" y="6406"/>
                        <a:pt x="2235" y="7340"/>
                        <a:pt x="2269" y="8307"/>
                      </a:cubicBezTo>
                      <a:cubicBezTo>
                        <a:pt x="2335" y="9241"/>
                        <a:pt x="2335" y="10142"/>
                        <a:pt x="2335" y="11076"/>
                      </a:cubicBezTo>
                      <a:cubicBezTo>
                        <a:pt x="2335" y="11342"/>
                        <a:pt x="2569" y="11609"/>
                        <a:pt x="2869" y="11609"/>
                      </a:cubicBezTo>
                      <a:cubicBezTo>
                        <a:pt x="3169" y="11609"/>
                        <a:pt x="3403" y="11342"/>
                        <a:pt x="3403" y="11076"/>
                      </a:cubicBezTo>
                      <a:lnTo>
                        <a:pt x="3403" y="9741"/>
                      </a:lnTo>
                      <a:cubicBezTo>
                        <a:pt x="3403" y="9274"/>
                        <a:pt x="3370" y="8807"/>
                        <a:pt x="3336" y="8340"/>
                      </a:cubicBezTo>
                      <a:cubicBezTo>
                        <a:pt x="3269" y="7840"/>
                        <a:pt x="3203" y="7340"/>
                        <a:pt x="3169" y="6839"/>
                      </a:cubicBezTo>
                      <a:cubicBezTo>
                        <a:pt x="3069" y="6406"/>
                        <a:pt x="3003" y="5905"/>
                        <a:pt x="2903" y="5438"/>
                      </a:cubicBezTo>
                      <a:cubicBezTo>
                        <a:pt x="2702" y="4471"/>
                        <a:pt x="2369" y="3604"/>
                        <a:pt x="2002" y="2670"/>
                      </a:cubicBezTo>
                      <a:cubicBezTo>
                        <a:pt x="1835" y="2269"/>
                        <a:pt x="1602" y="1836"/>
                        <a:pt x="1368" y="1435"/>
                      </a:cubicBezTo>
                      <a:cubicBezTo>
                        <a:pt x="1168" y="1068"/>
                        <a:pt x="868" y="668"/>
                        <a:pt x="601" y="301"/>
                      </a:cubicBezTo>
                      <a:cubicBezTo>
                        <a:pt x="534" y="234"/>
                        <a:pt x="501" y="134"/>
                        <a:pt x="401" y="68"/>
                      </a:cubicBezTo>
                      <a:cubicBezTo>
                        <a:pt x="367" y="1"/>
                        <a:pt x="3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00" name="Google Shape;6200;p37"/>
                <p:cNvSpPr/>
                <p:nvPr/>
              </p:nvSpPr>
              <p:spPr>
                <a:xfrm>
                  <a:off x="2956275" y="4031650"/>
                  <a:ext cx="56725" cy="35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9" h="14125" extrusionOk="0">
                      <a:moveTo>
                        <a:pt x="1168" y="1"/>
                      </a:moveTo>
                      <a:lnTo>
                        <a:pt x="1101" y="101"/>
                      </a:lnTo>
                      <a:cubicBezTo>
                        <a:pt x="1035" y="134"/>
                        <a:pt x="935" y="234"/>
                        <a:pt x="1001" y="301"/>
                      </a:cubicBezTo>
                      <a:cubicBezTo>
                        <a:pt x="1268" y="1135"/>
                        <a:pt x="1435" y="2036"/>
                        <a:pt x="1568" y="2903"/>
                      </a:cubicBezTo>
                      <a:lnTo>
                        <a:pt x="1568" y="2836"/>
                      </a:lnTo>
                      <a:cubicBezTo>
                        <a:pt x="1702" y="3737"/>
                        <a:pt x="1735" y="4604"/>
                        <a:pt x="1735" y="5472"/>
                      </a:cubicBezTo>
                      <a:cubicBezTo>
                        <a:pt x="1735" y="6372"/>
                        <a:pt x="1668" y="7273"/>
                        <a:pt x="1535" y="8140"/>
                      </a:cubicBezTo>
                      <a:lnTo>
                        <a:pt x="1535" y="8073"/>
                      </a:lnTo>
                      <a:cubicBezTo>
                        <a:pt x="1402" y="8974"/>
                        <a:pt x="1201" y="9941"/>
                        <a:pt x="935" y="10809"/>
                      </a:cubicBezTo>
                      <a:cubicBezTo>
                        <a:pt x="835" y="11276"/>
                        <a:pt x="701" y="11743"/>
                        <a:pt x="534" y="12143"/>
                      </a:cubicBezTo>
                      <a:cubicBezTo>
                        <a:pt x="401" y="12577"/>
                        <a:pt x="201" y="13044"/>
                        <a:pt x="34" y="13444"/>
                      </a:cubicBezTo>
                      <a:cubicBezTo>
                        <a:pt x="1" y="13577"/>
                        <a:pt x="34" y="13744"/>
                        <a:pt x="67" y="13878"/>
                      </a:cubicBezTo>
                      <a:cubicBezTo>
                        <a:pt x="167" y="13978"/>
                        <a:pt x="267" y="14078"/>
                        <a:pt x="401" y="14111"/>
                      </a:cubicBezTo>
                      <a:cubicBezTo>
                        <a:pt x="440" y="14121"/>
                        <a:pt x="482" y="14125"/>
                        <a:pt x="525" y="14125"/>
                      </a:cubicBezTo>
                      <a:cubicBezTo>
                        <a:pt x="629" y="14125"/>
                        <a:pt x="740" y="14101"/>
                        <a:pt x="835" y="14078"/>
                      </a:cubicBezTo>
                      <a:cubicBezTo>
                        <a:pt x="935" y="13978"/>
                        <a:pt x="1035" y="13878"/>
                        <a:pt x="1068" y="13744"/>
                      </a:cubicBezTo>
                      <a:cubicBezTo>
                        <a:pt x="1235" y="13277"/>
                        <a:pt x="1368" y="12777"/>
                        <a:pt x="1535" y="12310"/>
                      </a:cubicBezTo>
                      <a:cubicBezTo>
                        <a:pt x="1668" y="11809"/>
                        <a:pt x="1769" y="11309"/>
                        <a:pt x="1869" y="10809"/>
                      </a:cubicBezTo>
                      <a:cubicBezTo>
                        <a:pt x="2035" y="9775"/>
                        <a:pt x="2169" y="8674"/>
                        <a:pt x="2236" y="7606"/>
                      </a:cubicBezTo>
                      <a:cubicBezTo>
                        <a:pt x="2269" y="7073"/>
                        <a:pt x="2269" y="6506"/>
                        <a:pt x="2269" y="6039"/>
                      </a:cubicBezTo>
                      <a:cubicBezTo>
                        <a:pt x="2269" y="5472"/>
                        <a:pt x="2236" y="4971"/>
                        <a:pt x="2202" y="4437"/>
                      </a:cubicBezTo>
                      <a:cubicBezTo>
                        <a:pt x="2102" y="3403"/>
                        <a:pt x="1935" y="2403"/>
                        <a:pt x="1702" y="1402"/>
                      </a:cubicBezTo>
                      <a:lnTo>
                        <a:pt x="1335" y="134"/>
                      </a:lnTo>
                      <a:cubicBezTo>
                        <a:pt x="1268" y="68"/>
                        <a:pt x="1235" y="1"/>
                        <a:pt x="11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01" name="Google Shape;6201;p37"/>
                <p:cNvSpPr/>
                <p:nvPr/>
              </p:nvSpPr>
              <p:spPr>
                <a:xfrm>
                  <a:off x="2606850" y="4172600"/>
                  <a:ext cx="174325" cy="27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3" h="10888" extrusionOk="0">
                      <a:moveTo>
                        <a:pt x="201" y="0"/>
                      </a:moveTo>
                      <a:cubicBezTo>
                        <a:pt x="168" y="0"/>
                        <a:pt x="134" y="0"/>
                        <a:pt x="68" y="67"/>
                      </a:cubicBezTo>
                      <a:cubicBezTo>
                        <a:pt x="1" y="134"/>
                        <a:pt x="1" y="267"/>
                        <a:pt x="68" y="301"/>
                      </a:cubicBezTo>
                      <a:cubicBezTo>
                        <a:pt x="1035" y="1134"/>
                        <a:pt x="1869" y="2102"/>
                        <a:pt x="2670" y="3103"/>
                      </a:cubicBezTo>
                      <a:cubicBezTo>
                        <a:pt x="3137" y="3670"/>
                        <a:pt x="3537" y="4270"/>
                        <a:pt x="3904" y="4904"/>
                      </a:cubicBezTo>
                      <a:cubicBezTo>
                        <a:pt x="4304" y="5504"/>
                        <a:pt x="4638" y="6171"/>
                        <a:pt x="4904" y="6839"/>
                      </a:cubicBezTo>
                      <a:cubicBezTo>
                        <a:pt x="5371" y="8006"/>
                        <a:pt x="5672" y="9240"/>
                        <a:pt x="5872" y="10474"/>
                      </a:cubicBezTo>
                      <a:cubicBezTo>
                        <a:pt x="5905" y="10608"/>
                        <a:pt x="6005" y="10741"/>
                        <a:pt x="6139" y="10808"/>
                      </a:cubicBezTo>
                      <a:cubicBezTo>
                        <a:pt x="6194" y="10863"/>
                        <a:pt x="6269" y="10888"/>
                        <a:pt x="6348" y="10888"/>
                      </a:cubicBezTo>
                      <a:cubicBezTo>
                        <a:pt x="6412" y="10888"/>
                        <a:pt x="6479" y="10871"/>
                        <a:pt x="6539" y="10841"/>
                      </a:cubicBezTo>
                      <a:cubicBezTo>
                        <a:pt x="6672" y="10808"/>
                        <a:pt x="6806" y="10741"/>
                        <a:pt x="6873" y="10608"/>
                      </a:cubicBezTo>
                      <a:cubicBezTo>
                        <a:pt x="6873" y="10575"/>
                        <a:pt x="6906" y="10508"/>
                        <a:pt x="6906" y="10474"/>
                      </a:cubicBezTo>
                      <a:cubicBezTo>
                        <a:pt x="6973" y="10408"/>
                        <a:pt x="6973" y="10274"/>
                        <a:pt x="6906" y="10174"/>
                      </a:cubicBezTo>
                      <a:cubicBezTo>
                        <a:pt x="6806" y="9140"/>
                        <a:pt x="6406" y="8173"/>
                        <a:pt x="6005" y="7272"/>
                      </a:cubicBezTo>
                      <a:cubicBezTo>
                        <a:pt x="5538" y="6338"/>
                        <a:pt x="5038" y="5438"/>
                        <a:pt x="4471" y="4604"/>
                      </a:cubicBezTo>
                      <a:cubicBezTo>
                        <a:pt x="3870" y="3770"/>
                        <a:pt x="3237" y="2969"/>
                        <a:pt x="2536" y="2169"/>
                      </a:cubicBezTo>
                      <a:cubicBezTo>
                        <a:pt x="2203" y="1802"/>
                        <a:pt x="1836" y="1435"/>
                        <a:pt x="1469" y="1101"/>
                      </a:cubicBezTo>
                      <a:cubicBezTo>
                        <a:pt x="1068" y="768"/>
                        <a:pt x="701" y="401"/>
                        <a:pt x="335" y="67"/>
                      </a:cubicBezTo>
                      <a:cubicBezTo>
                        <a:pt x="301" y="0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02" name="Google Shape;6202;p37"/>
                <p:cNvSpPr/>
                <p:nvPr/>
              </p:nvSpPr>
              <p:spPr>
                <a:xfrm>
                  <a:off x="2460925" y="4312700"/>
                  <a:ext cx="257700" cy="18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7458" extrusionOk="0">
                      <a:moveTo>
                        <a:pt x="301" y="0"/>
                      </a:moveTo>
                      <a:cubicBezTo>
                        <a:pt x="134" y="0"/>
                        <a:pt x="34" y="34"/>
                        <a:pt x="34" y="67"/>
                      </a:cubicBezTo>
                      <a:cubicBezTo>
                        <a:pt x="0" y="167"/>
                        <a:pt x="34" y="334"/>
                        <a:pt x="167" y="334"/>
                      </a:cubicBezTo>
                      <a:cubicBezTo>
                        <a:pt x="1235" y="667"/>
                        <a:pt x="2302" y="1134"/>
                        <a:pt x="3236" y="1668"/>
                      </a:cubicBezTo>
                      <a:cubicBezTo>
                        <a:pt x="4670" y="2502"/>
                        <a:pt x="5971" y="3536"/>
                        <a:pt x="7139" y="4704"/>
                      </a:cubicBezTo>
                      <a:lnTo>
                        <a:pt x="7039" y="4637"/>
                      </a:lnTo>
                      <a:lnTo>
                        <a:pt x="7039" y="4637"/>
                      </a:lnTo>
                      <a:cubicBezTo>
                        <a:pt x="7472" y="5037"/>
                        <a:pt x="7839" y="5471"/>
                        <a:pt x="8206" y="5871"/>
                      </a:cubicBezTo>
                      <a:cubicBezTo>
                        <a:pt x="8373" y="6071"/>
                        <a:pt x="8573" y="6305"/>
                        <a:pt x="8740" y="6538"/>
                      </a:cubicBezTo>
                      <a:cubicBezTo>
                        <a:pt x="8974" y="6805"/>
                        <a:pt x="9140" y="7039"/>
                        <a:pt x="9340" y="7239"/>
                      </a:cubicBezTo>
                      <a:cubicBezTo>
                        <a:pt x="9440" y="7378"/>
                        <a:pt x="9598" y="7457"/>
                        <a:pt x="9758" y="7457"/>
                      </a:cubicBezTo>
                      <a:cubicBezTo>
                        <a:pt x="9868" y="7457"/>
                        <a:pt x="9980" y="7420"/>
                        <a:pt x="10074" y="7339"/>
                      </a:cubicBezTo>
                      <a:cubicBezTo>
                        <a:pt x="10208" y="7239"/>
                        <a:pt x="10241" y="7139"/>
                        <a:pt x="10308" y="7005"/>
                      </a:cubicBezTo>
                      <a:cubicBezTo>
                        <a:pt x="10308" y="6872"/>
                        <a:pt x="10241" y="6705"/>
                        <a:pt x="10208" y="6638"/>
                      </a:cubicBezTo>
                      <a:cubicBezTo>
                        <a:pt x="9908" y="6205"/>
                        <a:pt x="9574" y="5871"/>
                        <a:pt x="9307" y="5504"/>
                      </a:cubicBezTo>
                      <a:cubicBezTo>
                        <a:pt x="8974" y="5137"/>
                        <a:pt x="8573" y="4737"/>
                        <a:pt x="8206" y="4403"/>
                      </a:cubicBezTo>
                      <a:cubicBezTo>
                        <a:pt x="7839" y="4070"/>
                        <a:pt x="7472" y="3736"/>
                        <a:pt x="7072" y="3469"/>
                      </a:cubicBezTo>
                      <a:cubicBezTo>
                        <a:pt x="6672" y="3136"/>
                        <a:pt x="6238" y="2836"/>
                        <a:pt x="5838" y="2535"/>
                      </a:cubicBezTo>
                      <a:cubicBezTo>
                        <a:pt x="5404" y="2235"/>
                        <a:pt x="5004" y="2002"/>
                        <a:pt x="4570" y="1735"/>
                      </a:cubicBezTo>
                      <a:cubicBezTo>
                        <a:pt x="4137" y="1501"/>
                        <a:pt x="3670" y="1235"/>
                        <a:pt x="3203" y="1034"/>
                      </a:cubicBezTo>
                      <a:cubicBezTo>
                        <a:pt x="2302" y="634"/>
                        <a:pt x="1335" y="301"/>
                        <a:pt x="367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03" name="Google Shape;6203;p37"/>
                <p:cNvSpPr/>
                <p:nvPr/>
              </p:nvSpPr>
              <p:spPr>
                <a:xfrm>
                  <a:off x="2358350" y="4471975"/>
                  <a:ext cx="303575" cy="1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3" h="4817" extrusionOk="0">
                      <a:moveTo>
                        <a:pt x="1402" y="1"/>
                      </a:moveTo>
                      <a:cubicBezTo>
                        <a:pt x="935" y="101"/>
                        <a:pt x="534" y="101"/>
                        <a:pt x="134" y="134"/>
                      </a:cubicBezTo>
                      <a:cubicBezTo>
                        <a:pt x="1" y="134"/>
                        <a:pt x="67" y="334"/>
                        <a:pt x="167" y="334"/>
                      </a:cubicBezTo>
                      <a:cubicBezTo>
                        <a:pt x="434" y="301"/>
                        <a:pt x="734" y="301"/>
                        <a:pt x="968" y="301"/>
                      </a:cubicBezTo>
                      <a:cubicBezTo>
                        <a:pt x="1435" y="301"/>
                        <a:pt x="1835" y="334"/>
                        <a:pt x="2302" y="367"/>
                      </a:cubicBezTo>
                      <a:cubicBezTo>
                        <a:pt x="2769" y="434"/>
                        <a:pt x="3203" y="534"/>
                        <a:pt x="3703" y="668"/>
                      </a:cubicBezTo>
                      <a:cubicBezTo>
                        <a:pt x="5171" y="1068"/>
                        <a:pt x="6572" y="1702"/>
                        <a:pt x="7839" y="2469"/>
                      </a:cubicBezTo>
                      <a:cubicBezTo>
                        <a:pt x="8440" y="2803"/>
                        <a:pt x="9007" y="3170"/>
                        <a:pt x="9574" y="3536"/>
                      </a:cubicBezTo>
                      <a:cubicBezTo>
                        <a:pt x="9841" y="3770"/>
                        <a:pt x="10108" y="3903"/>
                        <a:pt x="10408" y="4137"/>
                      </a:cubicBezTo>
                      <a:cubicBezTo>
                        <a:pt x="10675" y="4337"/>
                        <a:pt x="10975" y="4537"/>
                        <a:pt x="11275" y="4704"/>
                      </a:cubicBezTo>
                      <a:cubicBezTo>
                        <a:pt x="11375" y="4779"/>
                        <a:pt x="11457" y="4817"/>
                        <a:pt x="11547" y="4817"/>
                      </a:cubicBezTo>
                      <a:cubicBezTo>
                        <a:pt x="11578" y="4817"/>
                        <a:pt x="11609" y="4812"/>
                        <a:pt x="11642" y="4804"/>
                      </a:cubicBezTo>
                      <a:cubicBezTo>
                        <a:pt x="11776" y="4804"/>
                        <a:pt x="11876" y="4704"/>
                        <a:pt x="11976" y="4571"/>
                      </a:cubicBezTo>
                      <a:cubicBezTo>
                        <a:pt x="12143" y="4370"/>
                        <a:pt x="12109" y="4037"/>
                        <a:pt x="11909" y="3870"/>
                      </a:cubicBezTo>
                      <a:cubicBezTo>
                        <a:pt x="11475" y="3570"/>
                        <a:pt x="11075" y="3303"/>
                        <a:pt x="10641" y="3036"/>
                      </a:cubicBezTo>
                      <a:cubicBezTo>
                        <a:pt x="10408" y="2903"/>
                        <a:pt x="10141" y="2736"/>
                        <a:pt x="9941" y="2636"/>
                      </a:cubicBezTo>
                      <a:cubicBezTo>
                        <a:pt x="9741" y="2502"/>
                        <a:pt x="9474" y="2369"/>
                        <a:pt x="9240" y="2236"/>
                      </a:cubicBezTo>
                      <a:cubicBezTo>
                        <a:pt x="8273" y="1769"/>
                        <a:pt x="7306" y="1335"/>
                        <a:pt x="6305" y="968"/>
                      </a:cubicBezTo>
                      <a:cubicBezTo>
                        <a:pt x="5805" y="801"/>
                        <a:pt x="5304" y="634"/>
                        <a:pt x="4804" y="501"/>
                      </a:cubicBezTo>
                      <a:cubicBezTo>
                        <a:pt x="4304" y="367"/>
                        <a:pt x="3803" y="234"/>
                        <a:pt x="3270" y="167"/>
                      </a:cubicBezTo>
                      <a:cubicBezTo>
                        <a:pt x="2769" y="67"/>
                        <a:pt x="2235" y="34"/>
                        <a:pt x="17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04" name="Google Shape;6204;p37"/>
                <p:cNvSpPr/>
                <p:nvPr/>
              </p:nvSpPr>
              <p:spPr>
                <a:xfrm>
                  <a:off x="2320000" y="4446125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0"/>
                      </a:moveTo>
                      <a:cubicBezTo>
                        <a:pt x="1168" y="0"/>
                        <a:pt x="867" y="34"/>
                        <a:pt x="534" y="301"/>
                      </a:cubicBezTo>
                      <a:cubicBezTo>
                        <a:pt x="267" y="501"/>
                        <a:pt x="100" y="834"/>
                        <a:pt x="33" y="1168"/>
                      </a:cubicBezTo>
                      <a:cubicBezTo>
                        <a:pt x="0" y="1502"/>
                        <a:pt x="100" y="1869"/>
                        <a:pt x="334" y="2169"/>
                      </a:cubicBezTo>
                      <a:cubicBezTo>
                        <a:pt x="534" y="2402"/>
                        <a:pt x="867" y="2669"/>
                        <a:pt x="1201" y="2669"/>
                      </a:cubicBezTo>
                      <a:cubicBezTo>
                        <a:pt x="1601" y="2669"/>
                        <a:pt x="1868" y="2636"/>
                        <a:pt x="2202" y="2369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5" y="1168"/>
                        <a:pt x="2669" y="801"/>
                        <a:pt x="2435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05" name="Google Shape;6205;p37"/>
                <p:cNvSpPr/>
                <p:nvPr/>
              </p:nvSpPr>
              <p:spPr>
                <a:xfrm>
                  <a:off x="2418400" y="4275175"/>
                  <a:ext cx="68400" cy="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69" extrusionOk="0">
                      <a:moveTo>
                        <a:pt x="1535" y="0"/>
                      </a:moveTo>
                      <a:cubicBezTo>
                        <a:pt x="1168" y="0"/>
                        <a:pt x="834" y="34"/>
                        <a:pt x="534" y="300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1"/>
                        <a:pt x="67" y="1868"/>
                        <a:pt x="334" y="2168"/>
                      </a:cubicBezTo>
                      <a:cubicBezTo>
                        <a:pt x="534" y="2402"/>
                        <a:pt x="868" y="2669"/>
                        <a:pt x="1201" y="2669"/>
                      </a:cubicBezTo>
                      <a:cubicBezTo>
                        <a:pt x="1568" y="2669"/>
                        <a:pt x="1868" y="2602"/>
                        <a:pt x="2202" y="2369"/>
                      </a:cubicBezTo>
                      <a:cubicBezTo>
                        <a:pt x="2502" y="2168"/>
                        <a:pt x="2669" y="1835"/>
                        <a:pt x="2702" y="1501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06" name="Google Shape;6206;p37"/>
                <p:cNvSpPr/>
                <p:nvPr/>
              </p:nvSpPr>
              <p:spPr>
                <a:xfrm>
                  <a:off x="2568500" y="4127775"/>
                  <a:ext cx="63400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2461" extrusionOk="0">
                      <a:moveTo>
                        <a:pt x="1165" y="1"/>
                      </a:moveTo>
                      <a:cubicBezTo>
                        <a:pt x="924" y="1"/>
                        <a:pt x="703" y="82"/>
                        <a:pt x="501" y="259"/>
                      </a:cubicBezTo>
                      <a:cubicBezTo>
                        <a:pt x="234" y="459"/>
                        <a:pt x="67" y="759"/>
                        <a:pt x="34" y="1093"/>
                      </a:cubicBezTo>
                      <a:cubicBezTo>
                        <a:pt x="1" y="1426"/>
                        <a:pt x="67" y="1760"/>
                        <a:pt x="267" y="2027"/>
                      </a:cubicBezTo>
                      <a:cubicBezTo>
                        <a:pt x="501" y="2260"/>
                        <a:pt x="834" y="2460"/>
                        <a:pt x="1101" y="2460"/>
                      </a:cubicBezTo>
                      <a:cubicBezTo>
                        <a:pt x="1435" y="2460"/>
                        <a:pt x="1768" y="2427"/>
                        <a:pt x="2035" y="2227"/>
                      </a:cubicBezTo>
                      <a:cubicBezTo>
                        <a:pt x="2269" y="2027"/>
                        <a:pt x="2436" y="1727"/>
                        <a:pt x="2469" y="1393"/>
                      </a:cubicBezTo>
                      <a:cubicBezTo>
                        <a:pt x="2536" y="1059"/>
                        <a:pt x="2436" y="726"/>
                        <a:pt x="2235" y="459"/>
                      </a:cubicBezTo>
                      <a:cubicBezTo>
                        <a:pt x="2035" y="226"/>
                        <a:pt x="1702" y="25"/>
                        <a:pt x="1402" y="25"/>
                      </a:cubicBezTo>
                      <a:cubicBezTo>
                        <a:pt x="1321" y="9"/>
                        <a:pt x="1242" y="1"/>
                        <a:pt x="116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07" name="Google Shape;6207;p37"/>
                <p:cNvSpPr/>
                <p:nvPr/>
              </p:nvSpPr>
              <p:spPr>
                <a:xfrm>
                  <a:off x="2781975" y="4064175"/>
                  <a:ext cx="68425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7" h="2670" extrusionOk="0">
                      <a:moveTo>
                        <a:pt x="1535" y="1"/>
                      </a:moveTo>
                      <a:cubicBezTo>
                        <a:pt x="1168" y="1"/>
                        <a:pt x="868" y="68"/>
                        <a:pt x="535" y="301"/>
                      </a:cubicBezTo>
                      <a:cubicBezTo>
                        <a:pt x="234" y="501"/>
                        <a:pt x="68" y="835"/>
                        <a:pt x="34" y="1168"/>
                      </a:cubicBezTo>
                      <a:cubicBezTo>
                        <a:pt x="1" y="1502"/>
                        <a:pt x="68" y="1902"/>
                        <a:pt x="335" y="2169"/>
                      </a:cubicBezTo>
                      <a:cubicBezTo>
                        <a:pt x="535" y="2436"/>
                        <a:pt x="868" y="2669"/>
                        <a:pt x="1202" y="2669"/>
                      </a:cubicBezTo>
                      <a:cubicBezTo>
                        <a:pt x="1569" y="2669"/>
                        <a:pt x="1869" y="2636"/>
                        <a:pt x="2203" y="2403"/>
                      </a:cubicBezTo>
                      <a:cubicBezTo>
                        <a:pt x="2503" y="2169"/>
                        <a:pt x="2670" y="1836"/>
                        <a:pt x="2703" y="1502"/>
                      </a:cubicBezTo>
                      <a:cubicBezTo>
                        <a:pt x="2736" y="1168"/>
                        <a:pt x="2670" y="801"/>
                        <a:pt x="2403" y="501"/>
                      </a:cubicBezTo>
                      <a:cubicBezTo>
                        <a:pt x="2203" y="268"/>
                        <a:pt x="1869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08" name="Google Shape;6208;p37"/>
                <p:cNvSpPr/>
                <p:nvPr/>
              </p:nvSpPr>
              <p:spPr>
                <a:xfrm>
                  <a:off x="2939600" y="3993300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1"/>
                      </a:moveTo>
                      <a:cubicBezTo>
                        <a:pt x="1168" y="1"/>
                        <a:pt x="834" y="67"/>
                        <a:pt x="534" y="301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2"/>
                        <a:pt x="67" y="1902"/>
                        <a:pt x="334" y="2169"/>
                      </a:cubicBezTo>
                      <a:cubicBezTo>
                        <a:pt x="534" y="2436"/>
                        <a:pt x="868" y="2669"/>
                        <a:pt x="1201" y="2669"/>
                      </a:cubicBezTo>
                      <a:cubicBezTo>
                        <a:pt x="1568" y="2669"/>
                        <a:pt x="1868" y="2636"/>
                        <a:pt x="2202" y="2402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67"/>
                        <a:pt x="1868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grpSp>
            <p:nvGrpSpPr>
              <p:cNvPr id="6209" name="Google Shape;6209;p37"/>
              <p:cNvGrpSpPr/>
              <p:nvPr/>
            </p:nvGrpSpPr>
            <p:grpSpPr>
              <a:xfrm rot="10800000">
                <a:off x="8181688" y="4346600"/>
                <a:ext cx="986375" cy="972325"/>
                <a:chOff x="5918300" y="218850"/>
                <a:chExt cx="986375" cy="972325"/>
              </a:xfrm>
            </p:grpSpPr>
            <p:sp>
              <p:nvSpPr>
                <p:cNvPr id="6210" name="Google Shape;6210;p37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11" name="Google Shape;6211;p37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12" name="Google Shape;6212;p37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13" name="Google Shape;6213;p37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14" name="Google Shape;6214;p37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15" name="Google Shape;6215;p37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16" name="Google Shape;6216;p37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17" name="Google Shape;6217;p37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18" name="Google Shape;6218;p37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19" name="Google Shape;6219;p37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20" name="Google Shape;6220;p37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21" name="Google Shape;6221;p37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22" name="Google Shape;6222;p37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23" name="Google Shape;6223;p37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24" name="Google Shape;6224;p37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25" name="Google Shape;6225;p37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26" name="Google Shape;6226;p37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27" name="Google Shape;6227;p37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28" name="Google Shape;6228;p37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29" name="Google Shape;6229;p37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30" name="Google Shape;6230;p37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31" name="Google Shape;6231;p37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32" name="Google Shape;6232;p37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33" name="Google Shape;6233;p37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34" name="Google Shape;6234;p37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35" name="Google Shape;6235;p37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36" name="Google Shape;6236;p37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37" name="Google Shape;6237;p37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38" name="Google Shape;6238;p37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39" name="Google Shape;6239;p37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40" name="Google Shape;6240;p37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41" name="Google Shape;6241;p37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42" name="Google Shape;6242;p37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grpSp>
            <p:nvGrpSpPr>
              <p:cNvPr id="6243" name="Google Shape;6243;p37"/>
              <p:cNvGrpSpPr/>
              <p:nvPr/>
            </p:nvGrpSpPr>
            <p:grpSpPr>
              <a:xfrm>
                <a:off x="7666488" y="4268900"/>
                <a:ext cx="916500" cy="914225"/>
                <a:chOff x="5318975" y="1933800"/>
                <a:chExt cx="916500" cy="914225"/>
              </a:xfrm>
            </p:grpSpPr>
            <p:sp>
              <p:nvSpPr>
                <p:cNvPr id="6244" name="Google Shape;6244;p37"/>
                <p:cNvSpPr/>
                <p:nvPr/>
              </p:nvSpPr>
              <p:spPr>
                <a:xfrm>
                  <a:off x="5318975" y="1933800"/>
                  <a:ext cx="916500" cy="91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60" h="36569" extrusionOk="0">
                      <a:moveTo>
                        <a:pt x="31091" y="1"/>
                      </a:moveTo>
                      <a:cubicBezTo>
                        <a:pt x="28232" y="1"/>
                        <a:pt x="25429" y="1129"/>
                        <a:pt x="22283" y="2257"/>
                      </a:cubicBezTo>
                      <a:cubicBezTo>
                        <a:pt x="12909" y="5759"/>
                        <a:pt x="5004" y="13064"/>
                        <a:pt x="901" y="22204"/>
                      </a:cubicBezTo>
                      <a:cubicBezTo>
                        <a:pt x="334" y="23405"/>
                        <a:pt x="0" y="25206"/>
                        <a:pt x="1234" y="25807"/>
                      </a:cubicBezTo>
                      <a:cubicBezTo>
                        <a:pt x="1447" y="25917"/>
                        <a:pt x="1672" y="25964"/>
                        <a:pt x="1902" y="25964"/>
                      </a:cubicBezTo>
                      <a:cubicBezTo>
                        <a:pt x="2503" y="25964"/>
                        <a:pt x="3139" y="25644"/>
                        <a:pt x="3670" y="25306"/>
                      </a:cubicBezTo>
                      <a:cubicBezTo>
                        <a:pt x="5804" y="24005"/>
                        <a:pt x="7739" y="22271"/>
                        <a:pt x="9807" y="20436"/>
                      </a:cubicBezTo>
                      <a:lnTo>
                        <a:pt x="9807" y="20436"/>
                      </a:lnTo>
                      <a:cubicBezTo>
                        <a:pt x="8673" y="24572"/>
                        <a:pt x="7572" y="28842"/>
                        <a:pt x="7939" y="33079"/>
                      </a:cubicBezTo>
                      <a:cubicBezTo>
                        <a:pt x="8006" y="33912"/>
                        <a:pt x="8139" y="34746"/>
                        <a:pt x="8606" y="35447"/>
                      </a:cubicBezTo>
                      <a:cubicBezTo>
                        <a:pt x="9025" y="36075"/>
                        <a:pt x="9684" y="36568"/>
                        <a:pt x="10417" y="36568"/>
                      </a:cubicBezTo>
                      <a:cubicBezTo>
                        <a:pt x="10502" y="36568"/>
                        <a:pt x="10588" y="36562"/>
                        <a:pt x="10675" y="36548"/>
                      </a:cubicBezTo>
                      <a:cubicBezTo>
                        <a:pt x="11642" y="36381"/>
                        <a:pt x="12276" y="35447"/>
                        <a:pt x="12676" y="34580"/>
                      </a:cubicBezTo>
                      <a:cubicBezTo>
                        <a:pt x="14611" y="30510"/>
                        <a:pt x="14777" y="25840"/>
                        <a:pt x="14944" y="21370"/>
                      </a:cubicBezTo>
                      <a:cubicBezTo>
                        <a:pt x="15845" y="25106"/>
                        <a:pt x="16812" y="29009"/>
                        <a:pt x="19281" y="32011"/>
                      </a:cubicBezTo>
                      <a:cubicBezTo>
                        <a:pt x="20049" y="32933"/>
                        <a:pt x="21129" y="33798"/>
                        <a:pt x="22311" y="33798"/>
                      </a:cubicBezTo>
                      <a:cubicBezTo>
                        <a:pt x="22412" y="33798"/>
                        <a:pt x="22514" y="33792"/>
                        <a:pt x="22616" y="33779"/>
                      </a:cubicBezTo>
                      <a:cubicBezTo>
                        <a:pt x="24151" y="33579"/>
                        <a:pt x="25052" y="31944"/>
                        <a:pt x="25318" y="30410"/>
                      </a:cubicBezTo>
                      <a:cubicBezTo>
                        <a:pt x="25719" y="27942"/>
                        <a:pt x="25018" y="25440"/>
                        <a:pt x="23851" y="23272"/>
                      </a:cubicBezTo>
                      <a:cubicBezTo>
                        <a:pt x="22650" y="21103"/>
                        <a:pt x="20982" y="19235"/>
                        <a:pt x="19047" y="17267"/>
                      </a:cubicBezTo>
                      <a:lnTo>
                        <a:pt x="19047" y="17267"/>
                      </a:lnTo>
                      <a:cubicBezTo>
                        <a:pt x="21607" y="19445"/>
                        <a:pt x="24983" y="20611"/>
                        <a:pt x="28351" y="20611"/>
                      </a:cubicBezTo>
                      <a:cubicBezTo>
                        <a:pt x="29987" y="20611"/>
                        <a:pt x="31620" y="20336"/>
                        <a:pt x="33157" y="19769"/>
                      </a:cubicBezTo>
                      <a:cubicBezTo>
                        <a:pt x="34025" y="19435"/>
                        <a:pt x="34959" y="19002"/>
                        <a:pt x="35292" y="18101"/>
                      </a:cubicBezTo>
                      <a:cubicBezTo>
                        <a:pt x="35692" y="17034"/>
                        <a:pt x="35092" y="15833"/>
                        <a:pt x="34291" y="14999"/>
                      </a:cubicBezTo>
                      <a:cubicBezTo>
                        <a:pt x="32790" y="13398"/>
                        <a:pt x="30656" y="12531"/>
                        <a:pt x="28521" y="12097"/>
                      </a:cubicBezTo>
                      <a:cubicBezTo>
                        <a:pt x="26419" y="11697"/>
                        <a:pt x="24184" y="11763"/>
                        <a:pt x="21783" y="11530"/>
                      </a:cubicBezTo>
                      <a:cubicBezTo>
                        <a:pt x="25519" y="11029"/>
                        <a:pt x="29255" y="9862"/>
                        <a:pt x="32590" y="8061"/>
                      </a:cubicBezTo>
                      <a:cubicBezTo>
                        <a:pt x="33691" y="7427"/>
                        <a:pt x="34825" y="6760"/>
                        <a:pt x="35592" y="5726"/>
                      </a:cubicBezTo>
                      <a:cubicBezTo>
                        <a:pt x="36326" y="4692"/>
                        <a:pt x="36660" y="3257"/>
                        <a:pt x="36093" y="2090"/>
                      </a:cubicBezTo>
                      <a:cubicBezTo>
                        <a:pt x="35359" y="722"/>
                        <a:pt x="33691" y="188"/>
                        <a:pt x="32157" y="55"/>
                      </a:cubicBezTo>
                      <a:cubicBezTo>
                        <a:pt x="31800" y="18"/>
                        <a:pt x="31445" y="1"/>
                        <a:pt x="310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45" name="Google Shape;6245;p37"/>
                <p:cNvSpPr/>
                <p:nvPr/>
              </p:nvSpPr>
              <p:spPr>
                <a:xfrm>
                  <a:off x="5583325" y="2316375"/>
                  <a:ext cx="68250" cy="35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0" h="14315" extrusionOk="0">
                      <a:moveTo>
                        <a:pt x="1792" y="1"/>
                      </a:moveTo>
                      <a:cubicBezTo>
                        <a:pt x="1422" y="1"/>
                        <a:pt x="1031" y="282"/>
                        <a:pt x="901" y="930"/>
                      </a:cubicBezTo>
                      <a:cubicBezTo>
                        <a:pt x="101" y="5300"/>
                        <a:pt x="0" y="9770"/>
                        <a:pt x="201" y="14140"/>
                      </a:cubicBezTo>
                      <a:cubicBezTo>
                        <a:pt x="201" y="14256"/>
                        <a:pt x="251" y="14315"/>
                        <a:pt x="301" y="14315"/>
                      </a:cubicBezTo>
                      <a:cubicBezTo>
                        <a:pt x="351" y="14315"/>
                        <a:pt x="401" y="14256"/>
                        <a:pt x="401" y="14140"/>
                      </a:cubicBezTo>
                      <a:cubicBezTo>
                        <a:pt x="601" y="9770"/>
                        <a:pt x="1401" y="5433"/>
                        <a:pt x="2502" y="1264"/>
                      </a:cubicBezTo>
                      <a:cubicBezTo>
                        <a:pt x="2730" y="487"/>
                        <a:pt x="2279" y="1"/>
                        <a:pt x="179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46" name="Google Shape;6246;p37"/>
                <p:cNvSpPr/>
                <p:nvPr/>
              </p:nvSpPr>
              <p:spPr>
                <a:xfrm>
                  <a:off x="5659300" y="2299700"/>
                  <a:ext cx="195575" cy="31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23" h="12736" extrusionOk="0">
                      <a:moveTo>
                        <a:pt x="1073" y="1"/>
                      </a:moveTo>
                      <a:cubicBezTo>
                        <a:pt x="449" y="1"/>
                        <a:pt x="1" y="743"/>
                        <a:pt x="631" y="1530"/>
                      </a:cubicBezTo>
                      <a:cubicBezTo>
                        <a:pt x="3233" y="4966"/>
                        <a:pt x="5634" y="8702"/>
                        <a:pt x="7569" y="12638"/>
                      </a:cubicBezTo>
                      <a:cubicBezTo>
                        <a:pt x="7609" y="12706"/>
                        <a:pt x="7661" y="12735"/>
                        <a:pt x="7705" y="12735"/>
                      </a:cubicBezTo>
                      <a:cubicBezTo>
                        <a:pt x="7771" y="12735"/>
                        <a:pt x="7822" y="12671"/>
                        <a:pt x="7803" y="12572"/>
                      </a:cubicBezTo>
                      <a:cubicBezTo>
                        <a:pt x="6235" y="8435"/>
                        <a:pt x="4367" y="4366"/>
                        <a:pt x="1998" y="596"/>
                      </a:cubicBezTo>
                      <a:cubicBezTo>
                        <a:pt x="1716" y="173"/>
                        <a:pt x="1374" y="1"/>
                        <a:pt x="107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47" name="Google Shape;6247;p37"/>
                <p:cNvSpPr/>
                <p:nvPr/>
              </p:nvSpPr>
              <p:spPr>
                <a:xfrm>
                  <a:off x="5720925" y="2246800"/>
                  <a:ext cx="366575" cy="12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63" h="4852" extrusionOk="0">
                      <a:moveTo>
                        <a:pt x="1363" y="1"/>
                      </a:moveTo>
                      <a:cubicBezTo>
                        <a:pt x="184" y="1"/>
                        <a:pt x="0" y="1435"/>
                        <a:pt x="1368" y="1678"/>
                      </a:cubicBezTo>
                      <a:cubicBezTo>
                        <a:pt x="5738" y="2479"/>
                        <a:pt x="10108" y="3480"/>
                        <a:pt x="14411" y="4847"/>
                      </a:cubicBezTo>
                      <a:cubicBezTo>
                        <a:pt x="14429" y="4850"/>
                        <a:pt x="14445" y="4852"/>
                        <a:pt x="14461" y="4852"/>
                      </a:cubicBezTo>
                      <a:cubicBezTo>
                        <a:pt x="14621" y="4852"/>
                        <a:pt x="14663" y="4708"/>
                        <a:pt x="14511" y="4647"/>
                      </a:cubicBezTo>
                      <a:cubicBezTo>
                        <a:pt x="10375" y="2846"/>
                        <a:pt x="6105" y="1245"/>
                        <a:pt x="1735" y="44"/>
                      </a:cubicBezTo>
                      <a:cubicBezTo>
                        <a:pt x="1602" y="14"/>
                        <a:pt x="1478" y="1"/>
                        <a:pt x="136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48" name="Google Shape;6248;p37"/>
                <p:cNvSpPr/>
                <p:nvPr/>
              </p:nvSpPr>
              <p:spPr>
                <a:xfrm>
                  <a:off x="5747025" y="2039300"/>
                  <a:ext cx="338325" cy="140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33" h="5628" extrusionOk="0">
                      <a:moveTo>
                        <a:pt x="13376" y="1"/>
                      </a:moveTo>
                      <a:cubicBezTo>
                        <a:pt x="13363" y="1"/>
                        <a:pt x="13349" y="2"/>
                        <a:pt x="13333" y="5"/>
                      </a:cubicBezTo>
                      <a:cubicBezTo>
                        <a:pt x="9064" y="538"/>
                        <a:pt x="4861" y="1839"/>
                        <a:pt x="1025" y="3974"/>
                      </a:cubicBezTo>
                      <a:cubicBezTo>
                        <a:pt x="0" y="4604"/>
                        <a:pt x="403" y="5627"/>
                        <a:pt x="1190" y="5627"/>
                      </a:cubicBezTo>
                      <a:cubicBezTo>
                        <a:pt x="1403" y="5627"/>
                        <a:pt x="1643" y="5553"/>
                        <a:pt x="1892" y="5375"/>
                      </a:cubicBezTo>
                      <a:cubicBezTo>
                        <a:pt x="5361" y="3040"/>
                        <a:pt x="9230" y="1205"/>
                        <a:pt x="13367" y="205"/>
                      </a:cubicBezTo>
                      <a:cubicBezTo>
                        <a:pt x="13521" y="174"/>
                        <a:pt x="13533" y="1"/>
                        <a:pt x="1337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49" name="Google Shape;6249;p37"/>
                <p:cNvSpPr/>
                <p:nvPr/>
              </p:nvSpPr>
              <p:spPr>
                <a:xfrm>
                  <a:off x="5421825" y="2272875"/>
                  <a:ext cx="174650" cy="19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6" h="7823" extrusionOk="0">
                      <a:moveTo>
                        <a:pt x="5783" y="0"/>
                      </a:moveTo>
                      <a:cubicBezTo>
                        <a:pt x="5635" y="0"/>
                        <a:pt x="5480" y="50"/>
                        <a:pt x="5326" y="168"/>
                      </a:cubicBezTo>
                      <a:cubicBezTo>
                        <a:pt x="2858" y="2170"/>
                        <a:pt x="1123" y="4838"/>
                        <a:pt x="23" y="7674"/>
                      </a:cubicBezTo>
                      <a:cubicBezTo>
                        <a:pt x="0" y="7763"/>
                        <a:pt x="67" y="7822"/>
                        <a:pt x="134" y="7822"/>
                      </a:cubicBezTo>
                      <a:cubicBezTo>
                        <a:pt x="167" y="7822"/>
                        <a:pt x="200" y="7807"/>
                        <a:pt x="223" y="7774"/>
                      </a:cubicBezTo>
                      <a:cubicBezTo>
                        <a:pt x="1690" y="5139"/>
                        <a:pt x="3892" y="3004"/>
                        <a:pt x="6327" y="1469"/>
                      </a:cubicBezTo>
                      <a:cubicBezTo>
                        <a:pt x="6986" y="1085"/>
                        <a:pt x="6470" y="0"/>
                        <a:pt x="578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50" name="Google Shape;6250;p37"/>
                <p:cNvSpPr/>
                <p:nvPr/>
              </p:nvSpPr>
              <p:spPr>
                <a:xfrm>
                  <a:off x="5491600" y="1945225"/>
                  <a:ext cx="367775" cy="4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1" h="16639" extrusionOk="0">
                      <a:moveTo>
                        <a:pt x="4903" y="0"/>
                      </a:moveTo>
                      <a:cubicBezTo>
                        <a:pt x="4681" y="0"/>
                        <a:pt x="4459" y="20"/>
                        <a:pt x="4237" y="65"/>
                      </a:cubicBezTo>
                      <a:cubicBezTo>
                        <a:pt x="3036" y="298"/>
                        <a:pt x="2002" y="1199"/>
                        <a:pt x="1368" y="2267"/>
                      </a:cubicBezTo>
                      <a:cubicBezTo>
                        <a:pt x="734" y="3367"/>
                        <a:pt x="501" y="4602"/>
                        <a:pt x="367" y="5869"/>
                      </a:cubicBezTo>
                      <a:cubicBezTo>
                        <a:pt x="0" y="9038"/>
                        <a:pt x="267" y="12274"/>
                        <a:pt x="1535" y="15810"/>
                      </a:cubicBezTo>
                      <a:cubicBezTo>
                        <a:pt x="2734" y="16365"/>
                        <a:pt x="4048" y="16639"/>
                        <a:pt x="5366" y="16639"/>
                      </a:cubicBezTo>
                      <a:cubicBezTo>
                        <a:pt x="7053" y="16639"/>
                        <a:pt x="8746" y="16190"/>
                        <a:pt x="10207" y="15309"/>
                      </a:cubicBezTo>
                      <a:cubicBezTo>
                        <a:pt x="12776" y="13775"/>
                        <a:pt x="14511" y="10906"/>
                        <a:pt x="14711" y="8204"/>
                      </a:cubicBezTo>
                      <a:cubicBezTo>
                        <a:pt x="13243" y="5235"/>
                        <a:pt x="10908" y="2734"/>
                        <a:pt x="8073" y="1066"/>
                      </a:cubicBezTo>
                      <a:cubicBezTo>
                        <a:pt x="7100" y="510"/>
                        <a:pt x="6011" y="0"/>
                        <a:pt x="490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</p:grpSp>
        <p:grpSp>
          <p:nvGrpSpPr>
            <p:cNvPr id="6251" name="Google Shape;6251;p37"/>
            <p:cNvGrpSpPr/>
            <p:nvPr/>
          </p:nvGrpSpPr>
          <p:grpSpPr>
            <a:xfrm>
              <a:off x="-202790" y="2873256"/>
              <a:ext cx="1930075" cy="2467362"/>
              <a:chOff x="-202790" y="2873256"/>
              <a:chExt cx="1930075" cy="2467362"/>
            </a:xfrm>
          </p:grpSpPr>
          <p:grpSp>
            <p:nvGrpSpPr>
              <p:cNvPr id="6252" name="Google Shape;6252;p37"/>
              <p:cNvGrpSpPr/>
              <p:nvPr/>
            </p:nvGrpSpPr>
            <p:grpSpPr>
              <a:xfrm rot="10800000">
                <a:off x="843141" y="3667338"/>
                <a:ext cx="544373" cy="554662"/>
                <a:chOff x="5797738" y="1794275"/>
                <a:chExt cx="623638" cy="635425"/>
              </a:xfrm>
            </p:grpSpPr>
            <p:sp>
              <p:nvSpPr>
                <p:cNvPr id="6253" name="Google Shape;6253;p37"/>
                <p:cNvSpPr/>
                <p:nvPr/>
              </p:nvSpPr>
              <p:spPr>
                <a:xfrm>
                  <a:off x="6070300" y="1794275"/>
                  <a:ext cx="159600" cy="32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197" extrusionOk="0">
                      <a:moveTo>
                        <a:pt x="4796" y="0"/>
                      </a:moveTo>
                      <a:cubicBezTo>
                        <a:pt x="4457" y="0"/>
                        <a:pt x="4107" y="101"/>
                        <a:pt x="3799" y="279"/>
                      </a:cubicBezTo>
                      <a:cubicBezTo>
                        <a:pt x="3283" y="613"/>
                        <a:pt x="2857" y="1160"/>
                        <a:pt x="2523" y="1677"/>
                      </a:cubicBezTo>
                      <a:cubicBezTo>
                        <a:pt x="395" y="5081"/>
                        <a:pt x="0" y="9489"/>
                        <a:pt x="1489" y="13197"/>
                      </a:cubicBezTo>
                      <a:cubicBezTo>
                        <a:pt x="3648" y="9975"/>
                        <a:pt x="5714" y="6571"/>
                        <a:pt x="6231" y="2710"/>
                      </a:cubicBezTo>
                      <a:cubicBezTo>
                        <a:pt x="6383" y="1829"/>
                        <a:pt x="6353" y="735"/>
                        <a:pt x="5623" y="248"/>
                      </a:cubicBezTo>
                      <a:cubicBezTo>
                        <a:pt x="5382" y="78"/>
                        <a:pt x="5093" y="0"/>
                        <a:pt x="479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54" name="Google Shape;6254;p37"/>
                <p:cNvSpPr/>
                <p:nvPr/>
              </p:nvSpPr>
              <p:spPr>
                <a:xfrm>
                  <a:off x="5886238" y="1844175"/>
                  <a:ext cx="229525" cy="27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1" h="11140" extrusionOk="0">
                      <a:moveTo>
                        <a:pt x="2512" y="0"/>
                      </a:moveTo>
                      <a:cubicBezTo>
                        <a:pt x="2101" y="0"/>
                        <a:pt x="1696" y="98"/>
                        <a:pt x="1338" y="319"/>
                      </a:cubicBezTo>
                      <a:cubicBezTo>
                        <a:pt x="305" y="927"/>
                        <a:pt x="1" y="2325"/>
                        <a:pt x="365" y="3450"/>
                      </a:cubicBezTo>
                      <a:cubicBezTo>
                        <a:pt x="821" y="4970"/>
                        <a:pt x="2159" y="6003"/>
                        <a:pt x="3405" y="7006"/>
                      </a:cubicBezTo>
                      <a:cubicBezTo>
                        <a:pt x="5350" y="8404"/>
                        <a:pt x="7265" y="9833"/>
                        <a:pt x="9180" y="11140"/>
                      </a:cubicBezTo>
                      <a:cubicBezTo>
                        <a:pt x="8572" y="7614"/>
                        <a:pt x="7782" y="3875"/>
                        <a:pt x="5290" y="1383"/>
                      </a:cubicBezTo>
                      <a:cubicBezTo>
                        <a:pt x="4742" y="836"/>
                        <a:pt x="4165" y="380"/>
                        <a:pt x="3466" y="167"/>
                      </a:cubicBezTo>
                      <a:cubicBezTo>
                        <a:pt x="3159" y="60"/>
                        <a:pt x="2834" y="0"/>
                        <a:pt x="251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55" name="Google Shape;6255;p37"/>
                <p:cNvSpPr/>
                <p:nvPr/>
              </p:nvSpPr>
              <p:spPr>
                <a:xfrm>
                  <a:off x="5797738" y="2035525"/>
                  <a:ext cx="329075" cy="15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63" h="6132" extrusionOk="0">
                      <a:moveTo>
                        <a:pt x="5222" y="0"/>
                      </a:moveTo>
                      <a:cubicBezTo>
                        <a:pt x="5042" y="0"/>
                        <a:pt x="4862" y="7"/>
                        <a:pt x="4682" y="21"/>
                      </a:cubicBezTo>
                      <a:cubicBezTo>
                        <a:pt x="3131" y="173"/>
                        <a:pt x="1551" y="933"/>
                        <a:pt x="730" y="2301"/>
                      </a:cubicBezTo>
                      <a:cubicBezTo>
                        <a:pt x="153" y="3243"/>
                        <a:pt x="1" y="4580"/>
                        <a:pt x="761" y="5371"/>
                      </a:cubicBezTo>
                      <a:cubicBezTo>
                        <a:pt x="1308" y="5948"/>
                        <a:pt x="2159" y="6100"/>
                        <a:pt x="2979" y="6130"/>
                      </a:cubicBezTo>
                      <a:cubicBezTo>
                        <a:pt x="3027" y="6131"/>
                        <a:pt x="3075" y="6132"/>
                        <a:pt x="3123" y="6132"/>
                      </a:cubicBezTo>
                      <a:cubicBezTo>
                        <a:pt x="6655" y="6132"/>
                        <a:pt x="9953" y="3938"/>
                        <a:pt x="13162" y="3668"/>
                      </a:cubicBezTo>
                      <a:cubicBezTo>
                        <a:pt x="11885" y="2726"/>
                        <a:pt x="10639" y="1784"/>
                        <a:pt x="9241" y="1054"/>
                      </a:cubicBezTo>
                      <a:cubicBezTo>
                        <a:pt x="8002" y="408"/>
                        <a:pt x="6620" y="0"/>
                        <a:pt x="522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56" name="Google Shape;6256;p37"/>
                <p:cNvSpPr/>
                <p:nvPr/>
              </p:nvSpPr>
              <p:spPr>
                <a:xfrm>
                  <a:off x="5891563" y="2122650"/>
                  <a:ext cx="223425" cy="26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37" h="10595" extrusionOk="0">
                      <a:moveTo>
                        <a:pt x="8937" y="1"/>
                      </a:moveTo>
                      <a:lnTo>
                        <a:pt x="8937" y="1"/>
                      </a:lnTo>
                      <a:cubicBezTo>
                        <a:pt x="5077" y="578"/>
                        <a:pt x="1611" y="3466"/>
                        <a:pt x="365" y="7174"/>
                      </a:cubicBezTo>
                      <a:cubicBezTo>
                        <a:pt x="152" y="7752"/>
                        <a:pt x="1" y="8360"/>
                        <a:pt x="92" y="8937"/>
                      </a:cubicBezTo>
                      <a:cubicBezTo>
                        <a:pt x="152" y="9545"/>
                        <a:pt x="456" y="10092"/>
                        <a:pt x="943" y="10396"/>
                      </a:cubicBezTo>
                      <a:cubicBezTo>
                        <a:pt x="1188" y="10535"/>
                        <a:pt x="1455" y="10595"/>
                        <a:pt x="1725" y="10595"/>
                      </a:cubicBezTo>
                      <a:cubicBezTo>
                        <a:pt x="2226" y="10595"/>
                        <a:pt x="2736" y="10388"/>
                        <a:pt x="3131" y="10092"/>
                      </a:cubicBezTo>
                      <a:cubicBezTo>
                        <a:pt x="3739" y="9606"/>
                        <a:pt x="4104" y="8937"/>
                        <a:pt x="4499" y="8238"/>
                      </a:cubicBezTo>
                      <a:cubicBezTo>
                        <a:pt x="6049" y="5594"/>
                        <a:pt x="7508" y="2889"/>
                        <a:pt x="893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57" name="Google Shape;6257;p37"/>
                <p:cNvSpPr/>
                <p:nvPr/>
              </p:nvSpPr>
              <p:spPr>
                <a:xfrm>
                  <a:off x="6044450" y="2124175"/>
                  <a:ext cx="158850" cy="30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4" h="12221" extrusionOk="0">
                      <a:moveTo>
                        <a:pt x="2432" y="1"/>
                      </a:moveTo>
                      <a:cubicBezTo>
                        <a:pt x="669" y="2584"/>
                        <a:pt x="1" y="5989"/>
                        <a:pt x="730" y="9059"/>
                      </a:cubicBezTo>
                      <a:cubicBezTo>
                        <a:pt x="912" y="9819"/>
                        <a:pt x="1156" y="10548"/>
                        <a:pt x="1642" y="11156"/>
                      </a:cubicBezTo>
                      <a:cubicBezTo>
                        <a:pt x="2098" y="11764"/>
                        <a:pt x="2827" y="12220"/>
                        <a:pt x="3587" y="12220"/>
                      </a:cubicBezTo>
                      <a:cubicBezTo>
                        <a:pt x="3604" y="12220"/>
                        <a:pt x="3620" y="12220"/>
                        <a:pt x="3637" y="12220"/>
                      </a:cubicBezTo>
                      <a:cubicBezTo>
                        <a:pt x="4801" y="12220"/>
                        <a:pt x="5780" y="11170"/>
                        <a:pt x="6049" y="10031"/>
                      </a:cubicBezTo>
                      <a:cubicBezTo>
                        <a:pt x="6353" y="8907"/>
                        <a:pt x="6049" y="7691"/>
                        <a:pt x="5715" y="6536"/>
                      </a:cubicBezTo>
                      <a:cubicBezTo>
                        <a:pt x="4925" y="4195"/>
                        <a:pt x="3770" y="197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58" name="Google Shape;6258;p37"/>
                <p:cNvSpPr/>
                <p:nvPr/>
              </p:nvSpPr>
              <p:spPr>
                <a:xfrm>
                  <a:off x="6100675" y="1920625"/>
                  <a:ext cx="300200" cy="20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8" h="8386" extrusionOk="0">
                      <a:moveTo>
                        <a:pt x="9661" y="0"/>
                      </a:moveTo>
                      <a:cubicBezTo>
                        <a:pt x="9175" y="0"/>
                        <a:pt x="8671" y="116"/>
                        <a:pt x="8208" y="270"/>
                      </a:cubicBezTo>
                      <a:cubicBezTo>
                        <a:pt x="4439" y="1547"/>
                        <a:pt x="1794" y="4890"/>
                        <a:pt x="1" y="8386"/>
                      </a:cubicBezTo>
                      <a:cubicBezTo>
                        <a:pt x="2129" y="6593"/>
                        <a:pt x="5199" y="6380"/>
                        <a:pt x="7995" y="5650"/>
                      </a:cubicBezTo>
                      <a:cubicBezTo>
                        <a:pt x="9211" y="5346"/>
                        <a:pt x="10487" y="4830"/>
                        <a:pt x="11247" y="3827"/>
                      </a:cubicBezTo>
                      <a:cubicBezTo>
                        <a:pt x="12007" y="2793"/>
                        <a:pt x="12007" y="1121"/>
                        <a:pt x="10974" y="392"/>
                      </a:cubicBezTo>
                      <a:cubicBezTo>
                        <a:pt x="10585" y="108"/>
                        <a:pt x="10131" y="0"/>
                        <a:pt x="966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59" name="Google Shape;6259;p37"/>
                <p:cNvSpPr/>
                <p:nvPr/>
              </p:nvSpPr>
              <p:spPr>
                <a:xfrm>
                  <a:off x="6097650" y="2065425"/>
                  <a:ext cx="323725" cy="13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49" h="5443" extrusionOk="0">
                      <a:moveTo>
                        <a:pt x="7799" y="0"/>
                      </a:moveTo>
                      <a:cubicBezTo>
                        <a:pt x="5028" y="0"/>
                        <a:pt x="2250" y="869"/>
                        <a:pt x="0" y="2472"/>
                      </a:cubicBezTo>
                      <a:cubicBezTo>
                        <a:pt x="1459" y="2594"/>
                        <a:pt x="2797" y="3050"/>
                        <a:pt x="3982" y="3658"/>
                      </a:cubicBezTo>
                      <a:cubicBezTo>
                        <a:pt x="5198" y="4235"/>
                        <a:pt x="6353" y="4904"/>
                        <a:pt x="7690" y="5238"/>
                      </a:cubicBezTo>
                      <a:cubicBezTo>
                        <a:pt x="8162" y="5370"/>
                        <a:pt x="8666" y="5442"/>
                        <a:pt x="9163" y="5442"/>
                      </a:cubicBezTo>
                      <a:cubicBezTo>
                        <a:pt x="10045" y="5442"/>
                        <a:pt x="10910" y="5216"/>
                        <a:pt x="11551" y="4691"/>
                      </a:cubicBezTo>
                      <a:cubicBezTo>
                        <a:pt x="12584" y="3840"/>
                        <a:pt x="12949" y="2108"/>
                        <a:pt x="12037" y="1105"/>
                      </a:cubicBezTo>
                      <a:cubicBezTo>
                        <a:pt x="11551" y="527"/>
                        <a:pt x="10760" y="314"/>
                        <a:pt x="10031" y="193"/>
                      </a:cubicBezTo>
                      <a:cubicBezTo>
                        <a:pt x="9294" y="63"/>
                        <a:pt x="8547" y="0"/>
                        <a:pt x="779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60" name="Google Shape;6260;p37"/>
                <p:cNvSpPr/>
                <p:nvPr/>
              </p:nvSpPr>
              <p:spPr>
                <a:xfrm>
                  <a:off x="6102975" y="2129825"/>
                  <a:ext cx="259900" cy="2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6" h="8872" extrusionOk="0">
                      <a:moveTo>
                        <a:pt x="828" y="0"/>
                      </a:moveTo>
                      <a:cubicBezTo>
                        <a:pt x="556" y="0"/>
                        <a:pt x="280" y="16"/>
                        <a:pt x="0" y="48"/>
                      </a:cubicBezTo>
                      <a:cubicBezTo>
                        <a:pt x="1581" y="2328"/>
                        <a:pt x="3161" y="4608"/>
                        <a:pt x="4955" y="6735"/>
                      </a:cubicBezTo>
                      <a:cubicBezTo>
                        <a:pt x="5532" y="7434"/>
                        <a:pt x="6140" y="8134"/>
                        <a:pt x="6961" y="8559"/>
                      </a:cubicBezTo>
                      <a:cubicBezTo>
                        <a:pt x="7347" y="8759"/>
                        <a:pt x="7787" y="8872"/>
                        <a:pt x="8217" y="8872"/>
                      </a:cubicBezTo>
                      <a:cubicBezTo>
                        <a:pt x="8701" y="8872"/>
                        <a:pt x="9174" y="8729"/>
                        <a:pt x="9544" y="8407"/>
                      </a:cubicBezTo>
                      <a:cubicBezTo>
                        <a:pt x="10304" y="7769"/>
                        <a:pt x="10395" y="6553"/>
                        <a:pt x="10000" y="5641"/>
                      </a:cubicBezTo>
                      <a:cubicBezTo>
                        <a:pt x="9605" y="4729"/>
                        <a:pt x="8845" y="4000"/>
                        <a:pt x="8085" y="3361"/>
                      </a:cubicBezTo>
                      <a:cubicBezTo>
                        <a:pt x="5982" y="1618"/>
                        <a:pt x="3601" y="0"/>
                        <a:pt x="82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grpSp>
            <p:nvGrpSpPr>
              <p:cNvPr id="6261" name="Google Shape;6261;p37"/>
              <p:cNvGrpSpPr/>
              <p:nvPr/>
            </p:nvGrpSpPr>
            <p:grpSpPr>
              <a:xfrm>
                <a:off x="719990" y="2873256"/>
                <a:ext cx="327012" cy="329491"/>
                <a:chOff x="8108325" y="1123200"/>
                <a:chExt cx="530950" cy="534975"/>
              </a:xfrm>
            </p:grpSpPr>
            <p:sp>
              <p:nvSpPr>
                <p:cNvPr id="6262" name="Google Shape;6262;p37"/>
                <p:cNvSpPr/>
                <p:nvPr/>
              </p:nvSpPr>
              <p:spPr>
                <a:xfrm>
                  <a:off x="8108325" y="1123200"/>
                  <a:ext cx="530950" cy="53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38" h="21399" extrusionOk="0">
                      <a:moveTo>
                        <a:pt x="11312" y="841"/>
                      </a:moveTo>
                      <a:cubicBezTo>
                        <a:pt x="11904" y="841"/>
                        <a:pt x="12487" y="1142"/>
                        <a:pt x="12875" y="1835"/>
                      </a:cubicBezTo>
                      <a:cubicBezTo>
                        <a:pt x="13907" y="3688"/>
                        <a:pt x="12557" y="6431"/>
                        <a:pt x="11725" y="8071"/>
                      </a:cubicBezTo>
                      <a:lnTo>
                        <a:pt x="11725" y="8071"/>
                      </a:lnTo>
                      <a:cubicBezTo>
                        <a:pt x="11724" y="8071"/>
                        <a:pt x="11724" y="8071"/>
                        <a:pt x="11724" y="8072"/>
                      </a:cubicBezTo>
                      <a:cubicBezTo>
                        <a:pt x="11724" y="8072"/>
                        <a:pt x="11724" y="8072"/>
                        <a:pt x="11724" y="8072"/>
                      </a:cubicBezTo>
                      <a:lnTo>
                        <a:pt x="11724" y="8072"/>
                      </a:lnTo>
                      <a:cubicBezTo>
                        <a:pt x="11715" y="8090"/>
                        <a:pt x="11706" y="8108"/>
                        <a:pt x="11697" y="8125"/>
                      </a:cubicBezTo>
                      <a:cubicBezTo>
                        <a:pt x="11556" y="8407"/>
                        <a:pt x="11794" y="8720"/>
                        <a:pt x="12058" y="8720"/>
                      </a:cubicBezTo>
                      <a:cubicBezTo>
                        <a:pt x="12144" y="8720"/>
                        <a:pt x="12233" y="8686"/>
                        <a:pt x="12313" y="8607"/>
                      </a:cubicBezTo>
                      <a:cubicBezTo>
                        <a:pt x="13250" y="7608"/>
                        <a:pt x="15273" y="5881"/>
                        <a:pt x="16954" y="5881"/>
                      </a:cubicBezTo>
                      <a:cubicBezTo>
                        <a:pt x="17480" y="5881"/>
                        <a:pt x="17973" y="6050"/>
                        <a:pt x="18389" y="6466"/>
                      </a:cubicBezTo>
                      <a:cubicBezTo>
                        <a:pt x="20878" y="8901"/>
                        <a:pt x="15525" y="10936"/>
                        <a:pt x="13945" y="11283"/>
                      </a:cubicBezTo>
                      <a:cubicBezTo>
                        <a:pt x="13544" y="11364"/>
                        <a:pt x="13597" y="11872"/>
                        <a:pt x="13945" y="12006"/>
                      </a:cubicBezTo>
                      <a:cubicBezTo>
                        <a:pt x="15310" y="12541"/>
                        <a:pt x="17077" y="13452"/>
                        <a:pt x="17800" y="14790"/>
                      </a:cubicBezTo>
                      <a:cubicBezTo>
                        <a:pt x="18530" y="16250"/>
                        <a:pt x="17687" y="17162"/>
                        <a:pt x="16435" y="17162"/>
                      </a:cubicBezTo>
                      <a:cubicBezTo>
                        <a:pt x="16173" y="17162"/>
                        <a:pt x="15893" y="17122"/>
                        <a:pt x="15605" y="17038"/>
                      </a:cubicBezTo>
                      <a:cubicBezTo>
                        <a:pt x="13999" y="16556"/>
                        <a:pt x="12741" y="15272"/>
                        <a:pt x="11777" y="13987"/>
                      </a:cubicBezTo>
                      <a:cubicBezTo>
                        <a:pt x="11687" y="13874"/>
                        <a:pt x="11535" y="13813"/>
                        <a:pt x="11393" y="13813"/>
                      </a:cubicBezTo>
                      <a:cubicBezTo>
                        <a:pt x="11198" y="13813"/>
                        <a:pt x="11024" y="13927"/>
                        <a:pt x="11055" y="14174"/>
                      </a:cubicBezTo>
                      <a:cubicBezTo>
                        <a:pt x="11242" y="15620"/>
                        <a:pt x="11269" y="17199"/>
                        <a:pt x="10921" y="18644"/>
                      </a:cubicBezTo>
                      <a:cubicBezTo>
                        <a:pt x="10696" y="19682"/>
                        <a:pt x="9913" y="20630"/>
                        <a:pt x="9062" y="20630"/>
                      </a:cubicBezTo>
                      <a:cubicBezTo>
                        <a:pt x="8595" y="20630"/>
                        <a:pt x="8109" y="20345"/>
                        <a:pt x="7682" y="19634"/>
                      </a:cubicBezTo>
                      <a:cubicBezTo>
                        <a:pt x="6853" y="18243"/>
                        <a:pt x="7495" y="15994"/>
                        <a:pt x="7896" y="14549"/>
                      </a:cubicBezTo>
                      <a:cubicBezTo>
                        <a:pt x="7938" y="14318"/>
                        <a:pt x="7717" y="14054"/>
                        <a:pt x="7491" y="14054"/>
                      </a:cubicBezTo>
                      <a:cubicBezTo>
                        <a:pt x="7428" y="14054"/>
                        <a:pt x="7365" y="14074"/>
                        <a:pt x="7308" y="14121"/>
                      </a:cubicBezTo>
                      <a:cubicBezTo>
                        <a:pt x="6103" y="15031"/>
                        <a:pt x="4631" y="16021"/>
                        <a:pt x="3159" y="16289"/>
                      </a:cubicBezTo>
                      <a:cubicBezTo>
                        <a:pt x="3018" y="16314"/>
                        <a:pt x="2882" y="16325"/>
                        <a:pt x="2752" y="16325"/>
                      </a:cubicBezTo>
                      <a:cubicBezTo>
                        <a:pt x="1206" y="16325"/>
                        <a:pt x="487" y="14647"/>
                        <a:pt x="1499" y="13264"/>
                      </a:cubicBezTo>
                      <a:cubicBezTo>
                        <a:pt x="2520" y="11963"/>
                        <a:pt x="4416" y="11513"/>
                        <a:pt x="5982" y="11219"/>
                      </a:cubicBezTo>
                      <a:lnTo>
                        <a:pt x="5982" y="11219"/>
                      </a:lnTo>
                      <a:cubicBezTo>
                        <a:pt x="6023" y="11232"/>
                        <a:pt x="6064" y="11239"/>
                        <a:pt x="6103" y="11239"/>
                      </a:cubicBezTo>
                      <a:cubicBezTo>
                        <a:pt x="6252" y="11239"/>
                        <a:pt x="6378" y="11147"/>
                        <a:pt x="6446" y="11026"/>
                      </a:cubicBezTo>
                      <a:lnTo>
                        <a:pt x="6446" y="11026"/>
                      </a:lnTo>
                      <a:cubicBezTo>
                        <a:pt x="6465" y="10996"/>
                        <a:pt x="6479" y="10962"/>
                        <a:pt x="6487" y="10927"/>
                      </a:cubicBezTo>
                      <a:lnTo>
                        <a:pt x="6487" y="10927"/>
                      </a:lnTo>
                      <a:cubicBezTo>
                        <a:pt x="6512" y="10832"/>
                        <a:pt x="6502" y="10731"/>
                        <a:pt x="6443" y="10646"/>
                      </a:cubicBezTo>
                      <a:lnTo>
                        <a:pt x="6443" y="10646"/>
                      </a:lnTo>
                      <a:cubicBezTo>
                        <a:pt x="6383" y="10530"/>
                        <a:pt x="6273" y="10438"/>
                        <a:pt x="6133" y="10423"/>
                      </a:cubicBezTo>
                      <a:lnTo>
                        <a:pt x="6133" y="10423"/>
                      </a:lnTo>
                      <a:cubicBezTo>
                        <a:pt x="4855" y="9645"/>
                        <a:pt x="3565" y="8740"/>
                        <a:pt x="2543" y="7617"/>
                      </a:cubicBezTo>
                      <a:cubicBezTo>
                        <a:pt x="1526" y="6546"/>
                        <a:pt x="750" y="5074"/>
                        <a:pt x="2543" y="4191"/>
                      </a:cubicBezTo>
                      <a:cubicBezTo>
                        <a:pt x="2916" y="4004"/>
                        <a:pt x="3277" y="3922"/>
                        <a:pt x="3625" y="3922"/>
                      </a:cubicBezTo>
                      <a:cubicBezTo>
                        <a:pt x="5527" y="3922"/>
                        <a:pt x="7037" y="6387"/>
                        <a:pt x="7896" y="7857"/>
                      </a:cubicBezTo>
                      <a:cubicBezTo>
                        <a:pt x="7971" y="7995"/>
                        <a:pt x="8099" y="8058"/>
                        <a:pt x="8226" y="8058"/>
                      </a:cubicBezTo>
                      <a:cubicBezTo>
                        <a:pt x="8420" y="8058"/>
                        <a:pt x="8608" y="7913"/>
                        <a:pt x="8592" y="7670"/>
                      </a:cubicBezTo>
                      <a:cubicBezTo>
                        <a:pt x="8512" y="5850"/>
                        <a:pt x="8592" y="3789"/>
                        <a:pt x="9395" y="2130"/>
                      </a:cubicBezTo>
                      <a:cubicBezTo>
                        <a:pt x="9786" y="1334"/>
                        <a:pt x="10556" y="841"/>
                        <a:pt x="11312" y="841"/>
                      </a:cubicBezTo>
                      <a:close/>
                      <a:moveTo>
                        <a:pt x="11120" y="1"/>
                      </a:moveTo>
                      <a:cubicBezTo>
                        <a:pt x="10887" y="1"/>
                        <a:pt x="10650" y="31"/>
                        <a:pt x="10412" y="95"/>
                      </a:cubicBezTo>
                      <a:cubicBezTo>
                        <a:pt x="8223" y="709"/>
                        <a:pt x="7824" y="3901"/>
                        <a:pt x="7796" y="6230"/>
                      </a:cubicBezTo>
                      <a:lnTo>
                        <a:pt x="7796" y="6230"/>
                      </a:lnTo>
                      <a:cubicBezTo>
                        <a:pt x="6805" y="4697"/>
                        <a:pt x="5415" y="3120"/>
                        <a:pt x="3560" y="3120"/>
                      </a:cubicBezTo>
                      <a:cubicBezTo>
                        <a:pt x="2276" y="3120"/>
                        <a:pt x="643" y="4110"/>
                        <a:pt x="589" y="5529"/>
                      </a:cubicBezTo>
                      <a:cubicBezTo>
                        <a:pt x="498" y="7607"/>
                        <a:pt x="3095" y="9471"/>
                        <a:pt x="4990" y="10638"/>
                      </a:cubicBezTo>
                      <a:lnTo>
                        <a:pt x="4990" y="10638"/>
                      </a:lnTo>
                      <a:cubicBezTo>
                        <a:pt x="3326" y="11019"/>
                        <a:pt x="1498" y="11674"/>
                        <a:pt x="616" y="13130"/>
                      </a:cubicBezTo>
                      <a:cubicBezTo>
                        <a:pt x="1" y="14174"/>
                        <a:pt x="54" y="15753"/>
                        <a:pt x="1018" y="16583"/>
                      </a:cubicBezTo>
                      <a:cubicBezTo>
                        <a:pt x="1470" y="17002"/>
                        <a:pt x="2018" y="17172"/>
                        <a:pt x="2609" y="17172"/>
                      </a:cubicBezTo>
                      <a:cubicBezTo>
                        <a:pt x="4021" y="17172"/>
                        <a:pt x="5679" y="16206"/>
                        <a:pt x="6869" y="15364"/>
                      </a:cubicBezTo>
                      <a:lnTo>
                        <a:pt x="6869" y="15364"/>
                      </a:lnTo>
                      <a:cubicBezTo>
                        <a:pt x="6487" y="16997"/>
                        <a:pt x="6280" y="18952"/>
                        <a:pt x="7174" y="20304"/>
                      </a:cubicBezTo>
                      <a:cubicBezTo>
                        <a:pt x="7627" y="20992"/>
                        <a:pt x="8423" y="21398"/>
                        <a:pt x="9222" y="21398"/>
                      </a:cubicBezTo>
                      <a:cubicBezTo>
                        <a:pt x="9604" y="21398"/>
                        <a:pt x="9986" y="21305"/>
                        <a:pt x="10332" y="21106"/>
                      </a:cubicBezTo>
                      <a:cubicBezTo>
                        <a:pt x="12027" y="20125"/>
                        <a:pt x="12105" y="17342"/>
                        <a:pt x="11945" y="15295"/>
                      </a:cubicBezTo>
                      <a:lnTo>
                        <a:pt x="11945" y="15295"/>
                      </a:lnTo>
                      <a:cubicBezTo>
                        <a:pt x="13164" y="16511"/>
                        <a:pt x="15223" y="18099"/>
                        <a:pt x="16819" y="18099"/>
                      </a:cubicBezTo>
                      <a:cubicBezTo>
                        <a:pt x="17603" y="18099"/>
                        <a:pt x="18276" y="17716"/>
                        <a:pt x="18683" y="16717"/>
                      </a:cubicBezTo>
                      <a:cubicBezTo>
                        <a:pt x="19627" y="14491"/>
                        <a:pt x="17173" y="12681"/>
                        <a:pt x="15189" y="11715"/>
                      </a:cubicBezTo>
                      <a:lnTo>
                        <a:pt x="15189" y="11715"/>
                      </a:lnTo>
                      <a:cubicBezTo>
                        <a:pt x="17631" y="10900"/>
                        <a:pt x="21237" y="8820"/>
                        <a:pt x="19138" y="6144"/>
                      </a:cubicBezTo>
                      <a:cubicBezTo>
                        <a:pt x="18557" y="5401"/>
                        <a:pt x="17823" y="5108"/>
                        <a:pt x="17036" y="5108"/>
                      </a:cubicBezTo>
                      <a:cubicBezTo>
                        <a:pt x="15748" y="5108"/>
                        <a:pt x="14316" y="5892"/>
                        <a:pt x="13171" y="6770"/>
                      </a:cubicBezTo>
                      <a:lnTo>
                        <a:pt x="13171" y="6770"/>
                      </a:lnTo>
                      <a:cubicBezTo>
                        <a:pt x="13843" y="5165"/>
                        <a:pt x="14295" y="3362"/>
                        <a:pt x="13678" y="1782"/>
                      </a:cubicBezTo>
                      <a:cubicBezTo>
                        <a:pt x="13256" y="717"/>
                        <a:pt x="12246" y="1"/>
                        <a:pt x="1112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63" name="Google Shape;6263;p37"/>
                <p:cNvSpPr/>
                <p:nvPr/>
              </p:nvSpPr>
              <p:spPr>
                <a:xfrm>
                  <a:off x="8300375" y="1355075"/>
                  <a:ext cx="106750" cy="9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0" h="3814" extrusionOk="0">
                      <a:moveTo>
                        <a:pt x="2263" y="1"/>
                      </a:moveTo>
                      <a:cubicBezTo>
                        <a:pt x="2085" y="1"/>
                        <a:pt x="1892" y="18"/>
                        <a:pt x="1686" y="55"/>
                      </a:cubicBezTo>
                      <a:cubicBezTo>
                        <a:pt x="161" y="322"/>
                        <a:pt x="0" y="2758"/>
                        <a:pt x="1151" y="3534"/>
                      </a:cubicBezTo>
                      <a:cubicBezTo>
                        <a:pt x="1430" y="3727"/>
                        <a:pt x="1765" y="3814"/>
                        <a:pt x="2109" y="3814"/>
                      </a:cubicBezTo>
                      <a:cubicBezTo>
                        <a:pt x="3150" y="3814"/>
                        <a:pt x="4270" y="3015"/>
                        <a:pt x="4149" y="1928"/>
                      </a:cubicBezTo>
                      <a:cubicBezTo>
                        <a:pt x="4010" y="724"/>
                        <a:pt x="3410" y="1"/>
                        <a:pt x="22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grpSp>
            <p:nvGrpSpPr>
              <p:cNvPr id="6264" name="Google Shape;6264;p37"/>
              <p:cNvGrpSpPr/>
              <p:nvPr/>
            </p:nvGrpSpPr>
            <p:grpSpPr>
              <a:xfrm rot="-514848">
                <a:off x="-69698" y="2960605"/>
                <a:ext cx="677147" cy="1645542"/>
                <a:chOff x="1535425" y="492925"/>
                <a:chExt cx="524575" cy="1274775"/>
              </a:xfrm>
            </p:grpSpPr>
            <p:sp>
              <p:nvSpPr>
                <p:cNvPr id="6265" name="Google Shape;6265;p37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66" name="Google Shape;6266;p37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67" name="Google Shape;6267;p37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68" name="Google Shape;6268;p37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69" name="Google Shape;6269;p37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70" name="Google Shape;6270;p37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71" name="Google Shape;6271;p37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72" name="Google Shape;6272;p37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73" name="Google Shape;6273;p37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74" name="Google Shape;6274;p37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75" name="Google Shape;6275;p37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76" name="Google Shape;6276;p37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77" name="Google Shape;6277;p37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78" name="Google Shape;6278;p37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79" name="Google Shape;6279;p37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rgbClr val="38605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80" name="Google Shape;6280;p37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grpSp>
            <p:nvGrpSpPr>
              <p:cNvPr id="6281" name="Google Shape;6281;p37"/>
              <p:cNvGrpSpPr/>
              <p:nvPr/>
            </p:nvGrpSpPr>
            <p:grpSpPr>
              <a:xfrm>
                <a:off x="-146175" y="3775675"/>
                <a:ext cx="1024100" cy="1047500"/>
                <a:chOff x="1356975" y="1865675"/>
                <a:chExt cx="1024100" cy="1047500"/>
              </a:xfrm>
            </p:grpSpPr>
            <p:sp>
              <p:nvSpPr>
                <p:cNvPr id="6282" name="Google Shape;6282;p37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83" name="Google Shape;6283;p37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84" name="Google Shape;6284;p37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85" name="Google Shape;6285;p37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86" name="Google Shape;6286;p37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87" name="Google Shape;6287;p37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88" name="Google Shape;6288;p37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89" name="Google Shape;6289;p37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90" name="Google Shape;6290;p37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91" name="Google Shape;6291;p37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92" name="Google Shape;6292;p37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93" name="Google Shape;6293;p37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94" name="Google Shape;6294;p37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95" name="Google Shape;6295;p37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96" name="Google Shape;6296;p37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97" name="Google Shape;6297;p37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98" name="Google Shape;6298;p37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99" name="Google Shape;6299;p37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300" name="Google Shape;6300;p37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301" name="Google Shape;6301;p37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302" name="Google Shape;6302;p37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303" name="Google Shape;6303;p37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304" name="Google Shape;6304;p37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305" name="Google Shape;6305;p37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306" name="Google Shape;6306;p37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307" name="Google Shape;6307;p37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308" name="Google Shape;6308;p37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309" name="Google Shape;6309;p37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grpSp>
            <p:nvGrpSpPr>
              <p:cNvPr id="6310" name="Google Shape;6310;p37"/>
              <p:cNvGrpSpPr/>
              <p:nvPr/>
            </p:nvGrpSpPr>
            <p:grpSpPr>
              <a:xfrm>
                <a:off x="374320" y="4268899"/>
                <a:ext cx="1352964" cy="1047482"/>
                <a:chOff x="2612025" y="1964075"/>
                <a:chExt cx="1100150" cy="851750"/>
              </a:xfrm>
            </p:grpSpPr>
            <p:sp>
              <p:nvSpPr>
                <p:cNvPr id="6311" name="Google Shape;6311;p37"/>
                <p:cNvSpPr/>
                <p:nvPr/>
              </p:nvSpPr>
              <p:spPr>
                <a:xfrm>
                  <a:off x="2736300" y="1964075"/>
                  <a:ext cx="442825" cy="76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13" h="30757" extrusionOk="0">
                      <a:moveTo>
                        <a:pt x="12696" y="1"/>
                      </a:moveTo>
                      <a:cubicBezTo>
                        <a:pt x="12623" y="1"/>
                        <a:pt x="12549" y="4"/>
                        <a:pt x="12476" y="11"/>
                      </a:cubicBezTo>
                      <a:cubicBezTo>
                        <a:pt x="11475" y="112"/>
                        <a:pt x="10508" y="1012"/>
                        <a:pt x="10574" y="2013"/>
                      </a:cubicBezTo>
                      <a:cubicBezTo>
                        <a:pt x="10057" y="1027"/>
                        <a:pt x="8974" y="460"/>
                        <a:pt x="7879" y="460"/>
                      </a:cubicBezTo>
                      <a:cubicBezTo>
                        <a:pt x="7492" y="460"/>
                        <a:pt x="7104" y="531"/>
                        <a:pt x="6738" y="679"/>
                      </a:cubicBezTo>
                      <a:cubicBezTo>
                        <a:pt x="5371" y="1279"/>
                        <a:pt x="4670" y="3014"/>
                        <a:pt x="5171" y="4381"/>
                      </a:cubicBezTo>
                      <a:cubicBezTo>
                        <a:pt x="4763" y="4138"/>
                        <a:pt x="4301" y="4028"/>
                        <a:pt x="3830" y="4028"/>
                      </a:cubicBezTo>
                      <a:cubicBezTo>
                        <a:pt x="2683" y="4028"/>
                        <a:pt x="1482" y="4679"/>
                        <a:pt x="867" y="5649"/>
                      </a:cubicBezTo>
                      <a:cubicBezTo>
                        <a:pt x="0" y="7050"/>
                        <a:pt x="34" y="8851"/>
                        <a:pt x="567" y="10452"/>
                      </a:cubicBezTo>
                      <a:cubicBezTo>
                        <a:pt x="1134" y="11987"/>
                        <a:pt x="2068" y="13354"/>
                        <a:pt x="3002" y="14722"/>
                      </a:cubicBezTo>
                      <a:cubicBezTo>
                        <a:pt x="5337" y="18224"/>
                        <a:pt x="10141" y="27398"/>
                        <a:pt x="10708" y="28599"/>
                      </a:cubicBezTo>
                      <a:cubicBezTo>
                        <a:pt x="11239" y="29691"/>
                        <a:pt x="12240" y="30757"/>
                        <a:pt x="13365" y="30757"/>
                      </a:cubicBezTo>
                      <a:cubicBezTo>
                        <a:pt x="13512" y="30757"/>
                        <a:pt x="13660" y="30738"/>
                        <a:pt x="13810" y="30700"/>
                      </a:cubicBezTo>
                      <a:cubicBezTo>
                        <a:pt x="14844" y="30400"/>
                        <a:pt x="15378" y="29199"/>
                        <a:pt x="15711" y="28165"/>
                      </a:cubicBezTo>
                      <a:cubicBezTo>
                        <a:pt x="17346" y="22928"/>
                        <a:pt x="17713" y="17424"/>
                        <a:pt x="17413" y="12020"/>
                      </a:cubicBezTo>
                      <a:cubicBezTo>
                        <a:pt x="17313" y="9351"/>
                        <a:pt x="16979" y="6683"/>
                        <a:pt x="16312" y="4081"/>
                      </a:cubicBezTo>
                      <a:cubicBezTo>
                        <a:pt x="16045" y="3080"/>
                        <a:pt x="15711" y="2080"/>
                        <a:pt x="15078" y="1312"/>
                      </a:cubicBezTo>
                      <a:cubicBezTo>
                        <a:pt x="14521" y="571"/>
                        <a:pt x="13621" y="1"/>
                        <a:pt x="1269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312" name="Google Shape;6312;p37"/>
                <p:cNvSpPr/>
                <p:nvPr/>
              </p:nvSpPr>
              <p:spPr>
                <a:xfrm>
                  <a:off x="3070700" y="1972350"/>
                  <a:ext cx="527900" cy="7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16" h="30716" extrusionOk="0">
                      <a:moveTo>
                        <a:pt x="8148" y="1"/>
                      </a:moveTo>
                      <a:cubicBezTo>
                        <a:pt x="7267" y="1"/>
                        <a:pt x="6379" y="430"/>
                        <a:pt x="5704" y="1048"/>
                      </a:cubicBezTo>
                      <a:cubicBezTo>
                        <a:pt x="4937" y="1782"/>
                        <a:pt x="4437" y="2716"/>
                        <a:pt x="3970" y="3683"/>
                      </a:cubicBezTo>
                      <a:cubicBezTo>
                        <a:pt x="34" y="11889"/>
                        <a:pt x="0" y="21396"/>
                        <a:pt x="601" y="30169"/>
                      </a:cubicBezTo>
                      <a:cubicBezTo>
                        <a:pt x="907" y="30552"/>
                        <a:pt x="1379" y="30715"/>
                        <a:pt x="1870" y="30715"/>
                      </a:cubicBezTo>
                      <a:cubicBezTo>
                        <a:pt x="2234" y="30715"/>
                        <a:pt x="2609" y="30625"/>
                        <a:pt x="2936" y="30469"/>
                      </a:cubicBezTo>
                      <a:cubicBezTo>
                        <a:pt x="3670" y="30035"/>
                        <a:pt x="4170" y="29335"/>
                        <a:pt x="4670" y="28634"/>
                      </a:cubicBezTo>
                      <a:lnTo>
                        <a:pt x="12309" y="17493"/>
                      </a:lnTo>
                      <a:cubicBezTo>
                        <a:pt x="13944" y="15125"/>
                        <a:pt x="15645" y="12690"/>
                        <a:pt x="18047" y="11122"/>
                      </a:cubicBezTo>
                      <a:cubicBezTo>
                        <a:pt x="19114" y="10455"/>
                        <a:pt x="20315" y="9854"/>
                        <a:pt x="20782" y="8720"/>
                      </a:cubicBezTo>
                      <a:cubicBezTo>
                        <a:pt x="21115" y="7886"/>
                        <a:pt x="20949" y="6852"/>
                        <a:pt x="20315" y="6185"/>
                      </a:cubicBezTo>
                      <a:cubicBezTo>
                        <a:pt x="19648" y="5551"/>
                        <a:pt x="18614" y="5318"/>
                        <a:pt x="16779" y="5184"/>
                      </a:cubicBezTo>
                      <a:cubicBezTo>
                        <a:pt x="17179" y="3650"/>
                        <a:pt x="16312" y="1882"/>
                        <a:pt x="14811" y="1282"/>
                      </a:cubicBezTo>
                      <a:cubicBezTo>
                        <a:pt x="14443" y="1131"/>
                        <a:pt x="14049" y="1060"/>
                        <a:pt x="13654" y="1060"/>
                      </a:cubicBezTo>
                      <a:cubicBezTo>
                        <a:pt x="12475" y="1060"/>
                        <a:pt x="11283" y="1691"/>
                        <a:pt x="10708" y="2716"/>
                      </a:cubicBezTo>
                      <a:cubicBezTo>
                        <a:pt x="10608" y="1282"/>
                        <a:pt x="9674" y="281"/>
                        <a:pt x="8640" y="47"/>
                      </a:cubicBezTo>
                      <a:cubicBezTo>
                        <a:pt x="8477" y="16"/>
                        <a:pt x="8313" y="1"/>
                        <a:pt x="81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313" name="Google Shape;6313;p37"/>
                <p:cNvSpPr/>
                <p:nvPr/>
              </p:nvSpPr>
              <p:spPr>
                <a:xfrm>
                  <a:off x="3091550" y="2254800"/>
                  <a:ext cx="620625" cy="49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25" h="19935" extrusionOk="0">
                      <a:moveTo>
                        <a:pt x="18942" y="0"/>
                      </a:moveTo>
                      <a:cubicBezTo>
                        <a:pt x="18196" y="0"/>
                        <a:pt x="17466" y="196"/>
                        <a:pt x="16712" y="391"/>
                      </a:cubicBezTo>
                      <a:cubicBezTo>
                        <a:pt x="12843" y="1592"/>
                        <a:pt x="9440" y="4060"/>
                        <a:pt x="6672" y="7062"/>
                      </a:cubicBezTo>
                      <a:cubicBezTo>
                        <a:pt x="4003" y="10098"/>
                        <a:pt x="1935" y="13667"/>
                        <a:pt x="0" y="19038"/>
                      </a:cubicBezTo>
                      <a:cubicBezTo>
                        <a:pt x="614" y="19674"/>
                        <a:pt x="1488" y="19935"/>
                        <a:pt x="2365" y="19935"/>
                      </a:cubicBezTo>
                      <a:cubicBezTo>
                        <a:pt x="2822" y="19935"/>
                        <a:pt x="3280" y="19864"/>
                        <a:pt x="3703" y="19738"/>
                      </a:cubicBezTo>
                      <a:cubicBezTo>
                        <a:pt x="4971" y="19371"/>
                        <a:pt x="6105" y="18571"/>
                        <a:pt x="7205" y="17870"/>
                      </a:cubicBezTo>
                      <a:cubicBezTo>
                        <a:pt x="10541" y="15869"/>
                        <a:pt x="14444" y="14768"/>
                        <a:pt x="18313" y="14768"/>
                      </a:cubicBezTo>
                      <a:cubicBezTo>
                        <a:pt x="18794" y="14768"/>
                        <a:pt x="19285" y="14784"/>
                        <a:pt x="19776" y="14784"/>
                      </a:cubicBezTo>
                      <a:cubicBezTo>
                        <a:pt x="20512" y="14784"/>
                        <a:pt x="21249" y="14748"/>
                        <a:pt x="21949" y="14568"/>
                      </a:cubicBezTo>
                      <a:cubicBezTo>
                        <a:pt x="23117" y="14268"/>
                        <a:pt x="24284" y="13500"/>
                        <a:pt x="24551" y="12266"/>
                      </a:cubicBezTo>
                      <a:cubicBezTo>
                        <a:pt x="24824" y="11203"/>
                        <a:pt x="24103" y="9892"/>
                        <a:pt x="22838" y="9892"/>
                      </a:cubicBezTo>
                      <a:cubicBezTo>
                        <a:pt x="22714" y="9892"/>
                        <a:pt x="22584" y="9904"/>
                        <a:pt x="22450" y="9931"/>
                      </a:cubicBezTo>
                      <a:cubicBezTo>
                        <a:pt x="23184" y="9264"/>
                        <a:pt x="23884" y="8497"/>
                        <a:pt x="24284" y="7529"/>
                      </a:cubicBezTo>
                      <a:cubicBezTo>
                        <a:pt x="24651" y="6562"/>
                        <a:pt x="24651" y="5428"/>
                        <a:pt x="24118" y="4594"/>
                      </a:cubicBezTo>
                      <a:cubicBezTo>
                        <a:pt x="23710" y="3971"/>
                        <a:pt x="22994" y="3555"/>
                        <a:pt x="22177" y="3555"/>
                      </a:cubicBezTo>
                      <a:cubicBezTo>
                        <a:pt x="21857" y="3555"/>
                        <a:pt x="21521" y="3619"/>
                        <a:pt x="21182" y="3760"/>
                      </a:cubicBezTo>
                      <a:cubicBezTo>
                        <a:pt x="21949" y="3260"/>
                        <a:pt x="22116" y="2126"/>
                        <a:pt x="21649" y="1358"/>
                      </a:cubicBezTo>
                      <a:cubicBezTo>
                        <a:pt x="21182" y="558"/>
                        <a:pt x="20315" y="91"/>
                        <a:pt x="19381" y="24"/>
                      </a:cubicBezTo>
                      <a:cubicBezTo>
                        <a:pt x="19234" y="8"/>
                        <a:pt x="19087" y="0"/>
                        <a:pt x="189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314" name="Google Shape;6314;p37"/>
                <p:cNvSpPr/>
                <p:nvPr/>
              </p:nvSpPr>
              <p:spPr>
                <a:xfrm>
                  <a:off x="2612025" y="2249825"/>
                  <a:ext cx="463700" cy="4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48" h="19518" extrusionOk="0">
                      <a:moveTo>
                        <a:pt x="7132" y="0"/>
                      </a:moveTo>
                      <a:cubicBezTo>
                        <a:pt x="6643" y="0"/>
                        <a:pt x="6166" y="141"/>
                        <a:pt x="5772" y="457"/>
                      </a:cubicBezTo>
                      <a:cubicBezTo>
                        <a:pt x="5105" y="957"/>
                        <a:pt x="4938" y="2091"/>
                        <a:pt x="5505" y="2692"/>
                      </a:cubicBezTo>
                      <a:cubicBezTo>
                        <a:pt x="4827" y="2546"/>
                        <a:pt x="4180" y="2463"/>
                        <a:pt x="3583" y="2463"/>
                      </a:cubicBezTo>
                      <a:cubicBezTo>
                        <a:pt x="2534" y="2463"/>
                        <a:pt x="1639" y="2721"/>
                        <a:pt x="1002" y="3359"/>
                      </a:cubicBezTo>
                      <a:cubicBezTo>
                        <a:pt x="201" y="4193"/>
                        <a:pt x="1" y="5427"/>
                        <a:pt x="268" y="6561"/>
                      </a:cubicBezTo>
                      <a:cubicBezTo>
                        <a:pt x="501" y="7695"/>
                        <a:pt x="1102" y="8696"/>
                        <a:pt x="1669" y="9630"/>
                      </a:cubicBezTo>
                      <a:cubicBezTo>
                        <a:pt x="1102" y="9930"/>
                        <a:pt x="668" y="10297"/>
                        <a:pt x="435" y="10764"/>
                      </a:cubicBezTo>
                      <a:cubicBezTo>
                        <a:pt x="201" y="11231"/>
                        <a:pt x="134" y="11865"/>
                        <a:pt x="468" y="12265"/>
                      </a:cubicBezTo>
                      <a:cubicBezTo>
                        <a:pt x="781" y="12676"/>
                        <a:pt x="1265" y="12777"/>
                        <a:pt x="1794" y="12777"/>
                      </a:cubicBezTo>
                      <a:cubicBezTo>
                        <a:pt x="2168" y="12777"/>
                        <a:pt x="2564" y="12726"/>
                        <a:pt x="2936" y="12699"/>
                      </a:cubicBezTo>
                      <a:cubicBezTo>
                        <a:pt x="3095" y="12685"/>
                        <a:pt x="3253" y="12678"/>
                        <a:pt x="3412" y="12678"/>
                      </a:cubicBezTo>
                      <a:cubicBezTo>
                        <a:pt x="5157" y="12678"/>
                        <a:pt x="6903" y="13494"/>
                        <a:pt x="8340" y="14533"/>
                      </a:cubicBezTo>
                      <a:cubicBezTo>
                        <a:pt x="9975" y="15634"/>
                        <a:pt x="11342" y="17035"/>
                        <a:pt x="13010" y="18069"/>
                      </a:cubicBezTo>
                      <a:cubicBezTo>
                        <a:pt x="14326" y="18902"/>
                        <a:pt x="15879" y="19518"/>
                        <a:pt x="17427" y="19518"/>
                      </a:cubicBezTo>
                      <a:cubicBezTo>
                        <a:pt x="17802" y="19518"/>
                        <a:pt x="18177" y="19482"/>
                        <a:pt x="18548" y="19403"/>
                      </a:cubicBezTo>
                      <a:cubicBezTo>
                        <a:pt x="18481" y="12032"/>
                        <a:pt x="15112" y="6027"/>
                        <a:pt x="10208" y="1591"/>
                      </a:cubicBezTo>
                      <a:cubicBezTo>
                        <a:pt x="9608" y="1024"/>
                        <a:pt x="8941" y="457"/>
                        <a:pt x="8140" y="190"/>
                      </a:cubicBezTo>
                      <a:cubicBezTo>
                        <a:pt x="7813" y="67"/>
                        <a:pt x="7470" y="0"/>
                        <a:pt x="713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315" name="Google Shape;6315;p37"/>
                <p:cNvSpPr/>
                <p:nvPr/>
              </p:nvSpPr>
              <p:spPr>
                <a:xfrm>
                  <a:off x="2690875" y="2423375"/>
                  <a:ext cx="322300" cy="24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92" h="9852" extrusionOk="0">
                      <a:moveTo>
                        <a:pt x="73" y="0"/>
                      </a:moveTo>
                      <a:cubicBezTo>
                        <a:pt x="1" y="0"/>
                        <a:pt x="0" y="80"/>
                        <a:pt x="149" y="186"/>
                      </a:cubicBezTo>
                      <a:cubicBezTo>
                        <a:pt x="1017" y="987"/>
                        <a:pt x="1884" y="1854"/>
                        <a:pt x="2818" y="2654"/>
                      </a:cubicBezTo>
                      <a:cubicBezTo>
                        <a:pt x="3719" y="3455"/>
                        <a:pt x="4686" y="4256"/>
                        <a:pt x="5587" y="4989"/>
                      </a:cubicBezTo>
                      <a:lnTo>
                        <a:pt x="6320" y="5590"/>
                      </a:lnTo>
                      <a:cubicBezTo>
                        <a:pt x="6554" y="5790"/>
                        <a:pt x="6821" y="5957"/>
                        <a:pt x="7021" y="6157"/>
                      </a:cubicBezTo>
                      <a:cubicBezTo>
                        <a:pt x="7521" y="6524"/>
                        <a:pt x="8022" y="6924"/>
                        <a:pt x="8522" y="7258"/>
                      </a:cubicBezTo>
                      <a:cubicBezTo>
                        <a:pt x="9022" y="7591"/>
                        <a:pt x="9489" y="7958"/>
                        <a:pt x="9990" y="8292"/>
                      </a:cubicBezTo>
                      <a:cubicBezTo>
                        <a:pt x="10490" y="8659"/>
                        <a:pt x="10924" y="9026"/>
                        <a:pt x="11391" y="9426"/>
                      </a:cubicBezTo>
                      <a:cubicBezTo>
                        <a:pt x="11491" y="9493"/>
                        <a:pt x="11557" y="9526"/>
                        <a:pt x="11658" y="9593"/>
                      </a:cubicBezTo>
                      <a:lnTo>
                        <a:pt x="11891" y="9693"/>
                      </a:lnTo>
                      <a:cubicBezTo>
                        <a:pt x="12024" y="9793"/>
                        <a:pt x="12158" y="9793"/>
                        <a:pt x="12225" y="9826"/>
                      </a:cubicBezTo>
                      <a:cubicBezTo>
                        <a:pt x="12308" y="9843"/>
                        <a:pt x="12391" y="9851"/>
                        <a:pt x="12471" y="9851"/>
                      </a:cubicBezTo>
                      <a:cubicBezTo>
                        <a:pt x="12550" y="9851"/>
                        <a:pt x="12625" y="9843"/>
                        <a:pt x="12692" y="9826"/>
                      </a:cubicBezTo>
                      <a:cubicBezTo>
                        <a:pt x="12825" y="9793"/>
                        <a:pt x="12892" y="9659"/>
                        <a:pt x="12892" y="9426"/>
                      </a:cubicBezTo>
                      <a:cubicBezTo>
                        <a:pt x="12892" y="9293"/>
                        <a:pt x="12825" y="9159"/>
                        <a:pt x="12725" y="9026"/>
                      </a:cubicBezTo>
                      <a:cubicBezTo>
                        <a:pt x="12658" y="8959"/>
                        <a:pt x="12525" y="8792"/>
                        <a:pt x="12391" y="8659"/>
                      </a:cubicBezTo>
                      <a:cubicBezTo>
                        <a:pt x="12191" y="8459"/>
                        <a:pt x="11991" y="8258"/>
                        <a:pt x="11791" y="8092"/>
                      </a:cubicBezTo>
                      <a:cubicBezTo>
                        <a:pt x="11557" y="7858"/>
                        <a:pt x="11357" y="7691"/>
                        <a:pt x="11124" y="7491"/>
                      </a:cubicBezTo>
                      <a:cubicBezTo>
                        <a:pt x="10657" y="7091"/>
                        <a:pt x="10123" y="6691"/>
                        <a:pt x="9623" y="6357"/>
                      </a:cubicBezTo>
                      <a:cubicBezTo>
                        <a:pt x="9056" y="6024"/>
                        <a:pt x="8555" y="5657"/>
                        <a:pt x="8022" y="5323"/>
                      </a:cubicBezTo>
                      <a:cubicBezTo>
                        <a:pt x="7788" y="5156"/>
                        <a:pt x="7488" y="4989"/>
                        <a:pt x="7221" y="4823"/>
                      </a:cubicBezTo>
                      <a:cubicBezTo>
                        <a:pt x="6988" y="4656"/>
                        <a:pt x="6687" y="4456"/>
                        <a:pt x="6420" y="4289"/>
                      </a:cubicBezTo>
                      <a:cubicBezTo>
                        <a:pt x="5353" y="3588"/>
                        <a:pt x="4219" y="2921"/>
                        <a:pt x="3185" y="2187"/>
                      </a:cubicBezTo>
                      <a:cubicBezTo>
                        <a:pt x="2151" y="1520"/>
                        <a:pt x="1183" y="753"/>
                        <a:pt x="249" y="86"/>
                      </a:cubicBezTo>
                      <a:cubicBezTo>
                        <a:pt x="177" y="26"/>
                        <a:pt x="113" y="0"/>
                        <a:pt x="7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316" name="Google Shape;6316;p37"/>
                <p:cNvSpPr/>
                <p:nvPr/>
              </p:nvSpPr>
              <p:spPr>
                <a:xfrm>
                  <a:off x="2739625" y="2407675"/>
                  <a:ext cx="272725" cy="23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09" h="9489" extrusionOk="0">
                      <a:moveTo>
                        <a:pt x="108" y="0"/>
                      </a:moveTo>
                      <a:cubicBezTo>
                        <a:pt x="36" y="0"/>
                        <a:pt x="1" y="31"/>
                        <a:pt x="1" y="80"/>
                      </a:cubicBezTo>
                      <a:cubicBezTo>
                        <a:pt x="1" y="114"/>
                        <a:pt x="34" y="147"/>
                        <a:pt x="167" y="180"/>
                      </a:cubicBezTo>
                      <a:cubicBezTo>
                        <a:pt x="401" y="314"/>
                        <a:pt x="568" y="480"/>
                        <a:pt x="835" y="614"/>
                      </a:cubicBezTo>
                      <a:cubicBezTo>
                        <a:pt x="1035" y="781"/>
                        <a:pt x="1235" y="914"/>
                        <a:pt x="1435" y="1081"/>
                      </a:cubicBezTo>
                      <a:lnTo>
                        <a:pt x="2069" y="1581"/>
                      </a:lnTo>
                      <a:cubicBezTo>
                        <a:pt x="2269" y="1748"/>
                        <a:pt x="2436" y="1948"/>
                        <a:pt x="2669" y="2115"/>
                      </a:cubicBezTo>
                      <a:cubicBezTo>
                        <a:pt x="3436" y="2849"/>
                        <a:pt x="4204" y="3616"/>
                        <a:pt x="5004" y="4350"/>
                      </a:cubicBezTo>
                      <a:cubicBezTo>
                        <a:pt x="5771" y="5117"/>
                        <a:pt x="6505" y="5851"/>
                        <a:pt x="7239" y="6652"/>
                      </a:cubicBezTo>
                      <a:cubicBezTo>
                        <a:pt x="7606" y="7018"/>
                        <a:pt x="8006" y="7452"/>
                        <a:pt x="8340" y="7819"/>
                      </a:cubicBezTo>
                      <a:cubicBezTo>
                        <a:pt x="8507" y="8019"/>
                        <a:pt x="8707" y="8219"/>
                        <a:pt x="8907" y="8419"/>
                      </a:cubicBezTo>
                      <a:cubicBezTo>
                        <a:pt x="9107" y="8620"/>
                        <a:pt x="9274" y="8786"/>
                        <a:pt x="9507" y="8953"/>
                      </a:cubicBezTo>
                      <a:cubicBezTo>
                        <a:pt x="9897" y="9319"/>
                        <a:pt x="10251" y="9488"/>
                        <a:pt x="10505" y="9488"/>
                      </a:cubicBezTo>
                      <a:cubicBezTo>
                        <a:pt x="10599" y="9488"/>
                        <a:pt x="10679" y="9465"/>
                        <a:pt x="10742" y="9420"/>
                      </a:cubicBezTo>
                      <a:cubicBezTo>
                        <a:pt x="10908" y="9253"/>
                        <a:pt x="10908" y="8786"/>
                        <a:pt x="10508" y="8286"/>
                      </a:cubicBezTo>
                      <a:cubicBezTo>
                        <a:pt x="10175" y="7886"/>
                        <a:pt x="9841" y="7485"/>
                        <a:pt x="9507" y="7119"/>
                      </a:cubicBezTo>
                      <a:cubicBezTo>
                        <a:pt x="9174" y="6752"/>
                        <a:pt x="8774" y="6318"/>
                        <a:pt x="8373" y="5951"/>
                      </a:cubicBezTo>
                      <a:cubicBezTo>
                        <a:pt x="7573" y="5150"/>
                        <a:pt x="6705" y="4417"/>
                        <a:pt x="5771" y="3683"/>
                      </a:cubicBezTo>
                      <a:lnTo>
                        <a:pt x="3036" y="1681"/>
                      </a:lnTo>
                      <a:cubicBezTo>
                        <a:pt x="2836" y="1515"/>
                        <a:pt x="2569" y="1348"/>
                        <a:pt x="2336" y="1181"/>
                      </a:cubicBezTo>
                      <a:cubicBezTo>
                        <a:pt x="2069" y="1014"/>
                        <a:pt x="1869" y="914"/>
                        <a:pt x="1602" y="747"/>
                      </a:cubicBezTo>
                      <a:cubicBezTo>
                        <a:pt x="1368" y="614"/>
                        <a:pt x="1168" y="480"/>
                        <a:pt x="901" y="347"/>
                      </a:cubicBezTo>
                      <a:cubicBezTo>
                        <a:pt x="701" y="247"/>
                        <a:pt x="434" y="114"/>
                        <a:pt x="201" y="13"/>
                      </a:cubicBezTo>
                      <a:cubicBezTo>
                        <a:pt x="165" y="5"/>
                        <a:pt x="134" y="0"/>
                        <a:pt x="10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317" name="Google Shape;6317;p37"/>
                <p:cNvSpPr/>
                <p:nvPr/>
              </p:nvSpPr>
              <p:spPr>
                <a:xfrm>
                  <a:off x="2825350" y="2373325"/>
                  <a:ext cx="224525" cy="27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81" h="11084" extrusionOk="0">
                      <a:moveTo>
                        <a:pt x="62" y="1"/>
                      </a:moveTo>
                      <a:cubicBezTo>
                        <a:pt x="3" y="1"/>
                        <a:pt x="1" y="80"/>
                        <a:pt x="107" y="187"/>
                      </a:cubicBezTo>
                      <a:cubicBezTo>
                        <a:pt x="474" y="587"/>
                        <a:pt x="808" y="987"/>
                        <a:pt x="1175" y="1354"/>
                      </a:cubicBezTo>
                      <a:cubicBezTo>
                        <a:pt x="1342" y="1588"/>
                        <a:pt x="1542" y="1754"/>
                        <a:pt x="1709" y="1955"/>
                      </a:cubicBezTo>
                      <a:lnTo>
                        <a:pt x="2276" y="2522"/>
                      </a:lnTo>
                      <a:cubicBezTo>
                        <a:pt x="2976" y="3289"/>
                        <a:pt x="3643" y="4123"/>
                        <a:pt x="4277" y="4990"/>
                      </a:cubicBezTo>
                      <a:lnTo>
                        <a:pt x="4744" y="5624"/>
                      </a:lnTo>
                      <a:cubicBezTo>
                        <a:pt x="4911" y="5824"/>
                        <a:pt x="5078" y="6091"/>
                        <a:pt x="5178" y="6258"/>
                      </a:cubicBezTo>
                      <a:cubicBezTo>
                        <a:pt x="5311" y="6458"/>
                        <a:pt x="5445" y="6658"/>
                        <a:pt x="5611" y="6925"/>
                      </a:cubicBezTo>
                      <a:lnTo>
                        <a:pt x="5845" y="7292"/>
                      </a:lnTo>
                      <a:cubicBezTo>
                        <a:pt x="5878" y="7325"/>
                        <a:pt x="5945" y="7425"/>
                        <a:pt x="5978" y="7458"/>
                      </a:cubicBezTo>
                      <a:lnTo>
                        <a:pt x="6112" y="7625"/>
                      </a:lnTo>
                      <a:cubicBezTo>
                        <a:pt x="6412" y="7992"/>
                        <a:pt x="6612" y="8426"/>
                        <a:pt x="6912" y="8859"/>
                      </a:cubicBezTo>
                      <a:cubicBezTo>
                        <a:pt x="6979" y="8993"/>
                        <a:pt x="7079" y="9126"/>
                        <a:pt x="7112" y="9260"/>
                      </a:cubicBezTo>
                      <a:lnTo>
                        <a:pt x="7313" y="9593"/>
                      </a:lnTo>
                      <a:cubicBezTo>
                        <a:pt x="7446" y="9793"/>
                        <a:pt x="7579" y="9994"/>
                        <a:pt x="7680" y="10160"/>
                      </a:cubicBezTo>
                      <a:cubicBezTo>
                        <a:pt x="7846" y="10461"/>
                        <a:pt x="8013" y="10761"/>
                        <a:pt x="8247" y="10928"/>
                      </a:cubicBezTo>
                      <a:cubicBezTo>
                        <a:pt x="8372" y="11032"/>
                        <a:pt x="8497" y="11084"/>
                        <a:pt x="8606" y="11084"/>
                      </a:cubicBezTo>
                      <a:cubicBezTo>
                        <a:pt x="8671" y="11084"/>
                        <a:pt x="8730" y="11065"/>
                        <a:pt x="8780" y="11028"/>
                      </a:cubicBezTo>
                      <a:cubicBezTo>
                        <a:pt x="8914" y="10994"/>
                        <a:pt x="8980" y="10828"/>
                        <a:pt x="8980" y="10661"/>
                      </a:cubicBezTo>
                      <a:cubicBezTo>
                        <a:pt x="8947" y="10494"/>
                        <a:pt x="8947" y="10294"/>
                        <a:pt x="8814" y="9960"/>
                      </a:cubicBezTo>
                      <a:lnTo>
                        <a:pt x="8680" y="9593"/>
                      </a:lnTo>
                      <a:cubicBezTo>
                        <a:pt x="8647" y="9460"/>
                        <a:pt x="8547" y="9326"/>
                        <a:pt x="8513" y="9193"/>
                      </a:cubicBezTo>
                      <a:cubicBezTo>
                        <a:pt x="8380" y="8960"/>
                        <a:pt x="8280" y="8759"/>
                        <a:pt x="8147" y="8493"/>
                      </a:cubicBezTo>
                      <a:cubicBezTo>
                        <a:pt x="8013" y="8292"/>
                        <a:pt x="7913" y="8026"/>
                        <a:pt x="7780" y="7825"/>
                      </a:cubicBezTo>
                      <a:cubicBezTo>
                        <a:pt x="7646" y="7592"/>
                        <a:pt x="7479" y="7325"/>
                        <a:pt x="7313" y="7092"/>
                      </a:cubicBezTo>
                      <a:cubicBezTo>
                        <a:pt x="7246" y="6958"/>
                        <a:pt x="7112" y="6825"/>
                        <a:pt x="7012" y="6691"/>
                      </a:cubicBezTo>
                      <a:cubicBezTo>
                        <a:pt x="6946" y="6625"/>
                        <a:pt x="6846" y="6524"/>
                        <a:pt x="6812" y="6424"/>
                      </a:cubicBezTo>
                      <a:cubicBezTo>
                        <a:pt x="6645" y="6191"/>
                        <a:pt x="6512" y="5991"/>
                        <a:pt x="6312" y="5757"/>
                      </a:cubicBezTo>
                      <a:cubicBezTo>
                        <a:pt x="6245" y="5624"/>
                        <a:pt x="6145" y="5490"/>
                        <a:pt x="6012" y="5357"/>
                      </a:cubicBezTo>
                      <a:lnTo>
                        <a:pt x="5912" y="5190"/>
                      </a:lnTo>
                      <a:lnTo>
                        <a:pt x="5778" y="5023"/>
                      </a:lnTo>
                      <a:cubicBezTo>
                        <a:pt x="5578" y="4823"/>
                        <a:pt x="5411" y="4623"/>
                        <a:pt x="5178" y="4390"/>
                      </a:cubicBezTo>
                      <a:cubicBezTo>
                        <a:pt x="4377" y="3556"/>
                        <a:pt x="3543" y="2788"/>
                        <a:pt x="2676" y="2088"/>
                      </a:cubicBezTo>
                      <a:cubicBezTo>
                        <a:pt x="2476" y="1888"/>
                        <a:pt x="2209" y="1721"/>
                        <a:pt x="2009" y="1588"/>
                      </a:cubicBezTo>
                      <a:lnTo>
                        <a:pt x="1375" y="1087"/>
                      </a:lnTo>
                      <a:cubicBezTo>
                        <a:pt x="975" y="754"/>
                        <a:pt x="608" y="420"/>
                        <a:pt x="208" y="87"/>
                      </a:cubicBezTo>
                      <a:cubicBezTo>
                        <a:pt x="147" y="26"/>
                        <a:pt x="96" y="1"/>
                        <a:pt x="6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318" name="Google Shape;6318;p37"/>
                <p:cNvSpPr/>
                <p:nvPr/>
              </p:nvSpPr>
              <p:spPr>
                <a:xfrm>
                  <a:off x="2877325" y="2185200"/>
                  <a:ext cx="168375" cy="49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35" h="19988" extrusionOk="0">
                      <a:moveTo>
                        <a:pt x="76" y="1"/>
                      </a:moveTo>
                      <a:cubicBezTo>
                        <a:pt x="15" y="1"/>
                        <a:pt x="1" y="115"/>
                        <a:pt x="97" y="306"/>
                      </a:cubicBezTo>
                      <a:cubicBezTo>
                        <a:pt x="430" y="1007"/>
                        <a:pt x="730" y="1741"/>
                        <a:pt x="1097" y="2475"/>
                      </a:cubicBezTo>
                      <a:cubicBezTo>
                        <a:pt x="1498" y="3175"/>
                        <a:pt x="1865" y="3876"/>
                        <a:pt x="2198" y="4576"/>
                      </a:cubicBezTo>
                      <a:cubicBezTo>
                        <a:pt x="2365" y="4976"/>
                        <a:pt x="2532" y="5310"/>
                        <a:pt x="2698" y="5677"/>
                      </a:cubicBezTo>
                      <a:cubicBezTo>
                        <a:pt x="2865" y="6044"/>
                        <a:pt x="2999" y="6377"/>
                        <a:pt x="3099" y="6744"/>
                      </a:cubicBezTo>
                      <a:cubicBezTo>
                        <a:pt x="3366" y="7511"/>
                        <a:pt x="3532" y="8245"/>
                        <a:pt x="3699" y="9046"/>
                      </a:cubicBezTo>
                      <a:cubicBezTo>
                        <a:pt x="3866" y="9846"/>
                        <a:pt x="4033" y="10580"/>
                        <a:pt x="4200" y="11381"/>
                      </a:cubicBezTo>
                      <a:cubicBezTo>
                        <a:pt x="4266" y="11748"/>
                        <a:pt x="4366" y="12181"/>
                        <a:pt x="4500" y="12548"/>
                      </a:cubicBezTo>
                      <a:cubicBezTo>
                        <a:pt x="4566" y="12915"/>
                        <a:pt x="4700" y="13349"/>
                        <a:pt x="4767" y="13716"/>
                      </a:cubicBezTo>
                      <a:cubicBezTo>
                        <a:pt x="5000" y="14483"/>
                        <a:pt x="5167" y="15217"/>
                        <a:pt x="5267" y="15984"/>
                      </a:cubicBezTo>
                      <a:cubicBezTo>
                        <a:pt x="5400" y="16718"/>
                        <a:pt x="5467" y="17485"/>
                        <a:pt x="5534" y="18219"/>
                      </a:cubicBezTo>
                      <a:lnTo>
                        <a:pt x="5534" y="18586"/>
                      </a:lnTo>
                      <a:cubicBezTo>
                        <a:pt x="5534" y="18753"/>
                        <a:pt x="5567" y="18886"/>
                        <a:pt x="5567" y="18986"/>
                      </a:cubicBezTo>
                      <a:cubicBezTo>
                        <a:pt x="5601" y="19186"/>
                        <a:pt x="5634" y="19353"/>
                        <a:pt x="5701" y="19487"/>
                      </a:cubicBezTo>
                      <a:cubicBezTo>
                        <a:pt x="5767" y="19687"/>
                        <a:pt x="5867" y="19820"/>
                        <a:pt x="5934" y="19887"/>
                      </a:cubicBezTo>
                      <a:cubicBezTo>
                        <a:pt x="5967" y="19920"/>
                        <a:pt x="6068" y="19987"/>
                        <a:pt x="6134" y="19987"/>
                      </a:cubicBezTo>
                      <a:cubicBezTo>
                        <a:pt x="6234" y="19987"/>
                        <a:pt x="6301" y="19920"/>
                        <a:pt x="6434" y="19820"/>
                      </a:cubicBezTo>
                      <a:cubicBezTo>
                        <a:pt x="6535" y="19687"/>
                        <a:pt x="6601" y="19520"/>
                        <a:pt x="6635" y="19353"/>
                      </a:cubicBezTo>
                      <a:cubicBezTo>
                        <a:pt x="6668" y="19053"/>
                        <a:pt x="6701" y="18820"/>
                        <a:pt x="6701" y="18619"/>
                      </a:cubicBezTo>
                      <a:cubicBezTo>
                        <a:pt x="6701" y="18519"/>
                        <a:pt x="6701" y="18453"/>
                        <a:pt x="6735" y="18353"/>
                      </a:cubicBezTo>
                      <a:lnTo>
                        <a:pt x="6735" y="18052"/>
                      </a:lnTo>
                      <a:lnTo>
                        <a:pt x="6735" y="17485"/>
                      </a:lnTo>
                      <a:cubicBezTo>
                        <a:pt x="6735" y="17052"/>
                        <a:pt x="6701" y="16685"/>
                        <a:pt x="6668" y="16284"/>
                      </a:cubicBezTo>
                      <a:cubicBezTo>
                        <a:pt x="6601" y="15851"/>
                        <a:pt x="6568" y="15450"/>
                        <a:pt x="6501" y="15017"/>
                      </a:cubicBezTo>
                      <a:cubicBezTo>
                        <a:pt x="6401" y="14617"/>
                        <a:pt x="6334" y="14183"/>
                        <a:pt x="6201" y="13816"/>
                      </a:cubicBezTo>
                      <a:cubicBezTo>
                        <a:pt x="6068" y="13382"/>
                        <a:pt x="6001" y="13015"/>
                        <a:pt x="5867" y="12615"/>
                      </a:cubicBezTo>
                      <a:cubicBezTo>
                        <a:pt x="5734" y="12215"/>
                        <a:pt x="5601" y="11815"/>
                        <a:pt x="5534" y="11381"/>
                      </a:cubicBezTo>
                      <a:cubicBezTo>
                        <a:pt x="5267" y="10614"/>
                        <a:pt x="5067" y="9780"/>
                        <a:pt x="4833" y="8979"/>
                      </a:cubicBezTo>
                      <a:cubicBezTo>
                        <a:pt x="4566" y="8145"/>
                        <a:pt x="4266" y="7345"/>
                        <a:pt x="3933" y="6511"/>
                      </a:cubicBezTo>
                      <a:cubicBezTo>
                        <a:pt x="3766" y="6077"/>
                        <a:pt x="3566" y="5710"/>
                        <a:pt x="3366" y="5343"/>
                      </a:cubicBezTo>
                      <a:cubicBezTo>
                        <a:pt x="3165" y="4976"/>
                        <a:pt x="2932" y="4576"/>
                        <a:pt x="2732" y="4242"/>
                      </a:cubicBezTo>
                      <a:cubicBezTo>
                        <a:pt x="2532" y="3876"/>
                        <a:pt x="2332" y="3542"/>
                        <a:pt x="2065" y="3208"/>
                      </a:cubicBezTo>
                      <a:cubicBezTo>
                        <a:pt x="1865" y="2875"/>
                        <a:pt x="1598" y="2541"/>
                        <a:pt x="1398" y="2208"/>
                      </a:cubicBezTo>
                      <a:cubicBezTo>
                        <a:pt x="997" y="1541"/>
                        <a:pt x="597" y="873"/>
                        <a:pt x="263" y="206"/>
                      </a:cubicBezTo>
                      <a:cubicBezTo>
                        <a:pt x="192" y="64"/>
                        <a:pt x="121" y="1"/>
                        <a:pt x="7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319" name="Google Shape;6319;p37"/>
                <p:cNvSpPr/>
                <p:nvPr/>
              </p:nvSpPr>
              <p:spPr>
                <a:xfrm>
                  <a:off x="2949775" y="2123625"/>
                  <a:ext cx="133450" cy="54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21931" extrusionOk="0">
                      <a:moveTo>
                        <a:pt x="67" y="1"/>
                      </a:moveTo>
                      <a:cubicBezTo>
                        <a:pt x="34" y="1"/>
                        <a:pt x="1" y="134"/>
                        <a:pt x="67" y="301"/>
                      </a:cubicBezTo>
                      <a:cubicBezTo>
                        <a:pt x="167" y="501"/>
                        <a:pt x="301" y="668"/>
                        <a:pt x="401" y="835"/>
                      </a:cubicBezTo>
                      <a:cubicBezTo>
                        <a:pt x="534" y="1001"/>
                        <a:pt x="634" y="1235"/>
                        <a:pt x="701" y="1402"/>
                      </a:cubicBezTo>
                      <a:cubicBezTo>
                        <a:pt x="868" y="1769"/>
                        <a:pt x="1001" y="2169"/>
                        <a:pt x="1135" y="2569"/>
                      </a:cubicBezTo>
                      <a:cubicBezTo>
                        <a:pt x="1235" y="2969"/>
                        <a:pt x="1335" y="3403"/>
                        <a:pt x="1402" y="3770"/>
                      </a:cubicBezTo>
                      <a:lnTo>
                        <a:pt x="1668" y="5004"/>
                      </a:lnTo>
                      <a:lnTo>
                        <a:pt x="2169" y="7506"/>
                      </a:lnTo>
                      <a:cubicBezTo>
                        <a:pt x="2236" y="7940"/>
                        <a:pt x="2336" y="8340"/>
                        <a:pt x="2369" y="8774"/>
                      </a:cubicBezTo>
                      <a:lnTo>
                        <a:pt x="2636" y="10008"/>
                      </a:lnTo>
                      <a:cubicBezTo>
                        <a:pt x="2803" y="10842"/>
                        <a:pt x="3003" y="11676"/>
                        <a:pt x="3136" y="12510"/>
                      </a:cubicBezTo>
                      <a:cubicBezTo>
                        <a:pt x="3236" y="13344"/>
                        <a:pt x="3403" y="14177"/>
                        <a:pt x="3536" y="15011"/>
                      </a:cubicBezTo>
                      <a:cubicBezTo>
                        <a:pt x="3637" y="15445"/>
                        <a:pt x="3670" y="15845"/>
                        <a:pt x="3737" y="16279"/>
                      </a:cubicBezTo>
                      <a:lnTo>
                        <a:pt x="3837" y="16913"/>
                      </a:lnTo>
                      <a:cubicBezTo>
                        <a:pt x="3870" y="17113"/>
                        <a:pt x="3870" y="17280"/>
                        <a:pt x="3903" y="17480"/>
                      </a:cubicBezTo>
                      <a:cubicBezTo>
                        <a:pt x="4003" y="18280"/>
                        <a:pt x="4003" y="19081"/>
                        <a:pt x="3970" y="19915"/>
                      </a:cubicBezTo>
                      <a:cubicBezTo>
                        <a:pt x="3903" y="21116"/>
                        <a:pt x="4170" y="21783"/>
                        <a:pt x="4404" y="21916"/>
                      </a:cubicBezTo>
                      <a:cubicBezTo>
                        <a:pt x="4438" y="21926"/>
                        <a:pt x="4471" y="21930"/>
                        <a:pt x="4503" y="21930"/>
                      </a:cubicBezTo>
                      <a:cubicBezTo>
                        <a:pt x="4819" y="21930"/>
                        <a:pt x="5050" y="21484"/>
                        <a:pt x="5171" y="20515"/>
                      </a:cubicBezTo>
                      <a:cubicBezTo>
                        <a:pt x="5238" y="19748"/>
                        <a:pt x="5338" y="18914"/>
                        <a:pt x="5338" y="18014"/>
                      </a:cubicBezTo>
                      <a:cubicBezTo>
                        <a:pt x="5338" y="17580"/>
                        <a:pt x="5304" y="17146"/>
                        <a:pt x="5204" y="16679"/>
                      </a:cubicBezTo>
                      <a:cubicBezTo>
                        <a:pt x="5171" y="16479"/>
                        <a:pt x="5138" y="16279"/>
                        <a:pt x="5071" y="16012"/>
                      </a:cubicBezTo>
                      <a:lnTo>
                        <a:pt x="4971" y="15412"/>
                      </a:lnTo>
                      <a:cubicBezTo>
                        <a:pt x="4804" y="14511"/>
                        <a:pt x="4637" y="13677"/>
                        <a:pt x="4404" y="12810"/>
                      </a:cubicBezTo>
                      <a:cubicBezTo>
                        <a:pt x="4370" y="12610"/>
                        <a:pt x="4337" y="12343"/>
                        <a:pt x="4237" y="12143"/>
                      </a:cubicBezTo>
                      <a:cubicBezTo>
                        <a:pt x="4204" y="11943"/>
                        <a:pt x="4137" y="11676"/>
                        <a:pt x="4070" y="11476"/>
                      </a:cubicBezTo>
                      <a:cubicBezTo>
                        <a:pt x="3970" y="11009"/>
                        <a:pt x="3837" y="10608"/>
                        <a:pt x="3703" y="10175"/>
                      </a:cubicBezTo>
                      <a:cubicBezTo>
                        <a:pt x="3570" y="9774"/>
                        <a:pt x="3470" y="9341"/>
                        <a:pt x="3336" y="8907"/>
                      </a:cubicBezTo>
                      <a:cubicBezTo>
                        <a:pt x="3203" y="8440"/>
                        <a:pt x="3069" y="8006"/>
                        <a:pt x="2969" y="7573"/>
                      </a:cubicBezTo>
                      <a:cubicBezTo>
                        <a:pt x="2703" y="6672"/>
                        <a:pt x="2469" y="5805"/>
                        <a:pt x="2202" y="4971"/>
                      </a:cubicBezTo>
                      <a:lnTo>
                        <a:pt x="1835" y="3737"/>
                      </a:lnTo>
                      <a:cubicBezTo>
                        <a:pt x="1702" y="3303"/>
                        <a:pt x="1568" y="2903"/>
                        <a:pt x="1402" y="2469"/>
                      </a:cubicBezTo>
                      <a:cubicBezTo>
                        <a:pt x="1235" y="2069"/>
                        <a:pt x="1068" y="1669"/>
                        <a:pt x="901" y="1302"/>
                      </a:cubicBezTo>
                      <a:cubicBezTo>
                        <a:pt x="868" y="1235"/>
                        <a:pt x="835" y="1135"/>
                        <a:pt x="734" y="1001"/>
                      </a:cubicBezTo>
                      <a:cubicBezTo>
                        <a:pt x="701" y="935"/>
                        <a:pt x="634" y="801"/>
                        <a:pt x="568" y="735"/>
                      </a:cubicBezTo>
                      <a:cubicBezTo>
                        <a:pt x="468" y="568"/>
                        <a:pt x="334" y="401"/>
                        <a:pt x="234" y="268"/>
                      </a:cubicBezTo>
                      <a:cubicBezTo>
                        <a:pt x="167" y="101"/>
                        <a:pt x="134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320" name="Google Shape;6320;p37"/>
                <p:cNvSpPr/>
                <p:nvPr/>
              </p:nvSpPr>
              <p:spPr>
                <a:xfrm>
                  <a:off x="3035675" y="2144475"/>
                  <a:ext cx="66725" cy="52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9" h="21055" extrusionOk="0">
                      <a:moveTo>
                        <a:pt x="67" y="1"/>
                      </a:moveTo>
                      <a:cubicBezTo>
                        <a:pt x="67" y="1"/>
                        <a:pt x="34" y="1"/>
                        <a:pt x="0" y="101"/>
                      </a:cubicBezTo>
                      <a:lnTo>
                        <a:pt x="0" y="301"/>
                      </a:lnTo>
                      <a:cubicBezTo>
                        <a:pt x="34" y="401"/>
                        <a:pt x="67" y="468"/>
                        <a:pt x="100" y="601"/>
                      </a:cubicBezTo>
                      <a:cubicBezTo>
                        <a:pt x="167" y="668"/>
                        <a:pt x="167" y="768"/>
                        <a:pt x="201" y="868"/>
                      </a:cubicBezTo>
                      <a:cubicBezTo>
                        <a:pt x="234" y="1101"/>
                        <a:pt x="267" y="1268"/>
                        <a:pt x="367" y="1468"/>
                      </a:cubicBezTo>
                      <a:cubicBezTo>
                        <a:pt x="501" y="1835"/>
                        <a:pt x="668" y="2236"/>
                        <a:pt x="768" y="2602"/>
                      </a:cubicBezTo>
                      <a:cubicBezTo>
                        <a:pt x="868" y="2769"/>
                        <a:pt x="901" y="2969"/>
                        <a:pt x="934" y="3136"/>
                      </a:cubicBezTo>
                      <a:cubicBezTo>
                        <a:pt x="1001" y="3303"/>
                        <a:pt x="1001" y="3503"/>
                        <a:pt x="1034" y="3737"/>
                      </a:cubicBezTo>
                      <a:cubicBezTo>
                        <a:pt x="1068" y="4104"/>
                        <a:pt x="1101" y="4504"/>
                        <a:pt x="1168" y="4904"/>
                      </a:cubicBezTo>
                      <a:cubicBezTo>
                        <a:pt x="1235" y="6472"/>
                        <a:pt x="1201" y="8073"/>
                        <a:pt x="1268" y="9674"/>
                      </a:cubicBezTo>
                      <a:lnTo>
                        <a:pt x="1401" y="12076"/>
                      </a:lnTo>
                      <a:cubicBezTo>
                        <a:pt x="1401" y="12443"/>
                        <a:pt x="1401" y="12810"/>
                        <a:pt x="1368" y="13243"/>
                      </a:cubicBezTo>
                      <a:cubicBezTo>
                        <a:pt x="1368" y="13644"/>
                        <a:pt x="1335" y="14011"/>
                        <a:pt x="1335" y="14444"/>
                      </a:cubicBezTo>
                      <a:cubicBezTo>
                        <a:pt x="1335" y="14845"/>
                        <a:pt x="1268" y="15245"/>
                        <a:pt x="1268" y="15645"/>
                      </a:cubicBezTo>
                      <a:cubicBezTo>
                        <a:pt x="1268" y="16012"/>
                        <a:pt x="1235" y="16446"/>
                        <a:pt x="1235" y="16813"/>
                      </a:cubicBezTo>
                      <a:cubicBezTo>
                        <a:pt x="1201" y="17613"/>
                        <a:pt x="1168" y="18347"/>
                        <a:pt x="1068" y="19148"/>
                      </a:cubicBezTo>
                      <a:cubicBezTo>
                        <a:pt x="934" y="20282"/>
                        <a:pt x="1101" y="20916"/>
                        <a:pt x="1401" y="21016"/>
                      </a:cubicBezTo>
                      <a:cubicBezTo>
                        <a:pt x="1432" y="21041"/>
                        <a:pt x="1468" y="21054"/>
                        <a:pt x="1507" y="21054"/>
                      </a:cubicBezTo>
                      <a:cubicBezTo>
                        <a:pt x="1720" y="21054"/>
                        <a:pt x="2033" y="20661"/>
                        <a:pt x="2202" y="19815"/>
                      </a:cubicBezTo>
                      <a:cubicBezTo>
                        <a:pt x="2369" y="19081"/>
                        <a:pt x="2502" y="18280"/>
                        <a:pt x="2536" y="17480"/>
                      </a:cubicBezTo>
                      <a:cubicBezTo>
                        <a:pt x="2602" y="16679"/>
                        <a:pt x="2669" y="15845"/>
                        <a:pt x="2669" y="15011"/>
                      </a:cubicBezTo>
                      <a:lnTo>
                        <a:pt x="2669" y="13777"/>
                      </a:lnTo>
                      <a:lnTo>
                        <a:pt x="2669" y="13143"/>
                      </a:lnTo>
                      <a:lnTo>
                        <a:pt x="2669" y="12810"/>
                      </a:lnTo>
                      <a:lnTo>
                        <a:pt x="2669" y="12476"/>
                      </a:lnTo>
                      <a:cubicBezTo>
                        <a:pt x="2602" y="11609"/>
                        <a:pt x="2502" y="10742"/>
                        <a:pt x="2369" y="9908"/>
                      </a:cubicBezTo>
                      <a:cubicBezTo>
                        <a:pt x="2102" y="8240"/>
                        <a:pt x="2035" y="6505"/>
                        <a:pt x="1735" y="4837"/>
                      </a:cubicBezTo>
                      <a:cubicBezTo>
                        <a:pt x="1668" y="4437"/>
                        <a:pt x="1602" y="4003"/>
                        <a:pt x="1501" y="3603"/>
                      </a:cubicBezTo>
                      <a:cubicBezTo>
                        <a:pt x="1435" y="3403"/>
                        <a:pt x="1401" y="3170"/>
                        <a:pt x="1335" y="2969"/>
                      </a:cubicBezTo>
                      <a:cubicBezTo>
                        <a:pt x="1235" y="2769"/>
                        <a:pt x="1201" y="2569"/>
                        <a:pt x="1101" y="2402"/>
                      </a:cubicBezTo>
                      <a:cubicBezTo>
                        <a:pt x="934" y="2002"/>
                        <a:pt x="734" y="1668"/>
                        <a:pt x="601" y="1302"/>
                      </a:cubicBezTo>
                      <a:cubicBezTo>
                        <a:pt x="534" y="1135"/>
                        <a:pt x="501" y="968"/>
                        <a:pt x="401" y="768"/>
                      </a:cubicBezTo>
                      <a:cubicBezTo>
                        <a:pt x="367" y="668"/>
                        <a:pt x="334" y="601"/>
                        <a:pt x="334" y="468"/>
                      </a:cubicBezTo>
                      <a:lnTo>
                        <a:pt x="201" y="234"/>
                      </a:lnTo>
                      <a:cubicBezTo>
                        <a:pt x="100" y="101"/>
                        <a:pt x="100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321" name="Google Shape;6321;p37"/>
                <p:cNvSpPr/>
                <p:nvPr/>
              </p:nvSpPr>
              <p:spPr>
                <a:xfrm>
                  <a:off x="3045675" y="2090825"/>
                  <a:ext cx="209350" cy="58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4" h="23329" extrusionOk="0">
                      <a:moveTo>
                        <a:pt x="8337" y="0"/>
                      </a:moveTo>
                      <a:cubicBezTo>
                        <a:pt x="8282" y="0"/>
                        <a:pt x="8184" y="49"/>
                        <a:pt x="8106" y="179"/>
                      </a:cubicBezTo>
                      <a:lnTo>
                        <a:pt x="7873" y="479"/>
                      </a:lnTo>
                      <a:lnTo>
                        <a:pt x="7639" y="746"/>
                      </a:lnTo>
                      <a:lnTo>
                        <a:pt x="7139" y="1246"/>
                      </a:lnTo>
                      <a:lnTo>
                        <a:pt x="6639" y="1746"/>
                      </a:lnTo>
                      <a:cubicBezTo>
                        <a:pt x="6472" y="1913"/>
                        <a:pt x="6339" y="2113"/>
                        <a:pt x="6172" y="2280"/>
                      </a:cubicBezTo>
                      <a:cubicBezTo>
                        <a:pt x="5872" y="2647"/>
                        <a:pt x="5638" y="3081"/>
                        <a:pt x="5371" y="3481"/>
                      </a:cubicBezTo>
                      <a:lnTo>
                        <a:pt x="5004" y="4081"/>
                      </a:lnTo>
                      <a:lnTo>
                        <a:pt x="4637" y="4682"/>
                      </a:lnTo>
                      <a:cubicBezTo>
                        <a:pt x="4437" y="5149"/>
                        <a:pt x="4304" y="5616"/>
                        <a:pt x="4104" y="6016"/>
                      </a:cubicBezTo>
                      <a:cubicBezTo>
                        <a:pt x="4037" y="6116"/>
                        <a:pt x="4004" y="6250"/>
                        <a:pt x="3937" y="6316"/>
                      </a:cubicBezTo>
                      <a:lnTo>
                        <a:pt x="3770" y="6650"/>
                      </a:lnTo>
                      <a:lnTo>
                        <a:pt x="3436" y="7284"/>
                      </a:lnTo>
                      <a:cubicBezTo>
                        <a:pt x="3203" y="7684"/>
                        <a:pt x="2969" y="8118"/>
                        <a:pt x="2769" y="8585"/>
                      </a:cubicBezTo>
                      <a:cubicBezTo>
                        <a:pt x="2536" y="8985"/>
                        <a:pt x="2336" y="9418"/>
                        <a:pt x="2136" y="9919"/>
                      </a:cubicBezTo>
                      <a:cubicBezTo>
                        <a:pt x="1769" y="10819"/>
                        <a:pt x="1502" y="11787"/>
                        <a:pt x="1302" y="12687"/>
                      </a:cubicBezTo>
                      <a:cubicBezTo>
                        <a:pt x="1101" y="13621"/>
                        <a:pt x="835" y="14522"/>
                        <a:pt x="634" y="15456"/>
                      </a:cubicBezTo>
                      <a:cubicBezTo>
                        <a:pt x="434" y="16357"/>
                        <a:pt x="201" y="17324"/>
                        <a:pt x="134" y="18325"/>
                      </a:cubicBezTo>
                      <a:cubicBezTo>
                        <a:pt x="34" y="19292"/>
                        <a:pt x="34" y="20260"/>
                        <a:pt x="1" y="21194"/>
                      </a:cubicBezTo>
                      <a:cubicBezTo>
                        <a:pt x="1" y="21594"/>
                        <a:pt x="34" y="21861"/>
                        <a:pt x="101" y="22128"/>
                      </a:cubicBezTo>
                      <a:cubicBezTo>
                        <a:pt x="134" y="22361"/>
                        <a:pt x="167" y="22528"/>
                        <a:pt x="167" y="22695"/>
                      </a:cubicBezTo>
                      <a:cubicBezTo>
                        <a:pt x="234" y="22995"/>
                        <a:pt x="301" y="23195"/>
                        <a:pt x="401" y="23295"/>
                      </a:cubicBezTo>
                      <a:cubicBezTo>
                        <a:pt x="468" y="23328"/>
                        <a:pt x="534" y="23328"/>
                        <a:pt x="634" y="23328"/>
                      </a:cubicBezTo>
                      <a:cubicBezTo>
                        <a:pt x="701" y="23295"/>
                        <a:pt x="801" y="23262"/>
                        <a:pt x="868" y="23128"/>
                      </a:cubicBezTo>
                      <a:cubicBezTo>
                        <a:pt x="1168" y="22961"/>
                        <a:pt x="1302" y="22461"/>
                        <a:pt x="1335" y="21894"/>
                      </a:cubicBezTo>
                      <a:cubicBezTo>
                        <a:pt x="1335" y="21661"/>
                        <a:pt x="1335" y="21427"/>
                        <a:pt x="1368" y="21227"/>
                      </a:cubicBezTo>
                      <a:cubicBezTo>
                        <a:pt x="1368" y="20993"/>
                        <a:pt x="1402" y="20760"/>
                        <a:pt x="1402" y="20560"/>
                      </a:cubicBezTo>
                      <a:lnTo>
                        <a:pt x="1535" y="19159"/>
                      </a:lnTo>
                      <a:cubicBezTo>
                        <a:pt x="1602" y="18725"/>
                        <a:pt x="1635" y="18258"/>
                        <a:pt x="1702" y="17791"/>
                      </a:cubicBezTo>
                      <a:lnTo>
                        <a:pt x="1969" y="16423"/>
                      </a:lnTo>
                      <a:cubicBezTo>
                        <a:pt x="2136" y="15489"/>
                        <a:pt x="2336" y="14489"/>
                        <a:pt x="2536" y="13488"/>
                      </a:cubicBezTo>
                      <a:cubicBezTo>
                        <a:pt x="2703" y="12487"/>
                        <a:pt x="2869" y="11520"/>
                        <a:pt x="3136" y="10619"/>
                      </a:cubicBezTo>
                      <a:cubicBezTo>
                        <a:pt x="3203" y="10419"/>
                        <a:pt x="3270" y="10152"/>
                        <a:pt x="3336" y="9952"/>
                      </a:cubicBezTo>
                      <a:cubicBezTo>
                        <a:pt x="3436" y="9752"/>
                        <a:pt x="3503" y="9485"/>
                        <a:pt x="3603" y="9252"/>
                      </a:cubicBezTo>
                      <a:cubicBezTo>
                        <a:pt x="3770" y="8785"/>
                        <a:pt x="3970" y="8318"/>
                        <a:pt x="4170" y="7851"/>
                      </a:cubicBezTo>
                      <a:cubicBezTo>
                        <a:pt x="4370" y="7417"/>
                        <a:pt x="4537" y="6950"/>
                        <a:pt x="4771" y="6483"/>
                      </a:cubicBezTo>
                      <a:cubicBezTo>
                        <a:pt x="4971" y="5983"/>
                        <a:pt x="5038" y="5482"/>
                        <a:pt x="5204" y="5082"/>
                      </a:cubicBezTo>
                      <a:cubicBezTo>
                        <a:pt x="5304" y="4849"/>
                        <a:pt x="5371" y="4648"/>
                        <a:pt x="5505" y="4448"/>
                      </a:cubicBezTo>
                      <a:cubicBezTo>
                        <a:pt x="5638" y="4248"/>
                        <a:pt x="5705" y="4015"/>
                        <a:pt x="5838" y="3781"/>
                      </a:cubicBezTo>
                      <a:cubicBezTo>
                        <a:pt x="6038" y="3347"/>
                        <a:pt x="6272" y="2947"/>
                        <a:pt x="6505" y="2514"/>
                      </a:cubicBezTo>
                      <a:cubicBezTo>
                        <a:pt x="6639" y="2313"/>
                        <a:pt x="6772" y="2147"/>
                        <a:pt x="6872" y="1980"/>
                      </a:cubicBezTo>
                      <a:cubicBezTo>
                        <a:pt x="7039" y="1813"/>
                        <a:pt x="7172" y="1613"/>
                        <a:pt x="7339" y="1446"/>
                      </a:cubicBezTo>
                      <a:cubicBezTo>
                        <a:pt x="7506" y="1279"/>
                        <a:pt x="7639" y="1113"/>
                        <a:pt x="7806" y="912"/>
                      </a:cubicBezTo>
                      <a:cubicBezTo>
                        <a:pt x="7873" y="812"/>
                        <a:pt x="7973" y="746"/>
                        <a:pt x="8006" y="612"/>
                      </a:cubicBezTo>
                      <a:cubicBezTo>
                        <a:pt x="8073" y="512"/>
                        <a:pt x="8140" y="445"/>
                        <a:pt x="8207" y="312"/>
                      </a:cubicBezTo>
                      <a:cubicBezTo>
                        <a:pt x="8340" y="145"/>
                        <a:pt x="8373" y="78"/>
                        <a:pt x="8373" y="12"/>
                      </a:cubicBezTo>
                      <a:cubicBezTo>
                        <a:pt x="8366" y="4"/>
                        <a:pt x="8353" y="0"/>
                        <a:pt x="833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322" name="Google Shape;6322;p37"/>
                <p:cNvSpPr/>
                <p:nvPr/>
              </p:nvSpPr>
              <p:spPr>
                <a:xfrm>
                  <a:off x="3056525" y="2127500"/>
                  <a:ext cx="260200" cy="55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08" h="22029" extrusionOk="0">
                      <a:moveTo>
                        <a:pt x="10342" y="1"/>
                      </a:moveTo>
                      <a:cubicBezTo>
                        <a:pt x="10293" y="1"/>
                        <a:pt x="10203" y="50"/>
                        <a:pt x="10074" y="179"/>
                      </a:cubicBezTo>
                      <a:cubicBezTo>
                        <a:pt x="9507" y="913"/>
                        <a:pt x="8940" y="1614"/>
                        <a:pt x="8373" y="2314"/>
                      </a:cubicBezTo>
                      <a:cubicBezTo>
                        <a:pt x="8073" y="2681"/>
                        <a:pt x="7773" y="3015"/>
                        <a:pt x="7439" y="3348"/>
                      </a:cubicBezTo>
                      <a:lnTo>
                        <a:pt x="6939" y="3849"/>
                      </a:lnTo>
                      <a:cubicBezTo>
                        <a:pt x="6772" y="4015"/>
                        <a:pt x="6605" y="4182"/>
                        <a:pt x="6505" y="4416"/>
                      </a:cubicBezTo>
                      <a:cubicBezTo>
                        <a:pt x="6205" y="4783"/>
                        <a:pt x="5905" y="5116"/>
                        <a:pt x="5604" y="5483"/>
                      </a:cubicBezTo>
                      <a:cubicBezTo>
                        <a:pt x="5337" y="5850"/>
                        <a:pt x="5037" y="6250"/>
                        <a:pt x="4770" y="6617"/>
                      </a:cubicBezTo>
                      <a:cubicBezTo>
                        <a:pt x="4537" y="6984"/>
                        <a:pt x="4237" y="7418"/>
                        <a:pt x="4037" y="7818"/>
                      </a:cubicBezTo>
                      <a:cubicBezTo>
                        <a:pt x="3770" y="8252"/>
                        <a:pt x="3570" y="8652"/>
                        <a:pt x="3369" y="9086"/>
                      </a:cubicBezTo>
                      <a:cubicBezTo>
                        <a:pt x="2936" y="9920"/>
                        <a:pt x="2535" y="10753"/>
                        <a:pt x="2169" y="11621"/>
                      </a:cubicBezTo>
                      <a:cubicBezTo>
                        <a:pt x="1768" y="12488"/>
                        <a:pt x="1501" y="13355"/>
                        <a:pt x="1201" y="14256"/>
                      </a:cubicBezTo>
                      <a:lnTo>
                        <a:pt x="1001" y="14923"/>
                      </a:lnTo>
                      <a:cubicBezTo>
                        <a:pt x="901" y="15157"/>
                        <a:pt x="868" y="15357"/>
                        <a:pt x="768" y="15624"/>
                      </a:cubicBezTo>
                      <a:cubicBezTo>
                        <a:pt x="667" y="16091"/>
                        <a:pt x="567" y="16524"/>
                        <a:pt x="434" y="16991"/>
                      </a:cubicBezTo>
                      <a:cubicBezTo>
                        <a:pt x="367" y="17425"/>
                        <a:pt x="234" y="17859"/>
                        <a:pt x="167" y="18326"/>
                      </a:cubicBezTo>
                      <a:lnTo>
                        <a:pt x="34" y="19093"/>
                      </a:lnTo>
                      <a:cubicBezTo>
                        <a:pt x="0" y="19326"/>
                        <a:pt x="0" y="19626"/>
                        <a:pt x="0" y="19827"/>
                      </a:cubicBezTo>
                      <a:lnTo>
                        <a:pt x="0" y="20294"/>
                      </a:lnTo>
                      <a:cubicBezTo>
                        <a:pt x="0" y="20427"/>
                        <a:pt x="0" y="20527"/>
                        <a:pt x="34" y="20694"/>
                      </a:cubicBezTo>
                      <a:cubicBezTo>
                        <a:pt x="67" y="20961"/>
                        <a:pt x="67" y="21194"/>
                        <a:pt x="167" y="21428"/>
                      </a:cubicBezTo>
                      <a:cubicBezTo>
                        <a:pt x="267" y="21828"/>
                        <a:pt x="501" y="22028"/>
                        <a:pt x="601" y="22028"/>
                      </a:cubicBezTo>
                      <a:cubicBezTo>
                        <a:pt x="768" y="22028"/>
                        <a:pt x="868" y="21928"/>
                        <a:pt x="934" y="21661"/>
                      </a:cubicBezTo>
                      <a:cubicBezTo>
                        <a:pt x="1001" y="21528"/>
                        <a:pt x="1034" y="21361"/>
                        <a:pt x="1068" y="21161"/>
                      </a:cubicBezTo>
                      <a:cubicBezTo>
                        <a:pt x="1034" y="20994"/>
                        <a:pt x="1068" y="20761"/>
                        <a:pt x="1101" y="20460"/>
                      </a:cubicBezTo>
                      <a:cubicBezTo>
                        <a:pt x="1168" y="19993"/>
                        <a:pt x="1168" y="19593"/>
                        <a:pt x="1235" y="19193"/>
                      </a:cubicBezTo>
                      <a:cubicBezTo>
                        <a:pt x="1335" y="18793"/>
                        <a:pt x="1435" y="18359"/>
                        <a:pt x="1568" y="17959"/>
                      </a:cubicBezTo>
                      <a:cubicBezTo>
                        <a:pt x="1601" y="17758"/>
                        <a:pt x="1702" y="17492"/>
                        <a:pt x="1735" y="17258"/>
                      </a:cubicBezTo>
                      <a:cubicBezTo>
                        <a:pt x="1768" y="17025"/>
                        <a:pt x="1868" y="16791"/>
                        <a:pt x="1902" y="16591"/>
                      </a:cubicBezTo>
                      <a:cubicBezTo>
                        <a:pt x="2035" y="16124"/>
                        <a:pt x="2102" y="15690"/>
                        <a:pt x="2235" y="15257"/>
                      </a:cubicBezTo>
                      <a:cubicBezTo>
                        <a:pt x="2535" y="14323"/>
                        <a:pt x="2769" y="13422"/>
                        <a:pt x="3103" y="12521"/>
                      </a:cubicBezTo>
                      <a:cubicBezTo>
                        <a:pt x="3269" y="12088"/>
                        <a:pt x="3436" y="11621"/>
                        <a:pt x="3603" y="11187"/>
                      </a:cubicBezTo>
                      <a:cubicBezTo>
                        <a:pt x="3770" y="10753"/>
                        <a:pt x="3936" y="10286"/>
                        <a:pt x="4170" y="9853"/>
                      </a:cubicBezTo>
                      <a:cubicBezTo>
                        <a:pt x="4337" y="9419"/>
                        <a:pt x="4537" y="8986"/>
                        <a:pt x="4737" y="8519"/>
                      </a:cubicBezTo>
                      <a:cubicBezTo>
                        <a:pt x="4937" y="8085"/>
                        <a:pt x="5171" y="7651"/>
                        <a:pt x="5404" y="7251"/>
                      </a:cubicBezTo>
                      <a:lnTo>
                        <a:pt x="6171" y="5983"/>
                      </a:lnTo>
                      <a:cubicBezTo>
                        <a:pt x="6405" y="5583"/>
                        <a:pt x="6705" y="5149"/>
                        <a:pt x="6939" y="4783"/>
                      </a:cubicBezTo>
                      <a:cubicBezTo>
                        <a:pt x="7072" y="4582"/>
                        <a:pt x="7205" y="4416"/>
                        <a:pt x="7372" y="4249"/>
                      </a:cubicBezTo>
                      <a:cubicBezTo>
                        <a:pt x="7506" y="4082"/>
                        <a:pt x="7672" y="3849"/>
                        <a:pt x="7839" y="3682"/>
                      </a:cubicBezTo>
                      <a:cubicBezTo>
                        <a:pt x="8006" y="3515"/>
                        <a:pt x="8106" y="3315"/>
                        <a:pt x="8273" y="3115"/>
                      </a:cubicBezTo>
                      <a:cubicBezTo>
                        <a:pt x="8406" y="2915"/>
                        <a:pt x="8540" y="2748"/>
                        <a:pt x="8707" y="2514"/>
                      </a:cubicBezTo>
                      <a:cubicBezTo>
                        <a:pt x="9240" y="1780"/>
                        <a:pt x="9741" y="1013"/>
                        <a:pt x="10241" y="313"/>
                      </a:cubicBezTo>
                      <a:cubicBezTo>
                        <a:pt x="10374" y="146"/>
                        <a:pt x="10408" y="79"/>
                        <a:pt x="10374" y="12"/>
                      </a:cubicBezTo>
                      <a:cubicBezTo>
                        <a:pt x="10367" y="5"/>
                        <a:pt x="10356" y="1"/>
                        <a:pt x="103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323" name="Google Shape;6323;p37"/>
                <p:cNvSpPr/>
                <p:nvPr/>
              </p:nvSpPr>
              <p:spPr>
                <a:xfrm>
                  <a:off x="3064850" y="2225650"/>
                  <a:ext cx="263775" cy="44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51" h="17823" extrusionOk="0">
                      <a:moveTo>
                        <a:pt x="10475" y="1"/>
                      </a:moveTo>
                      <a:cubicBezTo>
                        <a:pt x="10431" y="1"/>
                        <a:pt x="10352" y="37"/>
                        <a:pt x="10242" y="123"/>
                      </a:cubicBezTo>
                      <a:lnTo>
                        <a:pt x="9374" y="890"/>
                      </a:lnTo>
                      <a:cubicBezTo>
                        <a:pt x="9074" y="1123"/>
                        <a:pt x="8774" y="1424"/>
                        <a:pt x="8540" y="1724"/>
                      </a:cubicBezTo>
                      <a:cubicBezTo>
                        <a:pt x="8240" y="2024"/>
                        <a:pt x="8007" y="2258"/>
                        <a:pt x="7706" y="2524"/>
                      </a:cubicBezTo>
                      <a:cubicBezTo>
                        <a:pt x="7373" y="2758"/>
                        <a:pt x="7073" y="3025"/>
                        <a:pt x="6772" y="3292"/>
                      </a:cubicBezTo>
                      <a:cubicBezTo>
                        <a:pt x="6205" y="3859"/>
                        <a:pt x="5672" y="4426"/>
                        <a:pt x="5171" y="5060"/>
                      </a:cubicBezTo>
                      <a:cubicBezTo>
                        <a:pt x="4904" y="5360"/>
                        <a:pt x="4671" y="5693"/>
                        <a:pt x="4437" y="6027"/>
                      </a:cubicBezTo>
                      <a:cubicBezTo>
                        <a:pt x="4204" y="6360"/>
                        <a:pt x="4004" y="6694"/>
                        <a:pt x="3737" y="7028"/>
                      </a:cubicBezTo>
                      <a:cubicBezTo>
                        <a:pt x="3337" y="7728"/>
                        <a:pt x="2936" y="8429"/>
                        <a:pt x="2603" y="9129"/>
                      </a:cubicBezTo>
                      <a:cubicBezTo>
                        <a:pt x="2269" y="9863"/>
                        <a:pt x="1902" y="10530"/>
                        <a:pt x="1569" y="11264"/>
                      </a:cubicBezTo>
                      <a:cubicBezTo>
                        <a:pt x="1402" y="11631"/>
                        <a:pt x="1235" y="11964"/>
                        <a:pt x="1068" y="12398"/>
                      </a:cubicBezTo>
                      <a:cubicBezTo>
                        <a:pt x="902" y="12765"/>
                        <a:pt x="768" y="13199"/>
                        <a:pt x="668" y="13566"/>
                      </a:cubicBezTo>
                      <a:cubicBezTo>
                        <a:pt x="535" y="13933"/>
                        <a:pt x="435" y="14299"/>
                        <a:pt x="368" y="14700"/>
                      </a:cubicBezTo>
                      <a:lnTo>
                        <a:pt x="234" y="15233"/>
                      </a:lnTo>
                      <a:lnTo>
                        <a:pt x="101" y="15867"/>
                      </a:lnTo>
                      <a:cubicBezTo>
                        <a:pt x="1" y="16468"/>
                        <a:pt x="68" y="16935"/>
                        <a:pt x="168" y="17268"/>
                      </a:cubicBezTo>
                      <a:cubicBezTo>
                        <a:pt x="234" y="17602"/>
                        <a:pt x="368" y="17769"/>
                        <a:pt x="501" y="17802"/>
                      </a:cubicBezTo>
                      <a:cubicBezTo>
                        <a:pt x="522" y="17816"/>
                        <a:pt x="546" y="17823"/>
                        <a:pt x="572" y="17823"/>
                      </a:cubicBezTo>
                      <a:cubicBezTo>
                        <a:pt x="669" y="17823"/>
                        <a:pt x="796" y="17727"/>
                        <a:pt x="902" y="17568"/>
                      </a:cubicBezTo>
                      <a:cubicBezTo>
                        <a:pt x="935" y="17268"/>
                        <a:pt x="1068" y="16935"/>
                        <a:pt x="1168" y="16501"/>
                      </a:cubicBezTo>
                      <a:cubicBezTo>
                        <a:pt x="1235" y="16134"/>
                        <a:pt x="1335" y="15834"/>
                        <a:pt x="1435" y="15500"/>
                      </a:cubicBezTo>
                      <a:cubicBezTo>
                        <a:pt x="1569" y="15100"/>
                        <a:pt x="1702" y="14733"/>
                        <a:pt x="1769" y="14400"/>
                      </a:cubicBezTo>
                      <a:cubicBezTo>
                        <a:pt x="1902" y="14033"/>
                        <a:pt x="2002" y="13632"/>
                        <a:pt x="2102" y="13332"/>
                      </a:cubicBezTo>
                      <a:cubicBezTo>
                        <a:pt x="2169" y="13165"/>
                        <a:pt x="2236" y="12999"/>
                        <a:pt x="2336" y="12765"/>
                      </a:cubicBezTo>
                      <a:cubicBezTo>
                        <a:pt x="2403" y="12598"/>
                        <a:pt x="2503" y="12398"/>
                        <a:pt x="2536" y="12231"/>
                      </a:cubicBezTo>
                      <a:cubicBezTo>
                        <a:pt x="2836" y="11531"/>
                        <a:pt x="3203" y="10764"/>
                        <a:pt x="3537" y="9963"/>
                      </a:cubicBezTo>
                      <a:cubicBezTo>
                        <a:pt x="3870" y="9196"/>
                        <a:pt x="4171" y="8429"/>
                        <a:pt x="4504" y="7728"/>
                      </a:cubicBezTo>
                      <a:cubicBezTo>
                        <a:pt x="4571" y="7561"/>
                        <a:pt x="4671" y="7361"/>
                        <a:pt x="4771" y="7194"/>
                      </a:cubicBezTo>
                      <a:cubicBezTo>
                        <a:pt x="4871" y="7028"/>
                        <a:pt x="5004" y="6861"/>
                        <a:pt x="5071" y="6627"/>
                      </a:cubicBezTo>
                      <a:cubicBezTo>
                        <a:pt x="5271" y="6294"/>
                        <a:pt x="5505" y="5927"/>
                        <a:pt x="5705" y="5593"/>
                      </a:cubicBezTo>
                      <a:cubicBezTo>
                        <a:pt x="6172" y="4926"/>
                        <a:pt x="6606" y="4259"/>
                        <a:pt x="7106" y="3692"/>
                      </a:cubicBezTo>
                      <a:cubicBezTo>
                        <a:pt x="7373" y="3392"/>
                        <a:pt x="7673" y="3091"/>
                        <a:pt x="7940" y="2858"/>
                      </a:cubicBezTo>
                      <a:cubicBezTo>
                        <a:pt x="8273" y="2558"/>
                        <a:pt x="8540" y="2224"/>
                        <a:pt x="8774" y="1924"/>
                      </a:cubicBezTo>
                      <a:lnTo>
                        <a:pt x="9541" y="1057"/>
                      </a:lnTo>
                      <a:cubicBezTo>
                        <a:pt x="9841" y="790"/>
                        <a:pt x="10075" y="523"/>
                        <a:pt x="10375" y="256"/>
                      </a:cubicBezTo>
                      <a:cubicBezTo>
                        <a:pt x="10523" y="108"/>
                        <a:pt x="10550" y="1"/>
                        <a:pt x="1047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324" name="Google Shape;6324;p37"/>
                <p:cNvSpPr/>
                <p:nvPr/>
              </p:nvSpPr>
              <p:spPr>
                <a:xfrm>
                  <a:off x="3099875" y="2339625"/>
                  <a:ext cx="320275" cy="37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11" h="15065" extrusionOk="0">
                      <a:moveTo>
                        <a:pt x="12743" y="0"/>
                      </a:moveTo>
                      <a:cubicBezTo>
                        <a:pt x="12710" y="0"/>
                        <a:pt x="12710" y="34"/>
                        <a:pt x="12677" y="34"/>
                      </a:cubicBezTo>
                      <a:cubicBezTo>
                        <a:pt x="12643" y="100"/>
                        <a:pt x="12577" y="100"/>
                        <a:pt x="12510" y="134"/>
                      </a:cubicBezTo>
                      <a:cubicBezTo>
                        <a:pt x="12476" y="134"/>
                        <a:pt x="12476" y="134"/>
                        <a:pt x="12410" y="167"/>
                      </a:cubicBezTo>
                      <a:cubicBezTo>
                        <a:pt x="12243" y="267"/>
                        <a:pt x="12076" y="300"/>
                        <a:pt x="11943" y="367"/>
                      </a:cubicBezTo>
                      <a:lnTo>
                        <a:pt x="11442" y="634"/>
                      </a:lnTo>
                      <a:cubicBezTo>
                        <a:pt x="11109" y="801"/>
                        <a:pt x="10775" y="934"/>
                        <a:pt x="10442" y="1101"/>
                      </a:cubicBezTo>
                      <a:cubicBezTo>
                        <a:pt x="9775" y="1435"/>
                        <a:pt x="9141" y="1835"/>
                        <a:pt x="8507" y="2335"/>
                      </a:cubicBezTo>
                      <a:cubicBezTo>
                        <a:pt x="7940" y="2802"/>
                        <a:pt x="7339" y="3303"/>
                        <a:pt x="6772" y="3803"/>
                      </a:cubicBezTo>
                      <a:cubicBezTo>
                        <a:pt x="6205" y="4303"/>
                        <a:pt x="5638" y="4804"/>
                        <a:pt x="5105" y="5337"/>
                      </a:cubicBezTo>
                      <a:cubicBezTo>
                        <a:pt x="4804" y="5571"/>
                        <a:pt x="4537" y="5871"/>
                        <a:pt x="4304" y="6171"/>
                      </a:cubicBezTo>
                      <a:cubicBezTo>
                        <a:pt x="4037" y="6471"/>
                        <a:pt x="3804" y="6772"/>
                        <a:pt x="3537" y="7072"/>
                      </a:cubicBezTo>
                      <a:cubicBezTo>
                        <a:pt x="3103" y="7706"/>
                        <a:pt x="2669" y="8373"/>
                        <a:pt x="2303" y="9007"/>
                      </a:cubicBezTo>
                      <a:cubicBezTo>
                        <a:pt x="2102" y="9340"/>
                        <a:pt x="1869" y="9640"/>
                        <a:pt x="1702" y="9974"/>
                      </a:cubicBezTo>
                      <a:cubicBezTo>
                        <a:pt x="1502" y="10308"/>
                        <a:pt x="1302" y="10641"/>
                        <a:pt x="1135" y="10975"/>
                      </a:cubicBezTo>
                      <a:cubicBezTo>
                        <a:pt x="968" y="11308"/>
                        <a:pt x="801" y="11675"/>
                        <a:pt x="635" y="12042"/>
                      </a:cubicBezTo>
                      <a:cubicBezTo>
                        <a:pt x="535" y="12209"/>
                        <a:pt x="501" y="12409"/>
                        <a:pt x="435" y="12609"/>
                      </a:cubicBezTo>
                      <a:lnTo>
                        <a:pt x="268" y="13143"/>
                      </a:lnTo>
                      <a:cubicBezTo>
                        <a:pt x="68" y="13643"/>
                        <a:pt x="1" y="14144"/>
                        <a:pt x="34" y="14477"/>
                      </a:cubicBezTo>
                      <a:cubicBezTo>
                        <a:pt x="68" y="14811"/>
                        <a:pt x="201" y="15011"/>
                        <a:pt x="368" y="15044"/>
                      </a:cubicBezTo>
                      <a:cubicBezTo>
                        <a:pt x="396" y="15058"/>
                        <a:pt x="425" y="15065"/>
                        <a:pt x="455" y="15065"/>
                      </a:cubicBezTo>
                      <a:cubicBezTo>
                        <a:pt x="569" y="15065"/>
                        <a:pt x="696" y="14969"/>
                        <a:pt x="801" y="14811"/>
                      </a:cubicBezTo>
                      <a:cubicBezTo>
                        <a:pt x="1035" y="14677"/>
                        <a:pt x="1168" y="14444"/>
                        <a:pt x="1369" y="14010"/>
                      </a:cubicBezTo>
                      <a:cubicBezTo>
                        <a:pt x="1469" y="13843"/>
                        <a:pt x="1502" y="13677"/>
                        <a:pt x="1602" y="13510"/>
                      </a:cubicBezTo>
                      <a:cubicBezTo>
                        <a:pt x="1669" y="13343"/>
                        <a:pt x="1702" y="13176"/>
                        <a:pt x="1802" y="13009"/>
                      </a:cubicBezTo>
                      <a:cubicBezTo>
                        <a:pt x="1936" y="12676"/>
                        <a:pt x="2102" y="12376"/>
                        <a:pt x="2202" y="12042"/>
                      </a:cubicBezTo>
                      <a:cubicBezTo>
                        <a:pt x="2369" y="11709"/>
                        <a:pt x="2536" y="11442"/>
                        <a:pt x="2703" y="11141"/>
                      </a:cubicBezTo>
                      <a:cubicBezTo>
                        <a:pt x="2803" y="10975"/>
                        <a:pt x="2870" y="10841"/>
                        <a:pt x="3003" y="10674"/>
                      </a:cubicBezTo>
                      <a:cubicBezTo>
                        <a:pt x="3070" y="10508"/>
                        <a:pt x="3203" y="10341"/>
                        <a:pt x="3303" y="10174"/>
                      </a:cubicBezTo>
                      <a:cubicBezTo>
                        <a:pt x="3704" y="9507"/>
                        <a:pt x="4070" y="8840"/>
                        <a:pt x="4471" y="8173"/>
                      </a:cubicBezTo>
                      <a:cubicBezTo>
                        <a:pt x="4671" y="7839"/>
                        <a:pt x="4871" y="7539"/>
                        <a:pt x="5071" y="7205"/>
                      </a:cubicBezTo>
                      <a:cubicBezTo>
                        <a:pt x="5305" y="6938"/>
                        <a:pt x="5538" y="6605"/>
                        <a:pt x="5805" y="6305"/>
                      </a:cubicBezTo>
                      <a:cubicBezTo>
                        <a:pt x="6305" y="5704"/>
                        <a:pt x="6839" y="5137"/>
                        <a:pt x="7339" y="4503"/>
                      </a:cubicBezTo>
                      <a:cubicBezTo>
                        <a:pt x="7840" y="3936"/>
                        <a:pt x="8374" y="3336"/>
                        <a:pt x="8907" y="2802"/>
                      </a:cubicBezTo>
                      <a:cubicBezTo>
                        <a:pt x="9474" y="2268"/>
                        <a:pt x="10041" y="1801"/>
                        <a:pt x="10675" y="1435"/>
                      </a:cubicBezTo>
                      <a:cubicBezTo>
                        <a:pt x="10975" y="1201"/>
                        <a:pt x="11309" y="1034"/>
                        <a:pt x="11643" y="867"/>
                      </a:cubicBezTo>
                      <a:cubicBezTo>
                        <a:pt x="11809" y="801"/>
                        <a:pt x="11976" y="667"/>
                        <a:pt x="12076" y="601"/>
                      </a:cubicBezTo>
                      <a:cubicBezTo>
                        <a:pt x="12243" y="501"/>
                        <a:pt x="12376" y="434"/>
                        <a:pt x="12543" y="334"/>
                      </a:cubicBezTo>
                      <a:cubicBezTo>
                        <a:pt x="12543" y="334"/>
                        <a:pt x="12577" y="334"/>
                        <a:pt x="12577" y="300"/>
                      </a:cubicBezTo>
                      <a:cubicBezTo>
                        <a:pt x="12643" y="300"/>
                        <a:pt x="12677" y="267"/>
                        <a:pt x="12710" y="200"/>
                      </a:cubicBezTo>
                      <a:cubicBezTo>
                        <a:pt x="12743" y="167"/>
                        <a:pt x="12810" y="134"/>
                        <a:pt x="12810" y="100"/>
                      </a:cubicBezTo>
                      <a:cubicBezTo>
                        <a:pt x="12810" y="0"/>
                        <a:pt x="12810" y="0"/>
                        <a:pt x="1274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325" name="Google Shape;6325;p37"/>
                <p:cNvSpPr/>
                <p:nvPr/>
              </p:nvSpPr>
              <p:spPr>
                <a:xfrm>
                  <a:off x="3100725" y="2443525"/>
                  <a:ext cx="376125" cy="28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45" h="11243" extrusionOk="0">
                      <a:moveTo>
                        <a:pt x="14932" y="0"/>
                      </a:moveTo>
                      <a:cubicBezTo>
                        <a:pt x="14900" y="0"/>
                        <a:pt x="14860" y="4"/>
                        <a:pt x="14811" y="14"/>
                      </a:cubicBezTo>
                      <a:cubicBezTo>
                        <a:pt x="14477" y="81"/>
                        <a:pt x="14144" y="214"/>
                        <a:pt x="13810" y="347"/>
                      </a:cubicBezTo>
                      <a:cubicBezTo>
                        <a:pt x="13477" y="481"/>
                        <a:pt x="13143" y="548"/>
                        <a:pt x="12809" y="648"/>
                      </a:cubicBezTo>
                      <a:cubicBezTo>
                        <a:pt x="12476" y="714"/>
                        <a:pt x="12109" y="848"/>
                        <a:pt x="11775" y="981"/>
                      </a:cubicBezTo>
                      <a:cubicBezTo>
                        <a:pt x="11442" y="1115"/>
                        <a:pt x="11108" y="1215"/>
                        <a:pt x="10775" y="1381"/>
                      </a:cubicBezTo>
                      <a:cubicBezTo>
                        <a:pt x="10441" y="1515"/>
                        <a:pt x="10107" y="1682"/>
                        <a:pt x="9774" y="1848"/>
                      </a:cubicBezTo>
                      <a:cubicBezTo>
                        <a:pt x="9440" y="2015"/>
                        <a:pt x="9140" y="2215"/>
                        <a:pt x="8807" y="2416"/>
                      </a:cubicBezTo>
                      <a:lnTo>
                        <a:pt x="7939" y="3049"/>
                      </a:lnTo>
                      <a:cubicBezTo>
                        <a:pt x="7639" y="3249"/>
                        <a:pt x="7339" y="3450"/>
                        <a:pt x="7039" y="3650"/>
                      </a:cubicBezTo>
                      <a:cubicBezTo>
                        <a:pt x="6472" y="4050"/>
                        <a:pt x="5838" y="4450"/>
                        <a:pt x="5271" y="4851"/>
                      </a:cubicBezTo>
                      <a:lnTo>
                        <a:pt x="4370" y="5484"/>
                      </a:lnTo>
                      <a:lnTo>
                        <a:pt x="3503" y="6118"/>
                      </a:lnTo>
                      <a:cubicBezTo>
                        <a:pt x="2936" y="6518"/>
                        <a:pt x="2335" y="6985"/>
                        <a:pt x="1802" y="7519"/>
                      </a:cubicBezTo>
                      <a:cubicBezTo>
                        <a:pt x="1268" y="8053"/>
                        <a:pt x="767" y="8653"/>
                        <a:pt x="367" y="9354"/>
                      </a:cubicBezTo>
                      <a:cubicBezTo>
                        <a:pt x="100" y="9854"/>
                        <a:pt x="0" y="10321"/>
                        <a:pt x="0" y="10655"/>
                      </a:cubicBezTo>
                      <a:cubicBezTo>
                        <a:pt x="0" y="10988"/>
                        <a:pt x="134" y="11188"/>
                        <a:pt x="267" y="11222"/>
                      </a:cubicBezTo>
                      <a:cubicBezTo>
                        <a:pt x="288" y="11236"/>
                        <a:pt x="313" y="11243"/>
                        <a:pt x="339" y="11243"/>
                      </a:cubicBezTo>
                      <a:cubicBezTo>
                        <a:pt x="437" y="11243"/>
                        <a:pt x="562" y="11153"/>
                        <a:pt x="667" y="11022"/>
                      </a:cubicBezTo>
                      <a:cubicBezTo>
                        <a:pt x="801" y="10822"/>
                        <a:pt x="968" y="10555"/>
                        <a:pt x="1168" y="10221"/>
                      </a:cubicBezTo>
                      <a:cubicBezTo>
                        <a:pt x="1501" y="9687"/>
                        <a:pt x="1935" y="9220"/>
                        <a:pt x="2402" y="8720"/>
                      </a:cubicBezTo>
                      <a:cubicBezTo>
                        <a:pt x="2836" y="8286"/>
                        <a:pt x="3403" y="7853"/>
                        <a:pt x="3936" y="7386"/>
                      </a:cubicBezTo>
                      <a:lnTo>
                        <a:pt x="5671" y="6018"/>
                      </a:lnTo>
                      <a:cubicBezTo>
                        <a:pt x="6271" y="5551"/>
                        <a:pt x="6838" y="5051"/>
                        <a:pt x="7439" y="4617"/>
                      </a:cubicBezTo>
                      <a:lnTo>
                        <a:pt x="7839" y="4217"/>
                      </a:lnTo>
                      <a:cubicBezTo>
                        <a:pt x="8006" y="4083"/>
                        <a:pt x="8139" y="3983"/>
                        <a:pt x="8306" y="3850"/>
                      </a:cubicBezTo>
                      <a:lnTo>
                        <a:pt x="9173" y="3083"/>
                      </a:lnTo>
                      <a:cubicBezTo>
                        <a:pt x="9474" y="2849"/>
                        <a:pt x="9774" y="2649"/>
                        <a:pt x="10041" y="2416"/>
                      </a:cubicBezTo>
                      <a:cubicBezTo>
                        <a:pt x="10341" y="2215"/>
                        <a:pt x="10675" y="2015"/>
                        <a:pt x="10975" y="1848"/>
                      </a:cubicBezTo>
                      <a:cubicBezTo>
                        <a:pt x="11308" y="1682"/>
                        <a:pt x="11609" y="1515"/>
                        <a:pt x="11942" y="1348"/>
                      </a:cubicBezTo>
                      <a:cubicBezTo>
                        <a:pt x="12276" y="1181"/>
                        <a:pt x="12543" y="1048"/>
                        <a:pt x="12876" y="948"/>
                      </a:cubicBezTo>
                      <a:lnTo>
                        <a:pt x="13877" y="548"/>
                      </a:lnTo>
                      <a:cubicBezTo>
                        <a:pt x="14210" y="414"/>
                        <a:pt x="14511" y="281"/>
                        <a:pt x="14844" y="181"/>
                      </a:cubicBezTo>
                      <a:cubicBezTo>
                        <a:pt x="15011" y="147"/>
                        <a:pt x="15044" y="114"/>
                        <a:pt x="15044" y="47"/>
                      </a:cubicBezTo>
                      <a:cubicBezTo>
                        <a:pt x="15044" y="24"/>
                        <a:pt x="15011" y="0"/>
                        <a:pt x="1493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326" name="Google Shape;6326;p37"/>
                <p:cNvSpPr/>
                <p:nvPr/>
              </p:nvSpPr>
              <p:spPr>
                <a:xfrm>
                  <a:off x="3116575" y="2528075"/>
                  <a:ext cx="390300" cy="18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2" h="7356" extrusionOk="0">
                      <a:moveTo>
                        <a:pt x="15544" y="1"/>
                      </a:moveTo>
                      <a:cubicBezTo>
                        <a:pt x="15511" y="1"/>
                        <a:pt x="15511" y="1"/>
                        <a:pt x="15478" y="68"/>
                      </a:cubicBezTo>
                      <a:cubicBezTo>
                        <a:pt x="15444" y="101"/>
                        <a:pt x="15378" y="101"/>
                        <a:pt x="15344" y="134"/>
                      </a:cubicBezTo>
                      <a:cubicBezTo>
                        <a:pt x="15044" y="268"/>
                        <a:pt x="14711" y="234"/>
                        <a:pt x="14444" y="268"/>
                      </a:cubicBezTo>
                      <a:cubicBezTo>
                        <a:pt x="14110" y="301"/>
                        <a:pt x="13810" y="301"/>
                        <a:pt x="13476" y="334"/>
                      </a:cubicBezTo>
                      <a:cubicBezTo>
                        <a:pt x="12809" y="435"/>
                        <a:pt x="12175" y="568"/>
                        <a:pt x="11508" y="668"/>
                      </a:cubicBezTo>
                      <a:cubicBezTo>
                        <a:pt x="10207" y="968"/>
                        <a:pt x="8973" y="1435"/>
                        <a:pt x="7772" y="1902"/>
                      </a:cubicBezTo>
                      <a:cubicBezTo>
                        <a:pt x="6505" y="2303"/>
                        <a:pt x="5304" y="2836"/>
                        <a:pt x="4103" y="3470"/>
                      </a:cubicBezTo>
                      <a:cubicBezTo>
                        <a:pt x="3503" y="3770"/>
                        <a:pt x="2935" y="4070"/>
                        <a:pt x="2335" y="4404"/>
                      </a:cubicBezTo>
                      <a:lnTo>
                        <a:pt x="2135" y="4504"/>
                      </a:lnTo>
                      <a:cubicBezTo>
                        <a:pt x="2035" y="4571"/>
                        <a:pt x="1968" y="4604"/>
                        <a:pt x="1868" y="4671"/>
                      </a:cubicBezTo>
                      <a:cubicBezTo>
                        <a:pt x="1701" y="4804"/>
                        <a:pt x="1601" y="4904"/>
                        <a:pt x="1434" y="5004"/>
                      </a:cubicBezTo>
                      <a:cubicBezTo>
                        <a:pt x="1134" y="5271"/>
                        <a:pt x="867" y="5505"/>
                        <a:pt x="667" y="5772"/>
                      </a:cubicBezTo>
                      <a:cubicBezTo>
                        <a:pt x="334" y="6139"/>
                        <a:pt x="167" y="6439"/>
                        <a:pt x="100" y="6672"/>
                      </a:cubicBezTo>
                      <a:cubicBezTo>
                        <a:pt x="0" y="6939"/>
                        <a:pt x="0" y="7106"/>
                        <a:pt x="100" y="7239"/>
                      </a:cubicBezTo>
                      <a:cubicBezTo>
                        <a:pt x="144" y="7305"/>
                        <a:pt x="229" y="7356"/>
                        <a:pt x="339" y="7356"/>
                      </a:cubicBezTo>
                      <a:cubicBezTo>
                        <a:pt x="398" y="7356"/>
                        <a:pt x="464" y="7341"/>
                        <a:pt x="534" y="7306"/>
                      </a:cubicBezTo>
                      <a:cubicBezTo>
                        <a:pt x="801" y="7139"/>
                        <a:pt x="1034" y="6973"/>
                        <a:pt x="1334" y="6739"/>
                      </a:cubicBezTo>
                      <a:cubicBezTo>
                        <a:pt x="1801" y="6305"/>
                        <a:pt x="2202" y="5938"/>
                        <a:pt x="2702" y="5638"/>
                      </a:cubicBezTo>
                      <a:cubicBezTo>
                        <a:pt x="2769" y="5605"/>
                        <a:pt x="2835" y="5605"/>
                        <a:pt x="2869" y="5572"/>
                      </a:cubicBezTo>
                      <a:lnTo>
                        <a:pt x="3102" y="5438"/>
                      </a:lnTo>
                      <a:cubicBezTo>
                        <a:pt x="3202" y="5338"/>
                        <a:pt x="3369" y="5271"/>
                        <a:pt x="3503" y="5238"/>
                      </a:cubicBezTo>
                      <a:cubicBezTo>
                        <a:pt x="3803" y="5071"/>
                        <a:pt x="4103" y="4938"/>
                        <a:pt x="4370" y="4771"/>
                      </a:cubicBezTo>
                      <a:cubicBezTo>
                        <a:pt x="5537" y="4137"/>
                        <a:pt x="6705" y="3470"/>
                        <a:pt x="7939" y="2903"/>
                      </a:cubicBezTo>
                      <a:cubicBezTo>
                        <a:pt x="9173" y="2303"/>
                        <a:pt x="10374" y="1669"/>
                        <a:pt x="11642" y="1235"/>
                      </a:cubicBezTo>
                      <a:cubicBezTo>
                        <a:pt x="12275" y="968"/>
                        <a:pt x="12876" y="801"/>
                        <a:pt x="13510" y="668"/>
                      </a:cubicBezTo>
                      <a:cubicBezTo>
                        <a:pt x="13843" y="601"/>
                        <a:pt x="14143" y="568"/>
                        <a:pt x="14477" y="501"/>
                      </a:cubicBezTo>
                      <a:cubicBezTo>
                        <a:pt x="14777" y="435"/>
                        <a:pt x="15111" y="435"/>
                        <a:pt x="15444" y="268"/>
                      </a:cubicBezTo>
                      <a:cubicBezTo>
                        <a:pt x="15511" y="234"/>
                        <a:pt x="15544" y="134"/>
                        <a:pt x="15611" y="101"/>
                      </a:cubicBezTo>
                      <a:cubicBezTo>
                        <a:pt x="15611" y="1"/>
                        <a:pt x="15611" y="1"/>
                        <a:pt x="1554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327" name="Google Shape;6327;p37"/>
                <p:cNvSpPr/>
                <p:nvPr/>
              </p:nvSpPr>
              <p:spPr>
                <a:xfrm>
                  <a:off x="3110725" y="2437300"/>
                  <a:ext cx="263550" cy="24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42" h="9842" extrusionOk="0">
                      <a:moveTo>
                        <a:pt x="10431" y="1"/>
                      </a:moveTo>
                      <a:cubicBezTo>
                        <a:pt x="10403" y="1"/>
                        <a:pt x="10372" y="9"/>
                        <a:pt x="10341" y="29"/>
                      </a:cubicBezTo>
                      <a:cubicBezTo>
                        <a:pt x="10208" y="63"/>
                        <a:pt x="10074" y="129"/>
                        <a:pt x="9941" y="196"/>
                      </a:cubicBezTo>
                      <a:cubicBezTo>
                        <a:pt x="9908" y="229"/>
                        <a:pt x="9841" y="229"/>
                        <a:pt x="9774" y="263"/>
                      </a:cubicBezTo>
                      <a:lnTo>
                        <a:pt x="9574" y="296"/>
                      </a:lnTo>
                      <a:cubicBezTo>
                        <a:pt x="9341" y="396"/>
                        <a:pt x="9040" y="463"/>
                        <a:pt x="8773" y="596"/>
                      </a:cubicBezTo>
                      <a:cubicBezTo>
                        <a:pt x="8273" y="863"/>
                        <a:pt x="7906" y="1264"/>
                        <a:pt x="7439" y="1464"/>
                      </a:cubicBezTo>
                      <a:cubicBezTo>
                        <a:pt x="7339" y="1564"/>
                        <a:pt x="7206" y="1597"/>
                        <a:pt x="7072" y="1697"/>
                      </a:cubicBezTo>
                      <a:cubicBezTo>
                        <a:pt x="6939" y="1764"/>
                        <a:pt x="6872" y="1864"/>
                        <a:pt x="6739" y="1964"/>
                      </a:cubicBezTo>
                      <a:cubicBezTo>
                        <a:pt x="6539" y="2198"/>
                        <a:pt x="6372" y="2364"/>
                        <a:pt x="6172" y="2531"/>
                      </a:cubicBezTo>
                      <a:lnTo>
                        <a:pt x="4937" y="3599"/>
                      </a:lnTo>
                      <a:cubicBezTo>
                        <a:pt x="4103" y="4299"/>
                        <a:pt x="3270" y="5033"/>
                        <a:pt x="2536" y="5767"/>
                      </a:cubicBezTo>
                      <a:cubicBezTo>
                        <a:pt x="1702" y="6567"/>
                        <a:pt x="1035" y="7468"/>
                        <a:pt x="434" y="8402"/>
                      </a:cubicBezTo>
                      <a:cubicBezTo>
                        <a:pt x="34" y="9036"/>
                        <a:pt x="1" y="9536"/>
                        <a:pt x="201" y="9736"/>
                      </a:cubicBezTo>
                      <a:cubicBezTo>
                        <a:pt x="269" y="9804"/>
                        <a:pt x="363" y="9841"/>
                        <a:pt x="476" y="9841"/>
                      </a:cubicBezTo>
                      <a:cubicBezTo>
                        <a:pt x="695" y="9841"/>
                        <a:pt x="981" y="9700"/>
                        <a:pt x="1268" y="9369"/>
                      </a:cubicBezTo>
                      <a:cubicBezTo>
                        <a:pt x="2002" y="8602"/>
                        <a:pt x="2602" y="7735"/>
                        <a:pt x="3270" y="6968"/>
                      </a:cubicBezTo>
                      <a:cubicBezTo>
                        <a:pt x="3670" y="6601"/>
                        <a:pt x="4037" y="6200"/>
                        <a:pt x="4404" y="5767"/>
                      </a:cubicBezTo>
                      <a:cubicBezTo>
                        <a:pt x="4771" y="5366"/>
                        <a:pt x="5204" y="4933"/>
                        <a:pt x="5571" y="4533"/>
                      </a:cubicBezTo>
                      <a:cubicBezTo>
                        <a:pt x="5938" y="4099"/>
                        <a:pt x="6338" y="3632"/>
                        <a:pt x="6705" y="3232"/>
                      </a:cubicBezTo>
                      <a:lnTo>
                        <a:pt x="6839" y="3065"/>
                      </a:lnTo>
                      <a:lnTo>
                        <a:pt x="6939" y="2898"/>
                      </a:lnTo>
                      <a:lnTo>
                        <a:pt x="7206" y="2564"/>
                      </a:lnTo>
                      <a:cubicBezTo>
                        <a:pt x="7272" y="2464"/>
                        <a:pt x="7372" y="2364"/>
                        <a:pt x="7439" y="2264"/>
                      </a:cubicBezTo>
                      <a:cubicBezTo>
                        <a:pt x="7539" y="2198"/>
                        <a:pt x="7606" y="2097"/>
                        <a:pt x="7739" y="2031"/>
                      </a:cubicBezTo>
                      <a:cubicBezTo>
                        <a:pt x="7873" y="1931"/>
                        <a:pt x="8006" y="1864"/>
                        <a:pt x="8106" y="1731"/>
                      </a:cubicBezTo>
                      <a:cubicBezTo>
                        <a:pt x="8240" y="1630"/>
                        <a:pt x="8340" y="1530"/>
                        <a:pt x="8407" y="1430"/>
                      </a:cubicBezTo>
                      <a:cubicBezTo>
                        <a:pt x="8607" y="1230"/>
                        <a:pt x="8773" y="1063"/>
                        <a:pt x="9007" y="930"/>
                      </a:cubicBezTo>
                      <a:cubicBezTo>
                        <a:pt x="9207" y="763"/>
                        <a:pt x="9407" y="696"/>
                        <a:pt x="9674" y="596"/>
                      </a:cubicBezTo>
                      <a:lnTo>
                        <a:pt x="9874" y="530"/>
                      </a:lnTo>
                      <a:cubicBezTo>
                        <a:pt x="9941" y="463"/>
                        <a:pt x="10008" y="430"/>
                        <a:pt x="10074" y="396"/>
                      </a:cubicBezTo>
                      <a:cubicBezTo>
                        <a:pt x="10208" y="296"/>
                        <a:pt x="10275" y="263"/>
                        <a:pt x="10408" y="196"/>
                      </a:cubicBezTo>
                      <a:cubicBezTo>
                        <a:pt x="10508" y="129"/>
                        <a:pt x="10541" y="96"/>
                        <a:pt x="10541" y="63"/>
                      </a:cubicBezTo>
                      <a:cubicBezTo>
                        <a:pt x="10541" y="40"/>
                        <a:pt x="10494" y="1"/>
                        <a:pt x="104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328" name="Google Shape;6328;p37"/>
                <p:cNvSpPr/>
                <p:nvPr/>
              </p:nvSpPr>
              <p:spPr>
                <a:xfrm>
                  <a:off x="3116575" y="2577275"/>
                  <a:ext cx="324400" cy="1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5372" extrusionOk="0">
                      <a:moveTo>
                        <a:pt x="12809" y="1"/>
                      </a:moveTo>
                      <a:cubicBezTo>
                        <a:pt x="12542" y="1"/>
                        <a:pt x="12275" y="101"/>
                        <a:pt x="12009" y="168"/>
                      </a:cubicBezTo>
                      <a:cubicBezTo>
                        <a:pt x="11942" y="168"/>
                        <a:pt x="11875" y="201"/>
                        <a:pt x="11842" y="201"/>
                      </a:cubicBezTo>
                      <a:cubicBezTo>
                        <a:pt x="11775" y="201"/>
                        <a:pt x="11708" y="268"/>
                        <a:pt x="11642" y="268"/>
                      </a:cubicBezTo>
                      <a:lnTo>
                        <a:pt x="11275" y="368"/>
                      </a:lnTo>
                      <a:cubicBezTo>
                        <a:pt x="11041" y="468"/>
                        <a:pt x="10774" y="468"/>
                        <a:pt x="10508" y="535"/>
                      </a:cubicBezTo>
                      <a:cubicBezTo>
                        <a:pt x="10441" y="535"/>
                        <a:pt x="10374" y="601"/>
                        <a:pt x="10307" y="601"/>
                      </a:cubicBezTo>
                      <a:lnTo>
                        <a:pt x="10107" y="635"/>
                      </a:lnTo>
                      <a:lnTo>
                        <a:pt x="9707" y="768"/>
                      </a:lnTo>
                      <a:cubicBezTo>
                        <a:pt x="8706" y="1035"/>
                        <a:pt x="7672" y="1369"/>
                        <a:pt x="6671" y="1769"/>
                      </a:cubicBezTo>
                      <a:cubicBezTo>
                        <a:pt x="6438" y="1836"/>
                        <a:pt x="6171" y="1969"/>
                        <a:pt x="5938" y="2102"/>
                      </a:cubicBezTo>
                      <a:cubicBezTo>
                        <a:pt x="5671" y="2203"/>
                        <a:pt x="5437" y="2336"/>
                        <a:pt x="5204" y="2469"/>
                      </a:cubicBezTo>
                      <a:cubicBezTo>
                        <a:pt x="4970" y="2603"/>
                        <a:pt x="4770" y="2703"/>
                        <a:pt x="4537" y="2803"/>
                      </a:cubicBezTo>
                      <a:cubicBezTo>
                        <a:pt x="4336" y="2870"/>
                        <a:pt x="4103" y="2970"/>
                        <a:pt x="3869" y="3036"/>
                      </a:cubicBezTo>
                      <a:cubicBezTo>
                        <a:pt x="3436" y="3203"/>
                        <a:pt x="2935" y="3337"/>
                        <a:pt x="2368" y="3503"/>
                      </a:cubicBezTo>
                      <a:lnTo>
                        <a:pt x="2168" y="3604"/>
                      </a:lnTo>
                      <a:cubicBezTo>
                        <a:pt x="2135" y="3604"/>
                        <a:pt x="2102" y="3637"/>
                        <a:pt x="2001" y="3637"/>
                      </a:cubicBezTo>
                      <a:cubicBezTo>
                        <a:pt x="1868" y="3670"/>
                        <a:pt x="1801" y="3704"/>
                        <a:pt x="1668" y="3704"/>
                      </a:cubicBezTo>
                      <a:cubicBezTo>
                        <a:pt x="1434" y="3804"/>
                        <a:pt x="1134" y="3837"/>
                        <a:pt x="834" y="3970"/>
                      </a:cubicBezTo>
                      <a:cubicBezTo>
                        <a:pt x="767" y="4004"/>
                        <a:pt x="701" y="4004"/>
                        <a:pt x="667" y="4037"/>
                      </a:cubicBezTo>
                      <a:cubicBezTo>
                        <a:pt x="634" y="4104"/>
                        <a:pt x="534" y="4104"/>
                        <a:pt x="467" y="4137"/>
                      </a:cubicBezTo>
                      <a:cubicBezTo>
                        <a:pt x="367" y="4171"/>
                        <a:pt x="334" y="4204"/>
                        <a:pt x="267" y="4271"/>
                      </a:cubicBezTo>
                      <a:cubicBezTo>
                        <a:pt x="167" y="4304"/>
                        <a:pt x="133" y="4337"/>
                        <a:pt x="100" y="4371"/>
                      </a:cubicBezTo>
                      <a:cubicBezTo>
                        <a:pt x="0" y="4471"/>
                        <a:pt x="100" y="4504"/>
                        <a:pt x="100" y="4538"/>
                      </a:cubicBezTo>
                      <a:cubicBezTo>
                        <a:pt x="100" y="4604"/>
                        <a:pt x="33" y="4671"/>
                        <a:pt x="33" y="4771"/>
                      </a:cubicBezTo>
                      <a:cubicBezTo>
                        <a:pt x="33" y="4838"/>
                        <a:pt x="0" y="4871"/>
                        <a:pt x="33" y="4971"/>
                      </a:cubicBezTo>
                      <a:cubicBezTo>
                        <a:pt x="100" y="5038"/>
                        <a:pt x="133" y="5105"/>
                        <a:pt x="200" y="5171"/>
                      </a:cubicBezTo>
                      <a:cubicBezTo>
                        <a:pt x="334" y="5205"/>
                        <a:pt x="467" y="5205"/>
                        <a:pt x="600" y="5205"/>
                      </a:cubicBezTo>
                      <a:cubicBezTo>
                        <a:pt x="634" y="5371"/>
                        <a:pt x="767" y="5371"/>
                        <a:pt x="934" y="5371"/>
                      </a:cubicBezTo>
                      <a:cubicBezTo>
                        <a:pt x="1001" y="5371"/>
                        <a:pt x="1034" y="5338"/>
                        <a:pt x="1134" y="5338"/>
                      </a:cubicBezTo>
                      <a:cubicBezTo>
                        <a:pt x="1168" y="5338"/>
                        <a:pt x="1201" y="5338"/>
                        <a:pt x="1268" y="5305"/>
                      </a:cubicBezTo>
                      <a:cubicBezTo>
                        <a:pt x="1301" y="5305"/>
                        <a:pt x="1301" y="5305"/>
                        <a:pt x="1334" y="5271"/>
                      </a:cubicBezTo>
                      <a:cubicBezTo>
                        <a:pt x="1434" y="5205"/>
                        <a:pt x="1534" y="5205"/>
                        <a:pt x="1668" y="5171"/>
                      </a:cubicBezTo>
                      <a:cubicBezTo>
                        <a:pt x="1935" y="5138"/>
                        <a:pt x="2168" y="5105"/>
                        <a:pt x="2468" y="5005"/>
                      </a:cubicBezTo>
                      <a:lnTo>
                        <a:pt x="3202" y="4771"/>
                      </a:lnTo>
                      <a:lnTo>
                        <a:pt x="3970" y="4504"/>
                      </a:lnTo>
                      <a:cubicBezTo>
                        <a:pt x="4203" y="4437"/>
                        <a:pt x="4503" y="4304"/>
                        <a:pt x="4803" y="4171"/>
                      </a:cubicBezTo>
                      <a:cubicBezTo>
                        <a:pt x="5104" y="4037"/>
                        <a:pt x="5337" y="3870"/>
                        <a:pt x="5604" y="3770"/>
                      </a:cubicBezTo>
                      <a:cubicBezTo>
                        <a:pt x="6104" y="3470"/>
                        <a:pt x="6505" y="3137"/>
                        <a:pt x="6972" y="2870"/>
                      </a:cubicBezTo>
                      <a:cubicBezTo>
                        <a:pt x="7939" y="2336"/>
                        <a:pt x="8940" y="1869"/>
                        <a:pt x="9874" y="1369"/>
                      </a:cubicBezTo>
                      <a:cubicBezTo>
                        <a:pt x="10007" y="1335"/>
                        <a:pt x="10141" y="1269"/>
                        <a:pt x="10274" y="1202"/>
                      </a:cubicBezTo>
                      <a:lnTo>
                        <a:pt x="10441" y="1135"/>
                      </a:lnTo>
                      <a:cubicBezTo>
                        <a:pt x="10474" y="1102"/>
                        <a:pt x="10541" y="1102"/>
                        <a:pt x="10608" y="1035"/>
                      </a:cubicBezTo>
                      <a:lnTo>
                        <a:pt x="10975" y="935"/>
                      </a:lnTo>
                      <a:cubicBezTo>
                        <a:pt x="11108" y="868"/>
                        <a:pt x="11275" y="835"/>
                        <a:pt x="11375" y="768"/>
                      </a:cubicBezTo>
                      <a:cubicBezTo>
                        <a:pt x="11508" y="701"/>
                        <a:pt x="11642" y="635"/>
                        <a:pt x="11708" y="601"/>
                      </a:cubicBezTo>
                      <a:cubicBezTo>
                        <a:pt x="11775" y="535"/>
                        <a:pt x="11842" y="535"/>
                        <a:pt x="11875" y="501"/>
                      </a:cubicBezTo>
                      <a:cubicBezTo>
                        <a:pt x="11975" y="468"/>
                        <a:pt x="12009" y="468"/>
                        <a:pt x="12109" y="435"/>
                      </a:cubicBezTo>
                      <a:cubicBezTo>
                        <a:pt x="12342" y="335"/>
                        <a:pt x="12542" y="201"/>
                        <a:pt x="12809" y="168"/>
                      </a:cubicBezTo>
                      <a:cubicBezTo>
                        <a:pt x="12943" y="168"/>
                        <a:pt x="12976" y="134"/>
                        <a:pt x="12976" y="101"/>
                      </a:cubicBezTo>
                      <a:cubicBezTo>
                        <a:pt x="12976" y="34"/>
                        <a:pt x="12943" y="1"/>
                        <a:pt x="1280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329" name="Google Shape;6329;p37"/>
                <p:cNvSpPr/>
                <p:nvPr/>
              </p:nvSpPr>
              <p:spPr>
                <a:xfrm>
                  <a:off x="3042350" y="2200350"/>
                  <a:ext cx="62575" cy="497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" h="19882" extrusionOk="0">
                      <a:moveTo>
                        <a:pt x="167" y="1"/>
                      </a:moveTo>
                      <a:lnTo>
                        <a:pt x="0" y="34"/>
                      </a:lnTo>
                      <a:cubicBezTo>
                        <a:pt x="2102" y="6338"/>
                        <a:pt x="2302" y="13377"/>
                        <a:pt x="667" y="19848"/>
                      </a:cubicBezTo>
                      <a:lnTo>
                        <a:pt x="834" y="19881"/>
                      </a:lnTo>
                      <a:cubicBezTo>
                        <a:pt x="2502" y="13377"/>
                        <a:pt x="2269" y="6338"/>
                        <a:pt x="167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330" name="Google Shape;6330;p37"/>
                <p:cNvSpPr/>
                <p:nvPr/>
              </p:nvSpPr>
              <p:spPr>
                <a:xfrm>
                  <a:off x="3060700" y="2276250"/>
                  <a:ext cx="77575" cy="43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17380" extrusionOk="0">
                      <a:moveTo>
                        <a:pt x="2235" y="0"/>
                      </a:moveTo>
                      <a:cubicBezTo>
                        <a:pt x="2902" y="5838"/>
                        <a:pt x="2168" y="11842"/>
                        <a:pt x="0" y="17346"/>
                      </a:cubicBezTo>
                      <a:lnTo>
                        <a:pt x="167" y="17379"/>
                      </a:lnTo>
                      <a:cubicBezTo>
                        <a:pt x="2368" y="11875"/>
                        <a:pt x="3102" y="5838"/>
                        <a:pt x="2402" y="0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331" name="Google Shape;6331;p37"/>
                <p:cNvSpPr/>
                <p:nvPr/>
              </p:nvSpPr>
              <p:spPr>
                <a:xfrm>
                  <a:off x="3036500" y="2292075"/>
                  <a:ext cx="34225" cy="39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9" h="15713" extrusionOk="0">
                      <a:moveTo>
                        <a:pt x="168" y="1"/>
                      </a:moveTo>
                      <a:lnTo>
                        <a:pt x="1" y="34"/>
                      </a:lnTo>
                      <a:cubicBezTo>
                        <a:pt x="968" y="5205"/>
                        <a:pt x="1202" y="10442"/>
                        <a:pt x="801" y="15712"/>
                      </a:cubicBezTo>
                      <a:lnTo>
                        <a:pt x="968" y="15712"/>
                      </a:lnTo>
                      <a:cubicBezTo>
                        <a:pt x="1368" y="10442"/>
                        <a:pt x="1068" y="5171"/>
                        <a:pt x="16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332" name="Google Shape;6332;p37"/>
                <p:cNvSpPr/>
                <p:nvPr/>
              </p:nvSpPr>
              <p:spPr>
                <a:xfrm>
                  <a:off x="3085700" y="2226200"/>
                  <a:ext cx="105100" cy="45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4" h="18214" extrusionOk="0">
                      <a:moveTo>
                        <a:pt x="3970" y="1"/>
                      </a:moveTo>
                      <a:cubicBezTo>
                        <a:pt x="4037" y="6205"/>
                        <a:pt x="2669" y="12510"/>
                        <a:pt x="1" y="18147"/>
                      </a:cubicBezTo>
                      <a:lnTo>
                        <a:pt x="168" y="18214"/>
                      </a:lnTo>
                      <a:cubicBezTo>
                        <a:pt x="2836" y="12543"/>
                        <a:pt x="4204" y="6238"/>
                        <a:pt x="4170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333" name="Google Shape;6333;p37"/>
                <p:cNvSpPr/>
                <p:nvPr/>
              </p:nvSpPr>
              <p:spPr>
                <a:xfrm>
                  <a:off x="3087375" y="2293750"/>
                  <a:ext cx="161800" cy="42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17013" extrusionOk="0">
                      <a:moveTo>
                        <a:pt x="6305" y="1"/>
                      </a:moveTo>
                      <a:cubicBezTo>
                        <a:pt x="6205" y="6172"/>
                        <a:pt x="4003" y="12176"/>
                        <a:pt x="1" y="16946"/>
                      </a:cubicBezTo>
                      <a:lnTo>
                        <a:pt x="134" y="17013"/>
                      </a:lnTo>
                      <a:cubicBezTo>
                        <a:pt x="4137" y="12276"/>
                        <a:pt x="6372" y="6205"/>
                        <a:pt x="6472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334" name="Google Shape;6334;p37"/>
                <p:cNvSpPr/>
                <p:nvPr/>
              </p:nvSpPr>
              <p:spPr>
                <a:xfrm>
                  <a:off x="3095725" y="2172825"/>
                  <a:ext cx="140125" cy="516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5" h="20649" extrusionOk="0">
                      <a:moveTo>
                        <a:pt x="5237" y="1"/>
                      </a:moveTo>
                      <a:cubicBezTo>
                        <a:pt x="5471" y="7139"/>
                        <a:pt x="3569" y="14444"/>
                        <a:pt x="0" y="20549"/>
                      </a:cubicBezTo>
                      <a:lnTo>
                        <a:pt x="134" y="20649"/>
                      </a:lnTo>
                      <a:cubicBezTo>
                        <a:pt x="3703" y="14478"/>
                        <a:pt x="5604" y="7139"/>
                        <a:pt x="5437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335" name="Google Shape;6335;p37"/>
                <p:cNvSpPr/>
                <p:nvPr/>
              </p:nvSpPr>
              <p:spPr>
                <a:xfrm>
                  <a:off x="3095725" y="2163650"/>
                  <a:ext cx="65050" cy="49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2" h="19715" extrusionOk="0">
                      <a:moveTo>
                        <a:pt x="1134" y="1"/>
                      </a:moveTo>
                      <a:lnTo>
                        <a:pt x="967" y="34"/>
                      </a:lnTo>
                      <a:cubicBezTo>
                        <a:pt x="2435" y="6539"/>
                        <a:pt x="2102" y="13344"/>
                        <a:pt x="0" y="19682"/>
                      </a:cubicBezTo>
                      <a:lnTo>
                        <a:pt x="167" y="19715"/>
                      </a:lnTo>
                      <a:cubicBezTo>
                        <a:pt x="2268" y="13344"/>
                        <a:pt x="2602" y="6505"/>
                        <a:pt x="1134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336" name="Google Shape;6336;p37"/>
                <p:cNvSpPr/>
                <p:nvPr/>
              </p:nvSpPr>
              <p:spPr>
                <a:xfrm>
                  <a:off x="2964800" y="2518900"/>
                  <a:ext cx="154300" cy="29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2" h="11676" extrusionOk="0">
                      <a:moveTo>
                        <a:pt x="1368" y="1"/>
                      </a:moveTo>
                      <a:cubicBezTo>
                        <a:pt x="0" y="3937"/>
                        <a:pt x="1268" y="8640"/>
                        <a:pt x="5104" y="11676"/>
                      </a:cubicBezTo>
                      <a:cubicBezTo>
                        <a:pt x="6038" y="9641"/>
                        <a:pt x="6171" y="7206"/>
                        <a:pt x="5437" y="5038"/>
                      </a:cubicBezTo>
                      <a:cubicBezTo>
                        <a:pt x="4737" y="2936"/>
                        <a:pt x="3202" y="1035"/>
                        <a:pt x="136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337" name="Google Shape;6337;p37"/>
                <p:cNvSpPr/>
                <p:nvPr/>
              </p:nvSpPr>
              <p:spPr>
                <a:xfrm>
                  <a:off x="3061525" y="2502225"/>
                  <a:ext cx="196825" cy="31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12544" extrusionOk="0">
                      <a:moveTo>
                        <a:pt x="7873" y="1"/>
                      </a:moveTo>
                      <a:lnTo>
                        <a:pt x="7873" y="1"/>
                      </a:lnTo>
                      <a:cubicBezTo>
                        <a:pt x="4971" y="168"/>
                        <a:pt x="2235" y="2002"/>
                        <a:pt x="1035" y="4637"/>
                      </a:cubicBezTo>
                      <a:cubicBezTo>
                        <a:pt x="0" y="6939"/>
                        <a:pt x="167" y="9975"/>
                        <a:pt x="1301" y="12543"/>
                      </a:cubicBezTo>
                      <a:cubicBezTo>
                        <a:pt x="5171" y="9608"/>
                        <a:pt x="7639" y="4871"/>
                        <a:pt x="787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338" name="Google Shape;6338;p37"/>
                <p:cNvSpPr/>
                <p:nvPr/>
              </p:nvSpPr>
              <p:spPr>
                <a:xfrm>
                  <a:off x="3013150" y="2179500"/>
                  <a:ext cx="52575" cy="4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02" extrusionOk="0">
                      <a:moveTo>
                        <a:pt x="1068" y="1"/>
                      </a:moveTo>
                      <a:cubicBezTo>
                        <a:pt x="1" y="1"/>
                        <a:pt x="1" y="1602"/>
                        <a:pt x="1068" y="1602"/>
                      </a:cubicBezTo>
                      <a:cubicBezTo>
                        <a:pt x="2102" y="1602"/>
                        <a:pt x="2102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339" name="Google Shape;6339;p37"/>
                <p:cNvSpPr/>
                <p:nvPr/>
              </p:nvSpPr>
              <p:spPr>
                <a:xfrm>
                  <a:off x="3099050" y="2143650"/>
                  <a:ext cx="5172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1635" extrusionOk="0">
                      <a:moveTo>
                        <a:pt x="1035" y="0"/>
                      </a:moveTo>
                      <a:cubicBezTo>
                        <a:pt x="1" y="0"/>
                        <a:pt x="1" y="1635"/>
                        <a:pt x="1035" y="1635"/>
                      </a:cubicBezTo>
                      <a:cubicBezTo>
                        <a:pt x="2035" y="1601"/>
                        <a:pt x="2069" y="0"/>
                        <a:pt x="1035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340" name="Google Shape;6340;p37"/>
                <p:cNvSpPr/>
                <p:nvPr/>
              </p:nvSpPr>
              <p:spPr>
                <a:xfrm>
                  <a:off x="3161600" y="2212850"/>
                  <a:ext cx="51725" cy="4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1603" extrusionOk="0">
                      <a:moveTo>
                        <a:pt x="1034" y="1"/>
                      </a:moveTo>
                      <a:cubicBezTo>
                        <a:pt x="0" y="1"/>
                        <a:pt x="0" y="1602"/>
                        <a:pt x="1034" y="1602"/>
                      </a:cubicBezTo>
                      <a:cubicBezTo>
                        <a:pt x="2068" y="1602"/>
                        <a:pt x="2068" y="1"/>
                        <a:pt x="1034" y="1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341" name="Google Shape;6341;p37"/>
                <p:cNvSpPr/>
                <p:nvPr/>
              </p:nvSpPr>
              <p:spPr>
                <a:xfrm>
                  <a:off x="3092375" y="2248725"/>
                  <a:ext cx="5257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35" extrusionOk="0">
                      <a:moveTo>
                        <a:pt x="1068" y="0"/>
                      </a:moveTo>
                      <a:cubicBezTo>
                        <a:pt x="1" y="0"/>
                        <a:pt x="1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342" name="Google Shape;6342;p37"/>
                <p:cNvSpPr/>
                <p:nvPr/>
              </p:nvSpPr>
              <p:spPr>
                <a:xfrm>
                  <a:off x="3200800" y="2155325"/>
                  <a:ext cx="525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1635" extrusionOk="0">
                      <a:moveTo>
                        <a:pt x="1068" y="0"/>
                      </a:moveTo>
                      <a:cubicBezTo>
                        <a:pt x="0" y="0"/>
                        <a:pt x="0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343" name="Google Shape;6343;p37"/>
                <p:cNvSpPr/>
                <p:nvPr/>
              </p:nvSpPr>
              <p:spPr>
                <a:xfrm>
                  <a:off x="3221650" y="2269575"/>
                  <a:ext cx="525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1635" extrusionOk="0">
                      <a:moveTo>
                        <a:pt x="1067" y="0"/>
                      </a:moveTo>
                      <a:cubicBezTo>
                        <a:pt x="0" y="0"/>
                        <a:pt x="0" y="1635"/>
                        <a:pt x="1067" y="1635"/>
                      </a:cubicBezTo>
                      <a:cubicBezTo>
                        <a:pt x="2102" y="1635"/>
                        <a:pt x="2102" y="0"/>
                        <a:pt x="1067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344" name="Google Shape;6344;p37"/>
                <p:cNvSpPr/>
                <p:nvPr/>
              </p:nvSpPr>
              <p:spPr>
                <a:xfrm>
                  <a:off x="3013150" y="2269575"/>
                  <a:ext cx="5257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35" extrusionOk="0">
                      <a:moveTo>
                        <a:pt x="1068" y="0"/>
                      </a:moveTo>
                      <a:cubicBezTo>
                        <a:pt x="1" y="0"/>
                        <a:pt x="1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grpSp>
            <p:nvGrpSpPr>
              <p:cNvPr id="6345" name="Google Shape;6345;p37"/>
              <p:cNvGrpSpPr/>
              <p:nvPr/>
            </p:nvGrpSpPr>
            <p:grpSpPr>
              <a:xfrm>
                <a:off x="-202790" y="4525674"/>
                <a:ext cx="824892" cy="814944"/>
                <a:chOff x="2649575" y="3055425"/>
                <a:chExt cx="1024075" cy="1011725"/>
              </a:xfrm>
            </p:grpSpPr>
            <p:sp>
              <p:nvSpPr>
                <p:cNvPr id="6346" name="Google Shape;6346;p37"/>
                <p:cNvSpPr/>
                <p:nvPr/>
              </p:nvSpPr>
              <p:spPr>
                <a:xfrm>
                  <a:off x="3081550" y="3541300"/>
                  <a:ext cx="165125" cy="52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5" h="21034" extrusionOk="0">
                      <a:moveTo>
                        <a:pt x="3603" y="1"/>
                      </a:moveTo>
                      <a:cubicBezTo>
                        <a:pt x="0" y="6839"/>
                        <a:pt x="67" y="12743"/>
                        <a:pt x="567" y="18514"/>
                      </a:cubicBezTo>
                      <a:cubicBezTo>
                        <a:pt x="634" y="19415"/>
                        <a:pt x="801" y="20449"/>
                        <a:pt x="1601" y="20849"/>
                      </a:cubicBezTo>
                      <a:cubicBezTo>
                        <a:pt x="1815" y="20977"/>
                        <a:pt x="2048" y="21034"/>
                        <a:pt x="2286" y="21034"/>
                      </a:cubicBezTo>
                      <a:cubicBezTo>
                        <a:pt x="2792" y="21034"/>
                        <a:pt x="3317" y="20779"/>
                        <a:pt x="3703" y="20416"/>
                      </a:cubicBezTo>
                      <a:cubicBezTo>
                        <a:pt x="4236" y="19848"/>
                        <a:pt x="4537" y="19148"/>
                        <a:pt x="4737" y="18414"/>
                      </a:cubicBezTo>
                      <a:cubicBezTo>
                        <a:pt x="6605" y="12410"/>
                        <a:pt x="6204" y="5738"/>
                        <a:pt x="3603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347" name="Google Shape;6347;p37"/>
                <p:cNvSpPr/>
                <p:nvPr/>
              </p:nvSpPr>
              <p:spPr>
                <a:xfrm>
                  <a:off x="2843875" y="3551325"/>
                  <a:ext cx="333600" cy="43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44" h="17261" extrusionOk="0">
                      <a:moveTo>
                        <a:pt x="13343" y="0"/>
                      </a:moveTo>
                      <a:lnTo>
                        <a:pt x="13343" y="0"/>
                      </a:lnTo>
                      <a:cubicBezTo>
                        <a:pt x="6572" y="3770"/>
                        <a:pt x="3503" y="8740"/>
                        <a:pt x="767" y="13910"/>
                      </a:cubicBezTo>
                      <a:cubicBezTo>
                        <a:pt x="367" y="14711"/>
                        <a:pt x="0" y="15678"/>
                        <a:pt x="401" y="16445"/>
                      </a:cubicBezTo>
                      <a:cubicBezTo>
                        <a:pt x="696" y="16983"/>
                        <a:pt x="1339" y="17261"/>
                        <a:pt x="1962" y="17261"/>
                      </a:cubicBezTo>
                      <a:cubicBezTo>
                        <a:pt x="2111" y="17261"/>
                        <a:pt x="2260" y="17245"/>
                        <a:pt x="2402" y="17213"/>
                      </a:cubicBezTo>
                      <a:cubicBezTo>
                        <a:pt x="3169" y="17046"/>
                        <a:pt x="3770" y="16579"/>
                        <a:pt x="4370" y="16078"/>
                      </a:cubicBezTo>
                      <a:cubicBezTo>
                        <a:pt x="9173" y="12042"/>
                        <a:pt x="12409" y="6205"/>
                        <a:pt x="13343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348" name="Google Shape;6348;p37"/>
                <p:cNvSpPr/>
                <p:nvPr/>
              </p:nvSpPr>
              <p:spPr>
                <a:xfrm>
                  <a:off x="2679575" y="3559250"/>
                  <a:ext cx="496225" cy="21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49" h="8795" extrusionOk="0">
                      <a:moveTo>
                        <a:pt x="18122" y="1"/>
                      </a:moveTo>
                      <a:cubicBezTo>
                        <a:pt x="11333" y="1"/>
                        <a:pt x="6451" y="2335"/>
                        <a:pt x="1769" y="4954"/>
                      </a:cubicBezTo>
                      <a:cubicBezTo>
                        <a:pt x="968" y="5387"/>
                        <a:pt x="101" y="5988"/>
                        <a:pt x="68" y="6888"/>
                      </a:cubicBezTo>
                      <a:cubicBezTo>
                        <a:pt x="1" y="7622"/>
                        <a:pt x="635" y="8356"/>
                        <a:pt x="1335" y="8590"/>
                      </a:cubicBezTo>
                      <a:cubicBezTo>
                        <a:pt x="1719" y="8747"/>
                        <a:pt x="2112" y="8794"/>
                        <a:pt x="2510" y="8794"/>
                      </a:cubicBezTo>
                      <a:cubicBezTo>
                        <a:pt x="2872" y="8794"/>
                        <a:pt x="3238" y="8755"/>
                        <a:pt x="3603" y="8723"/>
                      </a:cubicBezTo>
                      <a:cubicBezTo>
                        <a:pt x="9808" y="7922"/>
                        <a:pt x="15745" y="4754"/>
                        <a:pt x="19848" y="50"/>
                      </a:cubicBezTo>
                      <a:cubicBezTo>
                        <a:pt x="19259" y="17"/>
                        <a:pt x="18684" y="1"/>
                        <a:pt x="18122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349" name="Google Shape;6349;p37"/>
                <p:cNvSpPr/>
                <p:nvPr/>
              </p:nvSpPr>
              <p:spPr>
                <a:xfrm>
                  <a:off x="2649575" y="3426550"/>
                  <a:ext cx="521225" cy="16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9" h="6693" extrusionOk="0">
                      <a:moveTo>
                        <a:pt x="2425" y="1"/>
                      </a:moveTo>
                      <a:cubicBezTo>
                        <a:pt x="1668" y="1"/>
                        <a:pt x="902" y="151"/>
                        <a:pt x="467" y="721"/>
                      </a:cubicBezTo>
                      <a:cubicBezTo>
                        <a:pt x="0" y="1355"/>
                        <a:pt x="167" y="2223"/>
                        <a:pt x="634" y="2856"/>
                      </a:cubicBezTo>
                      <a:cubicBezTo>
                        <a:pt x="1101" y="3490"/>
                        <a:pt x="1768" y="3857"/>
                        <a:pt x="2468" y="4191"/>
                      </a:cubicBezTo>
                      <a:cubicBezTo>
                        <a:pt x="5952" y="5851"/>
                        <a:pt x="9814" y="6692"/>
                        <a:pt x="13674" y="6692"/>
                      </a:cubicBezTo>
                      <a:cubicBezTo>
                        <a:pt x="16097" y="6692"/>
                        <a:pt x="18520" y="6361"/>
                        <a:pt x="20848" y="5692"/>
                      </a:cubicBezTo>
                      <a:cubicBezTo>
                        <a:pt x="14610" y="1155"/>
                        <a:pt x="8773" y="388"/>
                        <a:pt x="2935" y="21"/>
                      </a:cubicBezTo>
                      <a:cubicBezTo>
                        <a:pt x="2768" y="9"/>
                        <a:pt x="2597" y="1"/>
                        <a:pt x="2425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350" name="Google Shape;6350;p37"/>
                <p:cNvSpPr/>
                <p:nvPr/>
              </p:nvSpPr>
              <p:spPr>
                <a:xfrm>
                  <a:off x="2773825" y="3191800"/>
                  <a:ext cx="387800" cy="38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12" h="15249" extrusionOk="0">
                      <a:moveTo>
                        <a:pt x="1617" y="1"/>
                      </a:moveTo>
                      <a:cubicBezTo>
                        <a:pt x="1432" y="1"/>
                        <a:pt x="1247" y="32"/>
                        <a:pt x="1068" y="104"/>
                      </a:cubicBezTo>
                      <a:cubicBezTo>
                        <a:pt x="334" y="405"/>
                        <a:pt x="0" y="1238"/>
                        <a:pt x="34" y="1972"/>
                      </a:cubicBezTo>
                      <a:cubicBezTo>
                        <a:pt x="67" y="2740"/>
                        <a:pt x="467" y="3407"/>
                        <a:pt x="868" y="4074"/>
                      </a:cubicBezTo>
                      <a:cubicBezTo>
                        <a:pt x="4170" y="9411"/>
                        <a:pt x="9507" y="13447"/>
                        <a:pt x="15511" y="15248"/>
                      </a:cubicBezTo>
                      <a:cubicBezTo>
                        <a:pt x="12676" y="8043"/>
                        <a:pt x="8206" y="4274"/>
                        <a:pt x="3536" y="838"/>
                      </a:cubicBezTo>
                      <a:cubicBezTo>
                        <a:pt x="2987" y="419"/>
                        <a:pt x="2293" y="1"/>
                        <a:pt x="1617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351" name="Google Shape;6351;p37"/>
                <p:cNvSpPr/>
                <p:nvPr/>
              </p:nvSpPr>
              <p:spPr>
                <a:xfrm>
                  <a:off x="2991475" y="3055425"/>
                  <a:ext cx="198500" cy="51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40" h="20604" extrusionOk="0">
                      <a:moveTo>
                        <a:pt x="2127" y="0"/>
                      </a:moveTo>
                      <a:cubicBezTo>
                        <a:pt x="1471" y="0"/>
                        <a:pt x="827" y="462"/>
                        <a:pt x="501" y="1056"/>
                      </a:cubicBezTo>
                      <a:cubicBezTo>
                        <a:pt x="134" y="1723"/>
                        <a:pt x="101" y="2524"/>
                        <a:pt x="101" y="3258"/>
                      </a:cubicBezTo>
                      <a:cubicBezTo>
                        <a:pt x="0" y="9562"/>
                        <a:pt x="2302" y="15867"/>
                        <a:pt x="6372" y="20603"/>
                      </a:cubicBezTo>
                      <a:cubicBezTo>
                        <a:pt x="7939" y="13065"/>
                        <a:pt x="6172" y="7427"/>
                        <a:pt x="4037" y="1957"/>
                      </a:cubicBezTo>
                      <a:cubicBezTo>
                        <a:pt x="3703" y="1123"/>
                        <a:pt x="3269" y="189"/>
                        <a:pt x="2369" y="22"/>
                      </a:cubicBezTo>
                      <a:cubicBezTo>
                        <a:pt x="2288" y="7"/>
                        <a:pt x="2207" y="0"/>
                        <a:pt x="2127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352" name="Google Shape;6352;p37"/>
                <p:cNvSpPr/>
                <p:nvPr/>
              </p:nvSpPr>
              <p:spPr>
                <a:xfrm>
                  <a:off x="3121575" y="3068225"/>
                  <a:ext cx="232675" cy="49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07" h="19858" extrusionOk="0">
                      <a:moveTo>
                        <a:pt x="7598" y="0"/>
                      </a:moveTo>
                      <a:cubicBezTo>
                        <a:pt x="7253" y="0"/>
                        <a:pt x="6895" y="90"/>
                        <a:pt x="6572" y="244"/>
                      </a:cubicBezTo>
                      <a:cubicBezTo>
                        <a:pt x="5838" y="577"/>
                        <a:pt x="5404" y="1245"/>
                        <a:pt x="4970" y="1878"/>
                      </a:cubicBezTo>
                      <a:cubicBezTo>
                        <a:pt x="1501" y="7082"/>
                        <a:pt x="0" y="13653"/>
                        <a:pt x="901" y="19858"/>
                      </a:cubicBezTo>
                      <a:cubicBezTo>
                        <a:pt x="6271" y="14321"/>
                        <a:pt x="7839" y="8650"/>
                        <a:pt x="9007" y="2979"/>
                      </a:cubicBezTo>
                      <a:cubicBezTo>
                        <a:pt x="9173" y="2079"/>
                        <a:pt x="9307" y="1044"/>
                        <a:pt x="8673" y="411"/>
                      </a:cubicBezTo>
                      <a:cubicBezTo>
                        <a:pt x="8385" y="123"/>
                        <a:pt x="8001" y="0"/>
                        <a:pt x="7598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353" name="Google Shape;6353;p37"/>
                <p:cNvSpPr/>
                <p:nvPr/>
              </p:nvSpPr>
              <p:spPr>
                <a:xfrm>
                  <a:off x="3140750" y="3217500"/>
                  <a:ext cx="432825" cy="33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13" h="13454" extrusionOk="0">
                      <a:moveTo>
                        <a:pt x="15167" y="1"/>
                      </a:moveTo>
                      <a:cubicBezTo>
                        <a:pt x="14498" y="1"/>
                        <a:pt x="13810" y="272"/>
                        <a:pt x="13176" y="544"/>
                      </a:cubicBezTo>
                      <a:cubicBezTo>
                        <a:pt x="7406" y="3079"/>
                        <a:pt x="2636" y="7749"/>
                        <a:pt x="0" y="13453"/>
                      </a:cubicBezTo>
                      <a:cubicBezTo>
                        <a:pt x="7539" y="11719"/>
                        <a:pt x="11909" y="7849"/>
                        <a:pt x="16012" y="3613"/>
                      </a:cubicBezTo>
                      <a:cubicBezTo>
                        <a:pt x="16646" y="2946"/>
                        <a:pt x="17313" y="2179"/>
                        <a:pt x="17079" y="1278"/>
                      </a:cubicBezTo>
                      <a:cubicBezTo>
                        <a:pt x="16912" y="544"/>
                        <a:pt x="16145" y="44"/>
                        <a:pt x="15378" y="10"/>
                      </a:cubicBezTo>
                      <a:cubicBezTo>
                        <a:pt x="15308" y="4"/>
                        <a:pt x="15238" y="1"/>
                        <a:pt x="15167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354" name="Google Shape;6354;p37"/>
                <p:cNvSpPr/>
                <p:nvPr/>
              </p:nvSpPr>
              <p:spPr>
                <a:xfrm>
                  <a:off x="3144075" y="3443550"/>
                  <a:ext cx="529575" cy="14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83" h="5686" extrusionOk="0">
                      <a:moveTo>
                        <a:pt x="14053" y="1"/>
                      </a:moveTo>
                      <a:cubicBezTo>
                        <a:pt x="9105" y="1"/>
                        <a:pt x="4150" y="1392"/>
                        <a:pt x="1" y="4044"/>
                      </a:cubicBezTo>
                      <a:cubicBezTo>
                        <a:pt x="3392" y="5242"/>
                        <a:pt x="6465" y="5686"/>
                        <a:pt x="9353" y="5686"/>
                      </a:cubicBezTo>
                      <a:cubicBezTo>
                        <a:pt x="12658" y="5686"/>
                        <a:pt x="15722" y="5105"/>
                        <a:pt x="18748" y="4411"/>
                      </a:cubicBezTo>
                      <a:cubicBezTo>
                        <a:pt x="19615" y="4211"/>
                        <a:pt x="20616" y="3878"/>
                        <a:pt x="20916" y="3044"/>
                      </a:cubicBezTo>
                      <a:cubicBezTo>
                        <a:pt x="21183" y="2343"/>
                        <a:pt x="20782" y="1509"/>
                        <a:pt x="20182" y="1042"/>
                      </a:cubicBezTo>
                      <a:cubicBezTo>
                        <a:pt x="19581" y="575"/>
                        <a:pt x="18781" y="408"/>
                        <a:pt x="18047" y="308"/>
                      </a:cubicBezTo>
                      <a:cubicBezTo>
                        <a:pt x="16727" y="103"/>
                        <a:pt x="15390" y="1"/>
                        <a:pt x="14053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355" name="Google Shape;6355;p37"/>
                <p:cNvSpPr/>
                <p:nvPr/>
              </p:nvSpPr>
              <p:spPr>
                <a:xfrm>
                  <a:off x="3152425" y="3538800"/>
                  <a:ext cx="472025" cy="26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81" h="10772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4704" y="6105"/>
                        <a:pt x="10074" y="8440"/>
                        <a:pt x="15578" y="10408"/>
                      </a:cubicBezTo>
                      <a:cubicBezTo>
                        <a:pt x="16080" y="10601"/>
                        <a:pt x="16626" y="10772"/>
                        <a:pt x="17139" y="10772"/>
                      </a:cubicBezTo>
                      <a:cubicBezTo>
                        <a:pt x="17513" y="10772"/>
                        <a:pt x="17870" y="10681"/>
                        <a:pt x="18180" y="10442"/>
                      </a:cubicBezTo>
                      <a:cubicBezTo>
                        <a:pt x="18780" y="10008"/>
                        <a:pt x="18881" y="9074"/>
                        <a:pt x="18614" y="8374"/>
                      </a:cubicBezTo>
                      <a:cubicBezTo>
                        <a:pt x="18347" y="7673"/>
                        <a:pt x="17780" y="7073"/>
                        <a:pt x="17213" y="6572"/>
                      </a:cubicBezTo>
                      <a:cubicBezTo>
                        <a:pt x="12509" y="2403"/>
                        <a:pt x="6272" y="34"/>
                        <a:pt x="0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356" name="Google Shape;6356;p37"/>
                <p:cNvSpPr/>
                <p:nvPr/>
              </p:nvSpPr>
              <p:spPr>
                <a:xfrm>
                  <a:off x="3162425" y="3537150"/>
                  <a:ext cx="282725" cy="46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8618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668" y="7739"/>
                        <a:pt x="3870" y="12609"/>
                        <a:pt x="7506" y="17179"/>
                      </a:cubicBezTo>
                      <a:cubicBezTo>
                        <a:pt x="8018" y="17883"/>
                        <a:pt x="8714" y="18618"/>
                        <a:pt x="9535" y="18618"/>
                      </a:cubicBezTo>
                      <a:cubicBezTo>
                        <a:pt x="9570" y="18618"/>
                        <a:pt x="9605" y="18616"/>
                        <a:pt x="9641" y="18613"/>
                      </a:cubicBezTo>
                      <a:cubicBezTo>
                        <a:pt x="10375" y="18580"/>
                        <a:pt x="10975" y="17846"/>
                        <a:pt x="11142" y="17112"/>
                      </a:cubicBezTo>
                      <a:cubicBezTo>
                        <a:pt x="11309" y="16345"/>
                        <a:pt x="11142" y="15611"/>
                        <a:pt x="10908" y="14844"/>
                      </a:cubicBezTo>
                      <a:cubicBezTo>
                        <a:pt x="9207" y="8806"/>
                        <a:pt x="5271" y="3436"/>
                        <a:pt x="1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357" name="Google Shape;6357;p37"/>
                <p:cNvSpPr/>
                <p:nvPr/>
              </p:nvSpPr>
              <p:spPr>
                <a:xfrm>
                  <a:off x="3061900" y="3244800"/>
                  <a:ext cx="97875" cy="2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5" h="9373" extrusionOk="0">
                      <a:moveTo>
                        <a:pt x="93" y="1"/>
                      </a:moveTo>
                      <a:cubicBezTo>
                        <a:pt x="44" y="1"/>
                        <a:pt x="0" y="44"/>
                        <a:pt x="19" y="119"/>
                      </a:cubicBezTo>
                      <a:cubicBezTo>
                        <a:pt x="819" y="2988"/>
                        <a:pt x="1553" y="5923"/>
                        <a:pt x="2354" y="8825"/>
                      </a:cubicBezTo>
                      <a:cubicBezTo>
                        <a:pt x="2482" y="9210"/>
                        <a:pt x="2763" y="9373"/>
                        <a:pt x="3039" y="9373"/>
                      </a:cubicBezTo>
                      <a:cubicBezTo>
                        <a:pt x="3482" y="9373"/>
                        <a:pt x="3914" y="8954"/>
                        <a:pt x="3688" y="8358"/>
                      </a:cubicBezTo>
                      <a:cubicBezTo>
                        <a:pt x="2554" y="5590"/>
                        <a:pt x="1353" y="2821"/>
                        <a:pt x="186" y="86"/>
                      </a:cubicBezTo>
                      <a:cubicBezTo>
                        <a:pt x="171" y="27"/>
                        <a:pt x="131" y="1"/>
                        <a:pt x="93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358" name="Google Shape;6358;p37"/>
                <p:cNvSpPr/>
                <p:nvPr/>
              </p:nvSpPr>
              <p:spPr>
                <a:xfrm>
                  <a:off x="3173475" y="3254825"/>
                  <a:ext cx="78300" cy="25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2" h="10303" extrusionOk="0">
                      <a:moveTo>
                        <a:pt x="3045" y="0"/>
                      </a:moveTo>
                      <a:cubicBezTo>
                        <a:pt x="3005" y="0"/>
                        <a:pt x="2957" y="27"/>
                        <a:pt x="2928" y="85"/>
                      </a:cubicBezTo>
                      <a:cubicBezTo>
                        <a:pt x="2027" y="3154"/>
                        <a:pt x="1060" y="6223"/>
                        <a:pt x="192" y="9292"/>
                      </a:cubicBezTo>
                      <a:cubicBezTo>
                        <a:pt x="1" y="9924"/>
                        <a:pt x="381" y="10303"/>
                        <a:pt x="784" y="10303"/>
                      </a:cubicBezTo>
                      <a:cubicBezTo>
                        <a:pt x="1083" y="10303"/>
                        <a:pt x="1394" y="10094"/>
                        <a:pt x="1493" y="9625"/>
                      </a:cubicBezTo>
                      <a:cubicBezTo>
                        <a:pt x="2060" y="6456"/>
                        <a:pt x="2527" y="3287"/>
                        <a:pt x="3095" y="118"/>
                      </a:cubicBezTo>
                      <a:cubicBezTo>
                        <a:pt x="3132" y="44"/>
                        <a:pt x="3096" y="0"/>
                        <a:pt x="3045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359" name="Google Shape;6359;p37"/>
                <p:cNvSpPr/>
                <p:nvPr/>
              </p:nvSpPr>
              <p:spPr>
                <a:xfrm>
                  <a:off x="3218425" y="3324350"/>
                  <a:ext cx="211450" cy="17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58" h="7149" extrusionOk="0">
                      <a:moveTo>
                        <a:pt x="8309" y="1"/>
                      </a:moveTo>
                      <a:cubicBezTo>
                        <a:pt x="8296" y="1"/>
                        <a:pt x="8283" y="2"/>
                        <a:pt x="8268" y="6"/>
                      </a:cubicBezTo>
                      <a:cubicBezTo>
                        <a:pt x="5466" y="1574"/>
                        <a:pt x="2798" y="3509"/>
                        <a:pt x="596" y="5910"/>
                      </a:cubicBezTo>
                      <a:cubicBezTo>
                        <a:pt x="1" y="6530"/>
                        <a:pt x="426" y="7149"/>
                        <a:pt x="960" y="7149"/>
                      </a:cubicBezTo>
                      <a:cubicBezTo>
                        <a:pt x="1174" y="7149"/>
                        <a:pt x="1406" y="7049"/>
                        <a:pt x="1597" y="6811"/>
                      </a:cubicBezTo>
                      <a:cubicBezTo>
                        <a:pt x="3531" y="4342"/>
                        <a:pt x="5733" y="2074"/>
                        <a:pt x="8368" y="173"/>
                      </a:cubicBezTo>
                      <a:cubicBezTo>
                        <a:pt x="8457" y="113"/>
                        <a:pt x="8414" y="1"/>
                        <a:pt x="8309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360" name="Google Shape;6360;p37"/>
                <p:cNvSpPr/>
                <p:nvPr/>
              </p:nvSpPr>
              <p:spPr>
                <a:xfrm>
                  <a:off x="3242325" y="3488625"/>
                  <a:ext cx="317075" cy="7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3" h="2949" extrusionOk="0">
                      <a:moveTo>
                        <a:pt x="11803" y="0"/>
                      </a:moveTo>
                      <a:cubicBezTo>
                        <a:pt x="8201" y="0"/>
                        <a:pt x="4581" y="479"/>
                        <a:pt x="1108" y="1574"/>
                      </a:cubicBezTo>
                      <a:cubicBezTo>
                        <a:pt x="0" y="1887"/>
                        <a:pt x="271" y="2949"/>
                        <a:pt x="1096" y="2949"/>
                      </a:cubicBezTo>
                      <a:cubicBezTo>
                        <a:pt x="1240" y="2949"/>
                        <a:pt x="1401" y="2916"/>
                        <a:pt x="1575" y="2842"/>
                      </a:cubicBezTo>
                      <a:cubicBezTo>
                        <a:pt x="5011" y="1441"/>
                        <a:pt x="8747" y="440"/>
                        <a:pt x="12516" y="173"/>
                      </a:cubicBezTo>
                      <a:cubicBezTo>
                        <a:pt x="12683" y="173"/>
                        <a:pt x="12683" y="6"/>
                        <a:pt x="12516" y="6"/>
                      </a:cubicBezTo>
                      <a:cubicBezTo>
                        <a:pt x="12278" y="2"/>
                        <a:pt x="12041" y="0"/>
                        <a:pt x="11803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361" name="Google Shape;6361;p37"/>
                <p:cNvSpPr/>
                <p:nvPr/>
              </p:nvSpPr>
              <p:spPr>
                <a:xfrm>
                  <a:off x="3212700" y="3586550"/>
                  <a:ext cx="254600" cy="12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84" h="4818" extrusionOk="0">
                      <a:moveTo>
                        <a:pt x="952" y="0"/>
                      </a:moveTo>
                      <a:cubicBezTo>
                        <a:pt x="16" y="0"/>
                        <a:pt x="0" y="1267"/>
                        <a:pt x="958" y="1360"/>
                      </a:cubicBezTo>
                      <a:cubicBezTo>
                        <a:pt x="4127" y="1727"/>
                        <a:pt x="7296" y="2861"/>
                        <a:pt x="9998" y="4796"/>
                      </a:cubicBezTo>
                      <a:cubicBezTo>
                        <a:pt x="10028" y="4811"/>
                        <a:pt x="10055" y="4817"/>
                        <a:pt x="10078" y="4817"/>
                      </a:cubicBezTo>
                      <a:cubicBezTo>
                        <a:pt x="10155" y="4817"/>
                        <a:pt x="10183" y="4740"/>
                        <a:pt x="10132" y="4662"/>
                      </a:cubicBezTo>
                      <a:cubicBezTo>
                        <a:pt x="7630" y="2461"/>
                        <a:pt x="4594" y="759"/>
                        <a:pt x="1192" y="26"/>
                      </a:cubicBezTo>
                      <a:cubicBezTo>
                        <a:pt x="1106" y="8"/>
                        <a:pt x="1026" y="0"/>
                        <a:pt x="952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362" name="Google Shape;6362;p37"/>
                <p:cNvSpPr/>
                <p:nvPr/>
              </p:nvSpPr>
              <p:spPr>
                <a:xfrm>
                  <a:off x="3207075" y="3638900"/>
                  <a:ext cx="178125" cy="25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5" h="10217" extrusionOk="0">
                      <a:moveTo>
                        <a:pt x="872" y="1"/>
                      </a:moveTo>
                      <a:cubicBezTo>
                        <a:pt x="298" y="1"/>
                        <a:pt x="0" y="782"/>
                        <a:pt x="683" y="1367"/>
                      </a:cubicBezTo>
                      <a:cubicBezTo>
                        <a:pt x="3418" y="3669"/>
                        <a:pt x="5687" y="6671"/>
                        <a:pt x="6921" y="10107"/>
                      </a:cubicBezTo>
                      <a:cubicBezTo>
                        <a:pt x="6951" y="10182"/>
                        <a:pt x="7001" y="10217"/>
                        <a:pt x="7041" y="10217"/>
                      </a:cubicBezTo>
                      <a:cubicBezTo>
                        <a:pt x="7090" y="10217"/>
                        <a:pt x="7124" y="10165"/>
                        <a:pt x="7088" y="10074"/>
                      </a:cubicBezTo>
                      <a:cubicBezTo>
                        <a:pt x="6187" y="6471"/>
                        <a:pt x="4319" y="3035"/>
                        <a:pt x="1584" y="367"/>
                      </a:cubicBezTo>
                      <a:cubicBezTo>
                        <a:pt x="1333" y="106"/>
                        <a:pt x="1084" y="1"/>
                        <a:pt x="872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363" name="Google Shape;6363;p37"/>
                <p:cNvSpPr/>
                <p:nvPr/>
              </p:nvSpPr>
              <p:spPr>
                <a:xfrm>
                  <a:off x="3139000" y="3619550"/>
                  <a:ext cx="35975" cy="28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9" h="11273" extrusionOk="0">
                      <a:moveTo>
                        <a:pt x="739" y="0"/>
                      </a:moveTo>
                      <a:cubicBezTo>
                        <a:pt x="371" y="0"/>
                        <a:pt x="0" y="328"/>
                        <a:pt x="70" y="941"/>
                      </a:cubicBezTo>
                      <a:cubicBezTo>
                        <a:pt x="404" y="4310"/>
                        <a:pt x="571" y="7712"/>
                        <a:pt x="371" y="11148"/>
                      </a:cubicBezTo>
                      <a:cubicBezTo>
                        <a:pt x="371" y="11231"/>
                        <a:pt x="412" y="11273"/>
                        <a:pt x="454" y="11273"/>
                      </a:cubicBezTo>
                      <a:cubicBezTo>
                        <a:pt x="496" y="11273"/>
                        <a:pt x="537" y="11231"/>
                        <a:pt x="537" y="11148"/>
                      </a:cubicBezTo>
                      <a:cubicBezTo>
                        <a:pt x="1071" y="7779"/>
                        <a:pt x="1438" y="4310"/>
                        <a:pt x="1405" y="840"/>
                      </a:cubicBezTo>
                      <a:cubicBezTo>
                        <a:pt x="1405" y="270"/>
                        <a:pt x="1073" y="0"/>
                        <a:pt x="739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364" name="Google Shape;6364;p37"/>
                <p:cNvSpPr/>
                <p:nvPr/>
              </p:nvSpPr>
              <p:spPr>
                <a:xfrm>
                  <a:off x="2934800" y="3625600"/>
                  <a:ext cx="189250" cy="2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0" h="9836" extrusionOk="0">
                      <a:moveTo>
                        <a:pt x="6672" y="0"/>
                      </a:moveTo>
                      <a:cubicBezTo>
                        <a:pt x="6438" y="0"/>
                        <a:pt x="6172" y="125"/>
                        <a:pt x="5937" y="432"/>
                      </a:cubicBezTo>
                      <a:cubicBezTo>
                        <a:pt x="3802" y="3400"/>
                        <a:pt x="1901" y="6536"/>
                        <a:pt x="66" y="9705"/>
                      </a:cubicBezTo>
                      <a:cubicBezTo>
                        <a:pt x="0" y="9770"/>
                        <a:pt x="35" y="9836"/>
                        <a:pt x="104" y="9836"/>
                      </a:cubicBezTo>
                      <a:cubicBezTo>
                        <a:pt x="141" y="9836"/>
                        <a:pt x="187" y="9818"/>
                        <a:pt x="233" y="9772"/>
                      </a:cubicBezTo>
                      <a:cubicBezTo>
                        <a:pt x="2368" y="6803"/>
                        <a:pt x="4703" y="4034"/>
                        <a:pt x="7038" y="1266"/>
                      </a:cubicBezTo>
                      <a:cubicBezTo>
                        <a:pt x="7570" y="641"/>
                        <a:pt x="7203" y="0"/>
                        <a:pt x="6672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365" name="Google Shape;6365;p37"/>
                <p:cNvSpPr/>
                <p:nvPr/>
              </p:nvSpPr>
              <p:spPr>
                <a:xfrm>
                  <a:off x="2804400" y="3591025"/>
                  <a:ext cx="317225" cy="12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9" h="5157" extrusionOk="0">
                      <a:moveTo>
                        <a:pt x="11645" y="1"/>
                      </a:moveTo>
                      <a:cubicBezTo>
                        <a:pt x="11509" y="1"/>
                        <a:pt x="11356" y="25"/>
                        <a:pt x="11186" y="80"/>
                      </a:cubicBezTo>
                      <a:cubicBezTo>
                        <a:pt x="7317" y="1314"/>
                        <a:pt x="3647" y="3016"/>
                        <a:pt x="145" y="4984"/>
                      </a:cubicBezTo>
                      <a:cubicBezTo>
                        <a:pt x="0" y="5070"/>
                        <a:pt x="56" y="5157"/>
                        <a:pt x="160" y="5157"/>
                      </a:cubicBezTo>
                      <a:cubicBezTo>
                        <a:pt x="176" y="5157"/>
                        <a:pt x="194" y="5155"/>
                        <a:pt x="212" y="5150"/>
                      </a:cubicBezTo>
                      <a:cubicBezTo>
                        <a:pt x="3914" y="3516"/>
                        <a:pt x="7717" y="2315"/>
                        <a:pt x="11553" y="1414"/>
                      </a:cubicBezTo>
                      <a:cubicBezTo>
                        <a:pt x="12689" y="1152"/>
                        <a:pt x="12579" y="1"/>
                        <a:pt x="11645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366" name="Google Shape;6366;p37"/>
                <p:cNvSpPr/>
                <p:nvPr/>
              </p:nvSpPr>
              <p:spPr>
                <a:xfrm>
                  <a:off x="2797175" y="3512125"/>
                  <a:ext cx="315125" cy="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5" h="2685" extrusionOk="0">
                      <a:moveTo>
                        <a:pt x="200" y="0"/>
                      </a:moveTo>
                      <a:cubicBezTo>
                        <a:pt x="0" y="0"/>
                        <a:pt x="0" y="167"/>
                        <a:pt x="200" y="167"/>
                      </a:cubicBezTo>
                      <a:cubicBezTo>
                        <a:pt x="3936" y="501"/>
                        <a:pt x="7606" y="1368"/>
                        <a:pt x="11108" y="2602"/>
                      </a:cubicBezTo>
                      <a:cubicBezTo>
                        <a:pt x="11262" y="2660"/>
                        <a:pt x="11405" y="2685"/>
                        <a:pt x="11533" y="2685"/>
                      </a:cubicBezTo>
                      <a:cubicBezTo>
                        <a:pt x="12376" y="2685"/>
                        <a:pt x="12604" y="1591"/>
                        <a:pt x="11475" y="1301"/>
                      </a:cubicBezTo>
                      <a:cubicBezTo>
                        <a:pt x="7772" y="334"/>
                        <a:pt x="3936" y="0"/>
                        <a:pt x="200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367" name="Google Shape;6367;p37"/>
                <p:cNvSpPr/>
                <p:nvPr/>
              </p:nvSpPr>
              <p:spPr>
                <a:xfrm>
                  <a:off x="2900125" y="3324375"/>
                  <a:ext cx="230050" cy="20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2" h="8230" extrusionOk="0">
                      <a:moveTo>
                        <a:pt x="91" y="1"/>
                      </a:moveTo>
                      <a:cubicBezTo>
                        <a:pt x="37" y="1"/>
                        <a:pt x="1" y="66"/>
                        <a:pt x="85" y="172"/>
                      </a:cubicBezTo>
                      <a:cubicBezTo>
                        <a:pt x="2120" y="3174"/>
                        <a:pt x="4622" y="5909"/>
                        <a:pt x="7657" y="8011"/>
                      </a:cubicBezTo>
                      <a:cubicBezTo>
                        <a:pt x="7867" y="8165"/>
                        <a:pt x="8067" y="8229"/>
                        <a:pt x="8242" y="8229"/>
                      </a:cubicBezTo>
                      <a:cubicBezTo>
                        <a:pt x="8899" y="8229"/>
                        <a:pt x="9201" y="7318"/>
                        <a:pt x="8358" y="6843"/>
                      </a:cubicBezTo>
                      <a:cubicBezTo>
                        <a:pt x="5322" y="5075"/>
                        <a:pt x="2487" y="2807"/>
                        <a:pt x="185" y="72"/>
                      </a:cubicBezTo>
                      <a:cubicBezTo>
                        <a:pt x="161" y="23"/>
                        <a:pt x="123" y="1"/>
                        <a:pt x="91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368" name="Google Shape;6368;p37"/>
                <p:cNvSpPr/>
                <p:nvPr/>
              </p:nvSpPr>
              <p:spPr>
                <a:xfrm>
                  <a:off x="3013150" y="3408875"/>
                  <a:ext cx="325275" cy="30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12147" extrusionOk="0">
                      <a:moveTo>
                        <a:pt x="5417" y="1"/>
                      </a:moveTo>
                      <a:cubicBezTo>
                        <a:pt x="5126" y="1"/>
                        <a:pt x="4836" y="87"/>
                        <a:pt x="4604" y="261"/>
                      </a:cubicBezTo>
                      <a:cubicBezTo>
                        <a:pt x="4437" y="394"/>
                        <a:pt x="4304" y="595"/>
                        <a:pt x="4270" y="795"/>
                      </a:cubicBezTo>
                      <a:cubicBezTo>
                        <a:pt x="3970" y="528"/>
                        <a:pt x="3637" y="361"/>
                        <a:pt x="3270" y="294"/>
                      </a:cubicBezTo>
                      <a:cubicBezTo>
                        <a:pt x="3255" y="294"/>
                        <a:pt x="3241" y="294"/>
                        <a:pt x="3227" y="294"/>
                      </a:cubicBezTo>
                      <a:cubicBezTo>
                        <a:pt x="2283" y="294"/>
                        <a:pt x="1637" y="1376"/>
                        <a:pt x="1735" y="2296"/>
                      </a:cubicBezTo>
                      <a:cubicBezTo>
                        <a:pt x="1802" y="3263"/>
                        <a:pt x="2436" y="4064"/>
                        <a:pt x="3003" y="4798"/>
                      </a:cubicBezTo>
                      <a:cubicBezTo>
                        <a:pt x="2336" y="4898"/>
                        <a:pt x="1669" y="4931"/>
                        <a:pt x="1102" y="5265"/>
                      </a:cubicBezTo>
                      <a:cubicBezTo>
                        <a:pt x="501" y="5565"/>
                        <a:pt x="1" y="6132"/>
                        <a:pt x="1" y="6799"/>
                      </a:cubicBezTo>
                      <a:cubicBezTo>
                        <a:pt x="1" y="7600"/>
                        <a:pt x="768" y="8267"/>
                        <a:pt x="1569" y="8467"/>
                      </a:cubicBezTo>
                      <a:cubicBezTo>
                        <a:pt x="1793" y="8516"/>
                        <a:pt x="2024" y="8536"/>
                        <a:pt x="2257" y="8536"/>
                      </a:cubicBezTo>
                      <a:cubicBezTo>
                        <a:pt x="2821" y="8536"/>
                        <a:pt x="3404" y="8418"/>
                        <a:pt x="3970" y="8300"/>
                      </a:cubicBezTo>
                      <a:lnTo>
                        <a:pt x="3970" y="8300"/>
                      </a:lnTo>
                      <a:cubicBezTo>
                        <a:pt x="3170" y="8900"/>
                        <a:pt x="2903" y="10068"/>
                        <a:pt x="3303" y="10935"/>
                      </a:cubicBezTo>
                      <a:cubicBezTo>
                        <a:pt x="3673" y="11674"/>
                        <a:pt x="4502" y="12147"/>
                        <a:pt x="5338" y="12147"/>
                      </a:cubicBezTo>
                      <a:cubicBezTo>
                        <a:pt x="5483" y="12147"/>
                        <a:pt x="5628" y="12132"/>
                        <a:pt x="5772" y="12103"/>
                      </a:cubicBezTo>
                      <a:cubicBezTo>
                        <a:pt x="6719" y="11907"/>
                        <a:pt x="7442" y="11007"/>
                        <a:pt x="7503" y="10031"/>
                      </a:cubicBezTo>
                      <a:lnTo>
                        <a:pt x="7503" y="10031"/>
                      </a:lnTo>
                      <a:cubicBezTo>
                        <a:pt x="7474" y="11009"/>
                        <a:pt x="8294" y="11938"/>
                        <a:pt x="9274" y="12036"/>
                      </a:cubicBezTo>
                      <a:cubicBezTo>
                        <a:pt x="9312" y="12039"/>
                        <a:pt x="9349" y="12040"/>
                        <a:pt x="9387" y="12040"/>
                      </a:cubicBezTo>
                      <a:cubicBezTo>
                        <a:pt x="10346" y="12040"/>
                        <a:pt x="11246" y="11231"/>
                        <a:pt x="11342" y="10268"/>
                      </a:cubicBezTo>
                      <a:cubicBezTo>
                        <a:pt x="11476" y="9267"/>
                        <a:pt x="10742" y="8267"/>
                        <a:pt x="9774" y="8033"/>
                      </a:cubicBezTo>
                      <a:cubicBezTo>
                        <a:pt x="10675" y="7966"/>
                        <a:pt x="11609" y="7600"/>
                        <a:pt x="12276" y="6966"/>
                      </a:cubicBezTo>
                      <a:cubicBezTo>
                        <a:pt x="12643" y="6565"/>
                        <a:pt x="13010" y="5965"/>
                        <a:pt x="12943" y="5365"/>
                      </a:cubicBezTo>
                      <a:cubicBezTo>
                        <a:pt x="12843" y="4631"/>
                        <a:pt x="12143" y="4130"/>
                        <a:pt x="11442" y="4064"/>
                      </a:cubicBezTo>
                      <a:cubicBezTo>
                        <a:pt x="11327" y="4047"/>
                        <a:pt x="11210" y="4040"/>
                        <a:pt x="11093" y="4040"/>
                      </a:cubicBezTo>
                      <a:cubicBezTo>
                        <a:pt x="10501" y="4040"/>
                        <a:pt x="9898" y="4230"/>
                        <a:pt x="9341" y="4397"/>
                      </a:cubicBezTo>
                      <a:cubicBezTo>
                        <a:pt x="10608" y="3830"/>
                        <a:pt x="10842" y="1829"/>
                        <a:pt x="9774" y="995"/>
                      </a:cubicBezTo>
                      <a:cubicBezTo>
                        <a:pt x="9456" y="764"/>
                        <a:pt x="9079" y="660"/>
                        <a:pt x="8699" y="660"/>
                      </a:cubicBezTo>
                      <a:cubicBezTo>
                        <a:pt x="7927" y="660"/>
                        <a:pt x="7141" y="1091"/>
                        <a:pt x="6806" y="1762"/>
                      </a:cubicBezTo>
                      <a:cubicBezTo>
                        <a:pt x="6906" y="1262"/>
                        <a:pt x="6772" y="761"/>
                        <a:pt x="6439" y="428"/>
                      </a:cubicBezTo>
                      <a:cubicBezTo>
                        <a:pt x="6175" y="145"/>
                        <a:pt x="5794" y="1"/>
                        <a:pt x="5417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369" name="Google Shape;6369;p37"/>
                <p:cNvSpPr/>
                <p:nvPr/>
              </p:nvSpPr>
              <p:spPr>
                <a:xfrm>
                  <a:off x="3113225" y="3510450"/>
                  <a:ext cx="153475" cy="14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9" h="5605" extrusionOk="0">
                      <a:moveTo>
                        <a:pt x="2202" y="1869"/>
                      </a:moveTo>
                      <a:cubicBezTo>
                        <a:pt x="2269" y="1869"/>
                        <a:pt x="2269" y="1902"/>
                        <a:pt x="2302" y="1902"/>
                      </a:cubicBezTo>
                      <a:cubicBezTo>
                        <a:pt x="2369" y="1969"/>
                        <a:pt x="2469" y="2002"/>
                        <a:pt x="2536" y="2002"/>
                      </a:cubicBezTo>
                      <a:cubicBezTo>
                        <a:pt x="2302" y="2002"/>
                        <a:pt x="2111" y="2064"/>
                        <a:pt x="1961" y="2165"/>
                      </a:cubicBezTo>
                      <a:lnTo>
                        <a:pt x="1961" y="2165"/>
                      </a:lnTo>
                      <a:cubicBezTo>
                        <a:pt x="2059" y="2085"/>
                        <a:pt x="2138" y="1984"/>
                        <a:pt x="2202" y="1869"/>
                      </a:cubicBezTo>
                      <a:close/>
                      <a:moveTo>
                        <a:pt x="2803" y="1"/>
                      </a:moveTo>
                      <a:cubicBezTo>
                        <a:pt x="2669" y="1"/>
                        <a:pt x="2502" y="34"/>
                        <a:pt x="2369" y="67"/>
                      </a:cubicBezTo>
                      <a:cubicBezTo>
                        <a:pt x="2269" y="134"/>
                        <a:pt x="2135" y="201"/>
                        <a:pt x="2035" y="268"/>
                      </a:cubicBezTo>
                      <a:cubicBezTo>
                        <a:pt x="2002" y="334"/>
                        <a:pt x="1969" y="368"/>
                        <a:pt x="1935" y="434"/>
                      </a:cubicBezTo>
                      <a:cubicBezTo>
                        <a:pt x="1769" y="334"/>
                        <a:pt x="1602" y="268"/>
                        <a:pt x="1335" y="268"/>
                      </a:cubicBezTo>
                      <a:cubicBezTo>
                        <a:pt x="1" y="268"/>
                        <a:pt x="1" y="2369"/>
                        <a:pt x="1335" y="2369"/>
                      </a:cubicBezTo>
                      <a:cubicBezTo>
                        <a:pt x="1567" y="2369"/>
                        <a:pt x="1751" y="2312"/>
                        <a:pt x="1898" y="2212"/>
                      </a:cubicBezTo>
                      <a:lnTo>
                        <a:pt x="1898" y="2212"/>
                      </a:lnTo>
                      <a:cubicBezTo>
                        <a:pt x="1368" y="2647"/>
                        <a:pt x="1444" y="3628"/>
                        <a:pt x="2035" y="3937"/>
                      </a:cubicBezTo>
                      <a:lnTo>
                        <a:pt x="1969" y="3937"/>
                      </a:lnTo>
                      <a:cubicBezTo>
                        <a:pt x="868" y="3937"/>
                        <a:pt x="868" y="5605"/>
                        <a:pt x="1969" y="5605"/>
                      </a:cubicBezTo>
                      <a:cubicBezTo>
                        <a:pt x="2869" y="5605"/>
                        <a:pt x="3003" y="4437"/>
                        <a:pt x="2369" y="4070"/>
                      </a:cubicBezTo>
                      <a:lnTo>
                        <a:pt x="2536" y="4070"/>
                      </a:lnTo>
                      <a:cubicBezTo>
                        <a:pt x="2803" y="4070"/>
                        <a:pt x="3003" y="4004"/>
                        <a:pt x="3136" y="3903"/>
                      </a:cubicBezTo>
                      <a:cubicBezTo>
                        <a:pt x="3303" y="4204"/>
                        <a:pt x="3603" y="4370"/>
                        <a:pt x="4003" y="4370"/>
                      </a:cubicBezTo>
                      <a:cubicBezTo>
                        <a:pt x="4137" y="4370"/>
                        <a:pt x="4270" y="4337"/>
                        <a:pt x="4370" y="4304"/>
                      </a:cubicBezTo>
                      <a:cubicBezTo>
                        <a:pt x="4437" y="4671"/>
                        <a:pt x="4671" y="5038"/>
                        <a:pt x="5171" y="5038"/>
                      </a:cubicBezTo>
                      <a:cubicBezTo>
                        <a:pt x="5181" y="5038"/>
                        <a:pt x="5190" y="5038"/>
                        <a:pt x="5199" y="5038"/>
                      </a:cubicBezTo>
                      <a:cubicBezTo>
                        <a:pt x="6138" y="5038"/>
                        <a:pt x="6128" y="3403"/>
                        <a:pt x="5104" y="3403"/>
                      </a:cubicBezTo>
                      <a:lnTo>
                        <a:pt x="4937" y="3403"/>
                      </a:lnTo>
                      <a:cubicBezTo>
                        <a:pt x="4971" y="2869"/>
                        <a:pt x="4637" y="2336"/>
                        <a:pt x="3937" y="2336"/>
                      </a:cubicBezTo>
                      <a:cubicBezTo>
                        <a:pt x="3670" y="2336"/>
                        <a:pt x="3470" y="2402"/>
                        <a:pt x="3336" y="2502"/>
                      </a:cubicBezTo>
                      <a:cubicBezTo>
                        <a:pt x="3203" y="2269"/>
                        <a:pt x="3069" y="2136"/>
                        <a:pt x="2803" y="2069"/>
                      </a:cubicBezTo>
                      <a:lnTo>
                        <a:pt x="3370" y="2069"/>
                      </a:lnTo>
                      <a:cubicBezTo>
                        <a:pt x="3503" y="2069"/>
                        <a:pt x="3670" y="2035"/>
                        <a:pt x="3803" y="2002"/>
                      </a:cubicBezTo>
                      <a:cubicBezTo>
                        <a:pt x="3937" y="1935"/>
                        <a:pt x="4037" y="1869"/>
                        <a:pt x="4137" y="1802"/>
                      </a:cubicBezTo>
                      <a:cubicBezTo>
                        <a:pt x="4204" y="1702"/>
                        <a:pt x="4304" y="1568"/>
                        <a:pt x="4337" y="1435"/>
                      </a:cubicBezTo>
                      <a:cubicBezTo>
                        <a:pt x="4437" y="1335"/>
                        <a:pt x="4437" y="1202"/>
                        <a:pt x="4437" y="1035"/>
                      </a:cubicBezTo>
                      <a:cubicBezTo>
                        <a:pt x="4437" y="968"/>
                        <a:pt x="4370" y="868"/>
                        <a:pt x="4370" y="735"/>
                      </a:cubicBezTo>
                      <a:cubicBezTo>
                        <a:pt x="4337" y="568"/>
                        <a:pt x="4270" y="401"/>
                        <a:pt x="4137" y="268"/>
                      </a:cubicBezTo>
                      <a:cubicBezTo>
                        <a:pt x="4070" y="234"/>
                        <a:pt x="4003" y="167"/>
                        <a:pt x="3937" y="134"/>
                      </a:cubicBezTo>
                      <a:cubicBezTo>
                        <a:pt x="3770" y="34"/>
                        <a:pt x="3603" y="1"/>
                        <a:pt x="337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370" name="Google Shape;6370;p37"/>
                <p:cNvSpPr/>
                <p:nvPr/>
              </p:nvSpPr>
              <p:spPr>
                <a:xfrm>
                  <a:off x="3089875" y="3573825"/>
                  <a:ext cx="54225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1669" extrusionOk="0">
                      <a:moveTo>
                        <a:pt x="1068" y="1"/>
                      </a:moveTo>
                      <a:cubicBezTo>
                        <a:pt x="1" y="1"/>
                        <a:pt x="1" y="1669"/>
                        <a:pt x="1068" y="1669"/>
                      </a:cubicBezTo>
                      <a:cubicBezTo>
                        <a:pt x="2169" y="1669"/>
                        <a:pt x="2169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371" name="Google Shape;6371;p37"/>
                <p:cNvSpPr/>
                <p:nvPr/>
              </p:nvSpPr>
              <p:spPr>
                <a:xfrm>
                  <a:off x="3220800" y="3544650"/>
                  <a:ext cx="53400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6" h="1669" extrusionOk="0">
                      <a:moveTo>
                        <a:pt x="1101" y="0"/>
                      </a:moveTo>
                      <a:cubicBezTo>
                        <a:pt x="1" y="0"/>
                        <a:pt x="1" y="1668"/>
                        <a:pt x="1101" y="1668"/>
                      </a:cubicBezTo>
                      <a:cubicBezTo>
                        <a:pt x="2136" y="1668"/>
                        <a:pt x="2136" y="0"/>
                        <a:pt x="1101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21016173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2E8E9-8839-4A1A-A425-71A9F7C4BA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B91F9B-AC59-402D-B357-7D7AFBA10A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D50D7D-097A-475E-9D8A-DE2C455BC4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CD47BA-5874-4C73-AE5E-21A916F937A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7D83B2-D5E0-4894-9109-BCB71CABCD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30D489-2B90-409C-AC64-1EB1A5165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DEE7F9-174E-4085-B9BB-FD7B1F1B2DB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773305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F01A0-208D-48B7-859B-DA1BA03D22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FAF733-CFB6-45B6-A00B-24861E8E11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78DA34-5A36-4244-BFA1-DF63F9A8C2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CD47BA-5874-4C73-AE5E-21A916F937A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4961FE-2790-494F-A795-95B18FBA8B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8043A9-C3F8-42DE-91D8-F3708F641A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DEE7F9-174E-4085-B9BB-FD7B1F1B2DB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216703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DF48A9-2B6A-4CAE-81A0-7CE0FD820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DAACA3-7338-4AD6-A460-776F1FA707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AC02F7-05E0-4392-A94D-D68E0A2274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CD47BA-5874-4C73-AE5E-21A916F937A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66F976-A635-4457-B4F9-1B9235462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851E86-6452-452A-B113-7E44D4B7A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DEE7F9-174E-4085-B9BB-FD7B1F1B2DB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66213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2B2F1C-3889-4FFA-9B08-25CAEE2CD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52ED3E-884F-4557-9391-E38E2C86F7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6D1829-3B46-4E0E-95FB-08B50CFC7F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B5B9F6-A164-42CA-A76D-D13FF621AA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CD47BA-5874-4C73-AE5E-21A916F937A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68EDED-0568-4746-817A-25A72C9C0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5B45DD-060D-4A4A-95F5-AC95AB392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DEE7F9-174E-4085-B9BB-FD7B1F1B2DB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870408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0EE416-0F5C-40E8-B7D2-83E90BA2A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4120ED-55E1-4C29-9F7F-44FCC8A707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CD5A89-4995-44E5-923E-48443912B8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9D2843D-DC70-4D27-B80C-9BCFAB6CFF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D49412-C83B-4891-8050-C02247A689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8C2D4F-2F7D-4775-B2CE-22D9C6228E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CD47BA-5874-4C73-AE5E-21A916F937A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DF46A1-D144-4D70-8DBA-760AEA7BD9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EE719E4-85E5-4A2A-8EAF-AAFDB2E54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DEE7F9-174E-4085-B9BB-FD7B1F1B2DB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347990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490D93-9FDD-4537-8BBF-4C67F3C573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B73A11-AB95-4411-8B86-5279771055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CD47BA-5874-4C73-AE5E-21A916F937A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047DF8-76D0-4A52-A5A0-0E58D3778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66F66B-5E1A-4381-BFE0-831723558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DEE7F9-174E-4085-B9BB-FD7B1F1B2DB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20522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F006C-E173-4D79-9D36-64FC123F8682}" type="datetimeFigureOut">
              <a:rPr lang="en-US" smtClean="0"/>
              <a:t>20/3/2023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1A6F9-9213-4572-BBE9-2991143AC9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36215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79373C-6FB1-4C53-A7C8-423B4AF8C1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CD47BA-5874-4C73-AE5E-21A916F937A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F0C3DE-E07E-4705-BF3F-A0E81AD7B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5A65D3-0757-4CBB-893E-CE94426C1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DEE7F9-174E-4085-B9BB-FD7B1F1B2DB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333199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79373C-6FB1-4C53-A7C8-423B4AF8C1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CD47BA-5874-4C73-AE5E-21A916F937A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F0C3DE-E07E-4705-BF3F-A0E81AD7B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5A65D3-0757-4CBB-893E-CE94426C1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DEE7F9-174E-4085-B9BB-FD7B1F1B2DB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383603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79373C-6FB1-4C53-A7C8-423B4AF8C1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CD47BA-5874-4C73-AE5E-21A916F937A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F0C3DE-E07E-4705-BF3F-A0E81AD7B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5A65D3-0757-4CBB-893E-CE94426C1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DEE7F9-174E-4085-B9BB-FD7B1F1B2DB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578756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58EF46-AC7F-44F6-9FD8-587C938E6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8BE6A7-B346-47EA-9581-92AC95614E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7857C3-7D97-4ED6-99A5-4CF43B70DC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4C6471-6D41-4199-AEE3-E137D0B185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CD47BA-5874-4C73-AE5E-21A916F937A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8736E0-8E81-44EB-A583-1B2D9351CB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7524C5-9473-4ED0-8C65-EE4BA14B4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DEE7F9-174E-4085-B9BB-FD7B1F1B2DB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185799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5875D-53DE-4471-AEAA-3CD6711A6D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2BF01DA-9CFD-401B-A15E-98090CA01C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96F235-2BAA-44E8-8665-6A45F8611C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B5C089-963D-4E33-A2C7-E450E4FE6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CD47BA-5874-4C73-AE5E-21A916F937A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FF20C5-474D-4783-9F08-4BD45C3BE9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921D86-B430-4B29-9191-C9ACC739E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DEE7F9-174E-4085-B9BB-FD7B1F1B2DB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336578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7AFE78-03EE-4C2E-8782-2A6C3B784F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6CB6F4-A994-4596-8617-2ED8061DE1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845420-9129-41BE-A0FB-BFC056E2DC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CD47BA-5874-4C73-AE5E-21A916F937A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366901-152F-484F-92E5-345672B72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B92F28-DA1B-431B-8E99-972691E8B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DEE7F9-174E-4085-B9BB-FD7B1F1B2DB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435343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8E3B80F-7751-41E8-AF7C-BED6DB6457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86EC30-1377-4FE2-8C20-4AABD61171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AC7DA6-718E-411F-AD01-23780957F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CD47BA-5874-4C73-AE5E-21A916F937A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6E3DFD-98F7-44BC-8D54-90B30EA310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859B08-06FF-4467-A292-3242D5197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DEE7F9-174E-4085-B9BB-FD7B1F1B2DB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123598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945681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699571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6927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F006C-E173-4D79-9D36-64FC123F8682}" type="datetimeFigureOut">
              <a:rPr lang="en-US" smtClean="0"/>
              <a:t>20/3/2023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1A6F9-9213-4572-BBE9-2991143AC9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27335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5FAAFB-4E3E-4198-B08C-E74F1074B12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FBE769-34E6-40C0-92DF-91D5E256075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866131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5FAAFB-4E3E-4198-B08C-E74F1074B12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FBE769-34E6-40C0-92DF-91D5E256075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57007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5FAAFB-4E3E-4198-B08C-E74F1074B12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FBE769-34E6-40C0-92DF-91D5E256075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038900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5FAAFB-4E3E-4198-B08C-E74F1074B12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FBE769-34E6-40C0-92DF-91D5E256075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073067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5FAAFB-4E3E-4198-B08C-E74F1074B12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FBE769-34E6-40C0-92DF-91D5E256075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13264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5FAAFB-4E3E-4198-B08C-E74F1074B12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FBE769-34E6-40C0-92DF-91D5E256075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34179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5FAAFB-4E3E-4198-B08C-E74F1074B12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FBE769-34E6-40C0-92DF-91D5E256075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58737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5FAAFB-4E3E-4198-B08C-E74F1074B12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FBE769-34E6-40C0-92DF-91D5E256075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42393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5FAAFB-4E3E-4198-B08C-E74F1074B12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FBE769-34E6-40C0-92DF-91D5E256075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425422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5FAAFB-4E3E-4198-B08C-E74F1074B12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FBE769-34E6-40C0-92DF-91D5E256075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44011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F006C-E173-4D79-9D36-64FC123F8682}" type="datetimeFigureOut">
              <a:rPr lang="en-US" smtClean="0"/>
              <a:t>20/3/2023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1A6F9-9213-4572-BBE9-2991143AC9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6134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5FAAFB-4E3E-4198-B08C-E74F1074B12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FBE769-34E6-40C0-92DF-91D5E256075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378701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5FAAFB-4E3E-4198-B08C-E74F1074B12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FBE769-34E6-40C0-92DF-91D5E256075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2993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F006C-E173-4D79-9D36-64FC123F8682}" type="datetimeFigureOut">
              <a:rPr lang="en-US" smtClean="0"/>
              <a:t>20/3/2023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1A6F9-9213-4572-BBE9-2991143AC9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6103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F006C-E173-4D79-9D36-64FC123F8682}" type="datetimeFigureOut">
              <a:rPr lang="en-US" smtClean="0"/>
              <a:t>20/3/2023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1A6F9-9213-4572-BBE9-2991143AC9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9141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45.xml"/><Relationship Id="rId16" Type="http://schemas.openxmlformats.org/officeDocument/2006/relationships/slideLayout" Target="../slideLayouts/slideLayout59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20/3/2023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0CCACE5-041B-4BAB-8EE9-C45D22496F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9" t="5432" r="4198" b="5062"/>
          <a:stretch/>
        </p:blipFill>
        <p:spPr>
          <a:xfrm>
            <a:off x="0" y="1"/>
            <a:ext cx="12192000" cy="68912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5D2FA4B-A79C-474B-92E9-78964A890890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664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5" r:id="rId12"/>
    <p:sldLayoutId id="2147483686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84369FC-C08E-429E-9802-6B9AC4FAB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82DA4E-3682-4586-8C72-BAC36974A0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885974-58DD-49E4-8B04-F96937E493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BF4E8E-A619-4A45-8EDD-957F1A495506}" type="datetimeFigureOut">
              <a:rPr lang="en-US" smtClean="0"/>
              <a:t>20/3/2023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AF9C22-3EFF-4366-A9A7-52DDECF3B5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4E2D61-3F3F-48A4-B4EF-B58B8EAAAF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EABE17-0B1A-4B5D-8C5C-C4E62BF902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575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4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82750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F2FB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nchers"/>
              <a:buNone/>
              <a:defRPr sz="28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2712573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3831">
          <p15:clr>
            <a:srgbClr val="00FF00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142A459-FBCD-4FD5-BD9A-C4F91D8BC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38BB5B-DCC7-427D-A0F8-4337D53A51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D77DC6-098D-49A8-9D5A-1EDD5BF697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CD47BA-5874-4C73-AE5E-21A916F937A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5799D4-DA22-46BF-8B16-72B2EF8C90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08CEA9-78D2-428D-B071-1DE79A042D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DEE7F9-174E-4085-B9BB-FD7B1F1B2DB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054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  <p:sldLayoutId id="2147483735" r:id="rId15"/>
    <p:sldLayoutId id="2147483736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5FAAFB-4E3E-4198-B08C-E74F1074B12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FBE769-34E6-40C0-92DF-91D5E256075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1100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6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2.png"/><Relationship Id="rId18" Type="http://schemas.openxmlformats.org/officeDocument/2006/relationships/image" Target="../media/image26.png"/><Relationship Id="rId3" Type="http://schemas.openxmlformats.org/officeDocument/2006/relationships/image" Target="../media/image14.jpg"/><Relationship Id="rId7" Type="http://schemas.openxmlformats.org/officeDocument/2006/relationships/image" Target="../media/image17.jpg"/><Relationship Id="rId12" Type="http://schemas.openxmlformats.org/officeDocument/2006/relationships/image" Target="../media/image21.tmp"/><Relationship Id="rId17" Type="http://schemas.openxmlformats.org/officeDocument/2006/relationships/image" Target="../media/image25.png"/><Relationship Id="rId2" Type="http://schemas.openxmlformats.org/officeDocument/2006/relationships/image" Target="../media/image13.jp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6.jpg"/><Relationship Id="rId11" Type="http://schemas.openxmlformats.org/officeDocument/2006/relationships/image" Target="../media/image20.tmp"/><Relationship Id="rId5" Type="http://schemas.microsoft.com/office/2007/relationships/hdphoto" Target="../media/hdphoto2.wdp"/><Relationship Id="rId15" Type="http://schemas.openxmlformats.org/officeDocument/2006/relationships/image" Target="../media/image23.png"/><Relationship Id="rId10" Type="http://schemas.microsoft.com/office/2007/relationships/hdphoto" Target="../media/hdphoto3.wdp"/><Relationship Id="rId4" Type="http://schemas.openxmlformats.org/officeDocument/2006/relationships/image" Target="../media/image15.png"/><Relationship Id="rId9" Type="http://schemas.openxmlformats.org/officeDocument/2006/relationships/image" Target="../media/image19.png"/><Relationship Id="rId14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7.png"/><Relationship Id="rId5" Type="http://schemas.microsoft.com/office/2007/relationships/hdphoto" Target="../media/hdphoto4.wdp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microsoft.com/office/2007/relationships/hdphoto" Target="../media/hdphoto2.wdp"/><Relationship Id="rId7" Type="http://schemas.openxmlformats.org/officeDocument/2006/relationships/image" Target="../media/image2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1.tmp"/><Relationship Id="rId5" Type="http://schemas.openxmlformats.org/officeDocument/2006/relationships/image" Target="../media/image20.tmp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0.png"/><Relationship Id="rId5" Type="http://schemas.microsoft.com/office/2007/relationships/hdphoto" Target="../media/hdphoto3.wdp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2715065" y="3202098"/>
            <a:ext cx="750273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6600" kern="0" dirty="0" err="1">
                <a:ln>
                  <a:solidFill>
                    <a:srgbClr val="BAE5E4">
                      <a:lumMod val="25000"/>
                    </a:srgbClr>
                  </a:solidFill>
                </a:ln>
                <a:solidFill>
                  <a:srgbClr val="002060"/>
                </a:solidFill>
                <a:cs typeface="Arial"/>
                <a:sym typeface="Arial"/>
              </a:rPr>
              <a:t>ÔN</a:t>
            </a:r>
            <a:r>
              <a:rPr lang="en-US" sz="6600" kern="0" dirty="0">
                <a:ln>
                  <a:solidFill>
                    <a:srgbClr val="BAE5E4">
                      <a:lumMod val="25000"/>
                    </a:srgbClr>
                  </a:solidFill>
                </a:ln>
                <a:solidFill>
                  <a:srgbClr val="002060"/>
                </a:solidFill>
                <a:cs typeface="Arial"/>
                <a:sym typeface="Arial"/>
              </a:rPr>
              <a:t> </a:t>
            </a:r>
            <a:r>
              <a:rPr lang="en-US" sz="6600" kern="0" dirty="0" err="1">
                <a:ln>
                  <a:solidFill>
                    <a:srgbClr val="BAE5E4">
                      <a:lumMod val="25000"/>
                    </a:srgbClr>
                  </a:solidFill>
                </a:ln>
                <a:solidFill>
                  <a:srgbClr val="002060"/>
                </a:solidFill>
                <a:cs typeface="Arial"/>
                <a:sym typeface="Arial"/>
              </a:rPr>
              <a:t>TẬP</a:t>
            </a:r>
            <a:r>
              <a:rPr lang="en-US" sz="6600" kern="0" dirty="0">
                <a:ln>
                  <a:solidFill>
                    <a:srgbClr val="BAE5E4">
                      <a:lumMod val="25000"/>
                    </a:srgbClr>
                  </a:solidFill>
                </a:ln>
                <a:solidFill>
                  <a:srgbClr val="002060"/>
                </a:solidFill>
                <a:cs typeface="Arial"/>
                <a:sym typeface="Arial"/>
              </a:rPr>
              <a:t> </a:t>
            </a:r>
            <a:r>
              <a:rPr lang="en-US" sz="6600" kern="0" dirty="0" err="1">
                <a:ln>
                  <a:solidFill>
                    <a:srgbClr val="BAE5E4">
                      <a:lumMod val="25000"/>
                    </a:srgbClr>
                  </a:solidFill>
                </a:ln>
                <a:solidFill>
                  <a:srgbClr val="002060"/>
                </a:solidFill>
                <a:cs typeface="Arial"/>
                <a:sym typeface="Arial"/>
              </a:rPr>
              <a:t>GIỮA</a:t>
            </a:r>
            <a:r>
              <a:rPr lang="en-US" sz="6600" kern="0" dirty="0">
                <a:ln>
                  <a:solidFill>
                    <a:srgbClr val="BAE5E4">
                      <a:lumMod val="25000"/>
                    </a:srgbClr>
                  </a:solidFill>
                </a:ln>
                <a:solidFill>
                  <a:srgbClr val="002060"/>
                </a:solidFill>
                <a:cs typeface="Arial"/>
                <a:sym typeface="Arial"/>
              </a:rPr>
              <a:t> </a:t>
            </a:r>
            <a:r>
              <a:rPr lang="en-US" sz="6600" kern="0" dirty="0" err="1">
                <a:ln>
                  <a:solidFill>
                    <a:srgbClr val="BAE5E4">
                      <a:lumMod val="25000"/>
                    </a:srgbClr>
                  </a:solidFill>
                </a:ln>
                <a:solidFill>
                  <a:srgbClr val="002060"/>
                </a:solidFill>
                <a:cs typeface="Arial"/>
                <a:sym typeface="Arial"/>
              </a:rPr>
              <a:t>KÌ</a:t>
            </a:r>
            <a:r>
              <a:rPr lang="en-US" sz="6600" kern="0" dirty="0">
                <a:ln>
                  <a:solidFill>
                    <a:srgbClr val="BAE5E4">
                      <a:lumMod val="25000"/>
                    </a:srgbClr>
                  </a:solidFill>
                </a:ln>
                <a:solidFill>
                  <a:srgbClr val="002060"/>
                </a:solidFill>
                <a:cs typeface="Arial"/>
                <a:sym typeface="Arial"/>
              </a:rPr>
              <a:t> II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C3150DF-0506-41E3-B68D-E8CBB1929D2B}"/>
              </a:ext>
            </a:extLst>
          </p:cNvPr>
          <p:cNvSpPr txBox="1"/>
          <p:nvPr/>
        </p:nvSpPr>
        <p:spPr>
          <a:xfrm>
            <a:off x="4179255" y="1865483"/>
            <a:ext cx="42747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80000"/>
                    </a:prstClr>
                  </a:outerShdw>
                </a:effectLst>
                <a:ea typeface="Arial-Rounded" panose="020B0500000000000000" pitchFamily="34" charset="0"/>
                <a:cs typeface="Arial-Rounded" panose="020B0500000000000000" pitchFamily="34" charset="0"/>
              </a:rPr>
              <a:t>TUẦN</a:t>
            </a:r>
            <a:r>
              <a:rPr lang="en-US" sz="72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80000"/>
                    </a:prstClr>
                  </a:outerShdw>
                </a:effectLst>
                <a:ea typeface="Arial-Rounded" panose="020B0500000000000000" pitchFamily="34" charset="0"/>
                <a:cs typeface="Arial-Rounded" panose="020B0500000000000000" pitchFamily="34" charset="0"/>
              </a:rPr>
              <a:t> 27</a:t>
            </a:r>
          </a:p>
        </p:txBody>
      </p:sp>
      <p:pic>
        <p:nvPicPr>
          <p:cNvPr id="13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B63A6E71-939A-4C8A-A73B-907804487F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235" y="430253"/>
            <a:ext cx="1679950" cy="1679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文本框 22">
            <a:extLst>
              <a:ext uri="{FF2B5EF4-FFF2-40B4-BE49-F238E27FC236}">
                <a16:creationId xmlns:a16="http://schemas.microsoft.com/office/drawing/2014/main" id="{D757828B-57CA-4EC8-BB63-E92080477F15}"/>
              </a:ext>
            </a:extLst>
          </p:cNvPr>
          <p:cNvSpPr txBox="1"/>
          <p:nvPr/>
        </p:nvSpPr>
        <p:spPr>
          <a:xfrm>
            <a:off x="4179255" y="4446380"/>
            <a:ext cx="37451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dirty="0" err="1">
                <a:solidFill>
                  <a:srgbClr val="FF0000"/>
                </a:solidFill>
                <a:ea typeface="思源黑体 CN Bold" panose="020B0800000000000000" pitchFamily="34" charset="-122"/>
              </a:rPr>
              <a:t>Tiết</a:t>
            </a:r>
            <a:r>
              <a:rPr lang="en-US" altLang="zh-CN" sz="4800" dirty="0">
                <a:solidFill>
                  <a:srgbClr val="FF0000"/>
                </a:solidFill>
                <a:ea typeface="思源黑体 CN Bold" panose="020B0800000000000000" pitchFamily="34" charset="-122"/>
              </a:rPr>
              <a:t> </a:t>
            </a:r>
            <a:r>
              <a:rPr lang="en-US" altLang="zh-CN" sz="6000" dirty="0">
                <a:solidFill>
                  <a:srgbClr val="FF0000"/>
                </a:solidFill>
                <a:ea typeface="思源黑体 CN Bold" panose="020B0800000000000000" pitchFamily="34" charset="-122"/>
              </a:rPr>
              <a:t>1 - 2</a:t>
            </a:r>
            <a:endParaRPr lang="zh-CN" altLang="en-US" sz="4800" dirty="0">
              <a:solidFill>
                <a:srgbClr val="FF0000"/>
              </a:solidFill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28753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BCC9978-5919-43F4-A0EF-0DBB265AA99F}"/>
              </a:ext>
            </a:extLst>
          </p:cNvPr>
          <p:cNvSpPr txBox="1"/>
          <p:nvPr/>
        </p:nvSpPr>
        <p:spPr>
          <a:xfrm>
            <a:off x="783771" y="1308412"/>
            <a:ext cx="10358330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3900"/>
              </a:lnSpc>
            </a:pP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b.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Nêu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nhân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thích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đọc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giải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thích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vì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yêu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thích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nhân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đó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lang="vi-VN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Screen Clipping">
            <a:extLst>
              <a:ext uri="{FF2B5EF4-FFF2-40B4-BE49-F238E27FC236}">
                <a16:creationId xmlns:a16="http://schemas.microsoft.com/office/drawing/2014/main" id="{991C814B-AA25-41C9-B0B5-F02D91521A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8460" y="2088611"/>
            <a:ext cx="5642360" cy="3355144"/>
          </a:xfrm>
          <a:prstGeom prst="rect">
            <a:avLst/>
          </a:prstGeom>
        </p:spPr>
      </p:pic>
      <p:sp>
        <p:nvSpPr>
          <p:cNvPr id="5" name="文本框 22">
            <a:extLst>
              <a:ext uri="{FF2B5EF4-FFF2-40B4-BE49-F238E27FC236}">
                <a16:creationId xmlns:a16="http://schemas.microsoft.com/office/drawing/2014/main" id="{221E9167-E016-40B7-BBCA-F2C7DE17F389}"/>
              </a:ext>
            </a:extLst>
          </p:cNvPr>
          <p:cNvSpPr txBox="1"/>
          <p:nvPr/>
        </p:nvSpPr>
        <p:spPr>
          <a:xfrm>
            <a:off x="1175846" y="475932"/>
            <a:ext cx="9666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dirty="0">
                <a:solidFill>
                  <a:srgbClr val="00B0F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2. </a:t>
            </a:r>
            <a:r>
              <a:rPr lang="en-US" altLang="zh-CN" sz="3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Đọc</a:t>
            </a:r>
            <a:r>
              <a:rPr lang="en-US" altLang="zh-CN" sz="3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lang="en-US" altLang="zh-CN" sz="3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altLang="zh-CN" sz="3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thích</a:t>
            </a:r>
            <a:r>
              <a:rPr lang="en-US" altLang="zh-CN" sz="3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altLang="zh-CN" sz="3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thực</a:t>
            </a:r>
            <a:r>
              <a:rPr lang="en-US" altLang="zh-CN" sz="3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hiện</a:t>
            </a:r>
            <a:r>
              <a:rPr lang="en-US" altLang="zh-CN" sz="3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yêu</a:t>
            </a:r>
            <a:r>
              <a:rPr lang="en-US" altLang="zh-CN" sz="3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cầu</a:t>
            </a:r>
            <a:r>
              <a:rPr lang="en-US" altLang="zh-CN" sz="3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sau</a:t>
            </a:r>
            <a:r>
              <a:rPr kumimoji="0" lang="en-US" altLang="zh-CN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  <a:endParaRPr kumimoji="0" lang="zh-CN" altLang="en-US" sz="36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83771" y="2587168"/>
            <a:ext cx="494468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zh-CN" sz="3200" dirty="0" err="1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altLang="zh-CN" sz="3200" dirty="0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thích</a:t>
            </a:r>
            <a:r>
              <a:rPr lang="en-US" altLang="zh-CN" sz="3200" dirty="0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nhất</a:t>
            </a:r>
            <a:r>
              <a:rPr lang="en-US" altLang="zh-CN" sz="3200" dirty="0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nhân</a:t>
            </a:r>
            <a:r>
              <a:rPr lang="en-US" altLang="zh-CN" sz="3200" dirty="0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vật</a:t>
            </a:r>
            <a:r>
              <a:rPr lang="en-US" altLang="zh-CN" sz="3200" dirty="0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bạn</a:t>
            </a:r>
            <a:r>
              <a:rPr lang="en-US" altLang="zh-CN" sz="3200" dirty="0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gái</a:t>
            </a:r>
            <a:r>
              <a:rPr lang="en-US" altLang="zh-CN" sz="3200" dirty="0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lang="en-US" altLang="zh-CN" sz="3200" dirty="0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câu</a:t>
            </a:r>
            <a:r>
              <a:rPr lang="en-US" altLang="zh-CN" sz="3200" dirty="0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chuyện</a:t>
            </a:r>
            <a:r>
              <a:rPr lang="en-US" altLang="zh-CN" sz="3200" dirty="0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Mẩu</a:t>
            </a:r>
            <a:r>
              <a:rPr lang="en-US" altLang="zh-CN" sz="3200" dirty="0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giấy</a:t>
            </a:r>
            <a:r>
              <a:rPr lang="en-US" altLang="zh-CN" sz="3200" dirty="0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vụn</a:t>
            </a:r>
            <a:r>
              <a:rPr lang="en-US" altLang="zh-CN" sz="3200" dirty="0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altLang="zh-CN" sz="3200" dirty="0" err="1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Bạn</a:t>
            </a:r>
            <a:r>
              <a:rPr lang="en-US" altLang="zh-CN" sz="3200" dirty="0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altLang="zh-CN" sz="3200" dirty="0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lang="en-US" altLang="zh-CN" sz="3200" dirty="0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…..</a:t>
            </a:r>
            <a:endParaRPr lang="zh-CN" altLang="en-US" sz="3200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6132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B72D4A0-99F8-499A-8BF2-080D3C4A5930}"/>
              </a:ext>
            </a:extLst>
          </p:cNvPr>
          <p:cNvSpPr txBox="1"/>
          <p:nvPr/>
        </p:nvSpPr>
        <p:spPr>
          <a:xfrm>
            <a:off x="3193068" y="794799"/>
            <a:ext cx="54349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dirty="0">
                <a:solidFill>
                  <a:schemeClr val="accent6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+mj-lt"/>
              </a:rPr>
              <a:t>DẶN DÒ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B57A5A5-8477-4A2A-A95E-18AC4A718E89}"/>
              </a:ext>
            </a:extLst>
          </p:cNvPr>
          <p:cNvSpPr txBox="1"/>
          <p:nvPr/>
        </p:nvSpPr>
        <p:spPr>
          <a:xfrm>
            <a:off x="972456" y="3674884"/>
            <a:ext cx="99568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- </a:t>
            </a:r>
            <a:r>
              <a:rPr lang="en-US" sz="3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Xem</a:t>
            </a:r>
            <a:r>
              <a:rPr lang="en-US" sz="3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trước</a:t>
            </a:r>
            <a:r>
              <a:rPr lang="en-US" sz="3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lang="en-US" sz="3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sau</a:t>
            </a:r>
            <a:r>
              <a:rPr lang="en-US" sz="3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: </a:t>
            </a:r>
            <a:r>
              <a:rPr lang="en-US" sz="3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</a:t>
            </a:r>
            <a:r>
              <a:rPr lang="en-US" sz="3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tập</a:t>
            </a:r>
            <a:r>
              <a:rPr lang="en-US" sz="3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tiết</a:t>
            </a:r>
            <a:r>
              <a:rPr lang="en-US" sz="3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3,4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53AB30-D153-4E0E-907A-F126F1E4D7AF}"/>
              </a:ext>
            </a:extLst>
          </p:cNvPr>
          <p:cNvSpPr txBox="1"/>
          <p:nvPr/>
        </p:nvSpPr>
        <p:spPr>
          <a:xfrm>
            <a:off x="870856" y="1901220"/>
            <a:ext cx="10697029" cy="16516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- </a:t>
            </a:r>
            <a:r>
              <a:rPr lang="en-US" sz="3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Luyện</a:t>
            </a:r>
            <a:r>
              <a:rPr lang="en-US" sz="3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đọc</a:t>
            </a:r>
            <a:r>
              <a:rPr lang="en-US" sz="3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lang="en-US" sz="3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36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trả</a:t>
            </a:r>
            <a:r>
              <a:rPr lang="en-US" sz="36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lời</a:t>
            </a:r>
            <a:r>
              <a:rPr lang="en-US" sz="36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câu</a:t>
            </a:r>
            <a:r>
              <a:rPr lang="en-US" sz="36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hỏi</a:t>
            </a:r>
            <a:r>
              <a:rPr lang="en-US" sz="36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lang="en-US" sz="36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lang="en-US" sz="3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tập</a:t>
            </a:r>
            <a:r>
              <a:rPr lang="en-US" sz="36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đọc</a:t>
            </a:r>
            <a:r>
              <a:rPr lang="en-US" sz="36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lang="en-US" sz="36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tuần</a:t>
            </a:r>
            <a:r>
              <a:rPr lang="en-US" sz="36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19 </a:t>
            </a:r>
            <a:r>
              <a:rPr lang="en-US" sz="36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lang="en-US" sz="36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hết</a:t>
            </a:r>
            <a:r>
              <a:rPr lang="en-US" sz="36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tuần</a:t>
            </a:r>
            <a:r>
              <a:rPr lang="en-US" sz="36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26. </a:t>
            </a:r>
            <a:endParaRPr lang="en-US" sz="36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6319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42B8673-1AFC-4422-B163-3C61D39D1E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21289" y1="33974" x2="30469" y2="42735"/>
                        <a14:foregroundMark x1="74414" y1="51496" x2="81055" y2="46581"/>
                        <a14:foregroundMark x1="9375" y1="25427" x2="5664" y2="30769"/>
                        <a14:foregroundMark x1="6055" y1="31410" x2="5078" y2="37821"/>
                        <a14:foregroundMark x1="5273" y1="38462" x2="7227" y2="44872"/>
                        <a14:foregroundMark x1="7617" y1="45299" x2="10547" y2="48504"/>
                        <a14:foregroundMark x1="22461" y1="14316" x2="28320" y2="10897"/>
                        <a14:foregroundMark x1="28320" y1="10470" x2="33984" y2="6624"/>
                        <a14:foregroundMark x1="34180" y1="6197" x2="34180" y2="5983"/>
                        <a14:foregroundMark x1="32422" y1="7265" x2="36328" y2="3846"/>
                        <a14:foregroundMark x1="36328" y1="3632" x2="35938" y2="4274"/>
                        <a14:foregroundMark x1="36719" y1="3419" x2="43945" y2="427"/>
                        <a14:foregroundMark x1="52344" y1="427" x2="57422" y2="2137"/>
                        <a14:foregroundMark x1="57422" y1="2350" x2="63477" y2="5556"/>
                        <a14:foregroundMark x1="63477" y1="5556" x2="69141" y2="10684"/>
                        <a14:foregroundMark x1="69531" y1="11111" x2="78320" y2="21795"/>
                        <a14:foregroundMark x1="78906" y1="22436" x2="87500" y2="35043"/>
                        <a14:foregroundMark x1="87695" y1="35256" x2="89844" y2="39957"/>
                        <a14:foregroundMark x1="90039" y1="40812" x2="90430" y2="45513"/>
                        <a14:foregroundMark x1="90039" y1="45513" x2="88867" y2="48504"/>
                        <a14:foregroundMark x1="88477" y1="49573" x2="83008" y2="52991"/>
                        <a14:foregroundMark x1="59570" y1="56410" x2="69531" y2="58547"/>
                        <a14:foregroundMark x1="71289" y1="52778" x2="67773" y2="61538"/>
                        <a14:foregroundMark x1="73438" y1="54701" x2="68750" y2="59829"/>
                        <a14:foregroundMark x1="56445" y1="71581" x2="74609" y2="91880"/>
                        <a14:foregroundMark x1="64258" y1="78846" x2="83008" y2="85043"/>
                        <a14:foregroundMark x1="77734" y1="90598" x2="85742" y2="90171"/>
                        <a14:foregroundMark x1="78125" y1="88462" x2="91016" y2="86325"/>
                        <a14:foregroundMark x1="58984" y1="82906" x2="64648" y2="92094"/>
                        <a14:foregroundMark x1="65039" y1="95940" x2="80469" y2="91880"/>
                        <a14:foregroundMark x1="11133" y1="88675" x2="45117" y2="86752"/>
                        <a14:foregroundMark x1="3711" y1="88034" x2="20313" y2="92735"/>
                        <a14:foregroundMark x1="19141" y1="96154" x2="41016" y2="94017"/>
                        <a14:foregroundMark x1="10938" y1="65812" x2="15234" y2="619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0460" y="3345366"/>
            <a:ext cx="4761570" cy="380001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B0A9FE1-9E8B-406B-B402-E3015B334D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3611383" cy="23622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1D02EC1-BC4C-465C-9871-7F98E37280A0}"/>
              </a:ext>
            </a:extLst>
          </p:cNvPr>
          <p:cNvSpPr txBox="1"/>
          <p:nvPr/>
        </p:nvSpPr>
        <p:spPr>
          <a:xfrm>
            <a:off x="1480791" y="1462314"/>
            <a:ext cx="953555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Tạm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hẹn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30806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8548"/>
          <a:stretch/>
        </p:blipFill>
        <p:spPr>
          <a:xfrm>
            <a:off x="1638674" y="14839"/>
            <a:ext cx="8913565" cy="68283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0113" y="-17646"/>
            <a:ext cx="8264629" cy="1104500"/>
          </a:xfrm>
        </p:spPr>
        <p:txBody>
          <a:bodyPr>
            <a:normAutofit/>
          </a:bodyPr>
          <a:lstStyle/>
          <a:p>
            <a:r>
              <a:rPr lang="en-US" sz="3000" b="1" err="1">
                <a:solidFill>
                  <a:srgbClr val="7030A0"/>
                </a:solidFill>
                <a:latin typeface="HP001 5 hàng" panose="020B0603050302020204" pitchFamily="34" charset="0"/>
              </a:rPr>
              <a:t>Thứ</a:t>
            </a:r>
            <a:r>
              <a:rPr lang="en-US" sz="3000" b="1">
                <a:solidFill>
                  <a:srgbClr val="7030A0"/>
                </a:solidFill>
                <a:latin typeface="HP001 5 hàng" panose="020B0603050302020204" pitchFamily="34" charset="0"/>
              </a:rPr>
              <a:t> </a:t>
            </a:r>
            <a:r>
              <a:rPr lang="en-US" sz="3000" b="1" smtClean="0">
                <a:solidFill>
                  <a:srgbClr val="7030A0"/>
                </a:solidFill>
                <a:latin typeface="HP001 5 hàng" panose="020B0603050302020204" pitchFamily="34" charset="0"/>
              </a:rPr>
              <a:t>hai ngày 21 tháng 3 </a:t>
            </a:r>
            <a:r>
              <a:rPr lang="en-US" sz="3000" b="1" err="1">
                <a:solidFill>
                  <a:srgbClr val="7030A0"/>
                </a:solidFill>
                <a:latin typeface="HP001 5 hàng" panose="020B0603050302020204" pitchFamily="34" charset="0"/>
              </a:rPr>
              <a:t>năm</a:t>
            </a:r>
            <a:r>
              <a:rPr lang="en-US" sz="3000" b="1">
                <a:solidFill>
                  <a:srgbClr val="7030A0"/>
                </a:solidFill>
                <a:latin typeface="HP001 5 hàng" panose="020B0603050302020204" pitchFamily="34" charset="0"/>
              </a:rPr>
              <a:t> </a:t>
            </a:r>
            <a:r>
              <a:rPr lang="en-US" sz="3000" b="1" smtClean="0">
                <a:solidFill>
                  <a:srgbClr val="7030A0"/>
                </a:solidFill>
                <a:latin typeface="HP001 5 hàng" panose="020B0603050302020204" pitchFamily="34" charset="0"/>
              </a:rPr>
              <a:t>2022</a:t>
            </a:r>
            <a:endParaRPr lang="en-US" sz="3000" b="1" dirty="0">
              <a:solidFill>
                <a:srgbClr val="7030A0"/>
              </a:solidFill>
              <a:latin typeface="HP001 5 hàng" panose="020B06030503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38674" y="753796"/>
            <a:ext cx="9179580" cy="4534322"/>
          </a:xfrm>
        </p:spPr>
        <p:txBody>
          <a:bodyPr>
            <a:normAutofit/>
          </a:bodyPr>
          <a:lstStyle/>
          <a:p>
            <a:pPr marL="0" indent="0">
              <a:lnSpc>
                <a:spcPts val="4900"/>
              </a:lnSpc>
              <a:spcBef>
                <a:spcPts val="0"/>
              </a:spcBef>
              <a:buNone/>
            </a:pPr>
            <a:r>
              <a:rPr lang="en-US" sz="2900" b="1" dirty="0">
                <a:solidFill>
                  <a:srgbClr val="7030A0"/>
                </a:solidFill>
                <a:latin typeface="HP001 5 hàng" panose="020B0603050302020204" pitchFamily="34" charset="0"/>
              </a:rPr>
              <a:t>               </a:t>
            </a:r>
            <a:r>
              <a:rPr lang="en-US" sz="2900" b="1" dirty="0" smtClean="0">
                <a:solidFill>
                  <a:srgbClr val="7030A0"/>
                </a:solidFill>
                <a:latin typeface="HP001 5 hàng" panose="020B0603050302020204" pitchFamily="34" charset="0"/>
              </a:rPr>
              <a:t>    </a:t>
            </a:r>
            <a:r>
              <a:rPr lang="en-US" sz="2900" b="1" dirty="0" err="1" smtClean="0">
                <a:solidFill>
                  <a:srgbClr val="7030A0"/>
                </a:solidFill>
                <a:latin typeface="HP001 5 hàng" panose="020B0603050302020204" pitchFamily="34" charset="0"/>
              </a:rPr>
              <a:t>Tiếng</a:t>
            </a:r>
            <a:r>
              <a:rPr lang="en-US" sz="2900" b="1" dirty="0" smtClean="0">
                <a:solidFill>
                  <a:srgbClr val="7030A0"/>
                </a:solidFill>
                <a:latin typeface="HP001 5 hàng" panose="020B0603050302020204" pitchFamily="34" charset="0"/>
              </a:rPr>
              <a:t> </a:t>
            </a:r>
            <a:r>
              <a:rPr lang="en-US" sz="2900" b="1" dirty="0" err="1" smtClean="0">
                <a:solidFill>
                  <a:srgbClr val="7030A0"/>
                </a:solidFill>
                <a:latin typeface="HP001 5 hàng" panose="020B0603050302020204" pitchFamily="34" charset="0"/>
              </a:rPr>
              <a:t>Việt</a:t>
            </a:r>
            <a:endParaRPr lang="en-US" sz="2900" b="1" dirty="0">
              <a:solidFill>
                <a:srgbClr val="7030A0"/>
              </a:solidFill>
              <a:latin typeface="HP001 5 hàng" panose="020B0603050302020204" pitchFamily="34" charset="0"/>
            </a:endParaRPr>
          </a:p>
          <a:p>
            <a:pPr marL="0" indent="0">
              <a:lnSpc>
                <a:spcPts val="4900"/>
              </a:lnSpc>
              <a:spcBef>
                <a:spcPts val="0"/>
              </a:spcBef>
              <a:buNone/>
            </a:pP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       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Ôn</a:t>
            </a: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tập</a:t>
            </a: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giữa</a:t>
            </a: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học</a:t>
            </a: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kì</a:t>
            </a: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2  (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tiết</a:t>
            </a: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1, 2)</a:t>
            </a:r>
            <a:endParaRPr lang="en-US" sz="2900" b="1" dirty="0">
              <a:solidFill>
                <a:srgbClr val="7030A0"/>
              </a:solidFill>
              <a:latin typeface="HP001 5 hàng" panose="020B0603050302020204" pitchFamily="34" charset="0"/>
            </a:endParaRPr>
          </a:p>
          <a:p>
            <a:pPr marL="0" indent="0">
              <a:lnSpc>
                <a:spcPts val="4900"/>
              </a:lnSpc>
              <a:spcBef>
                <a:spcPts val="0"/>
              </a:spcBef>
              <a:buNone/>
            </a:pPr>
            <a:r>
              <a:rPr lang="en-US" sz="2900" b="1" dirty="0" smtClean="0">
                <a:solidFill>
                  <a:srgbClr val="7030A0"/>
                </a:solidFill>
                <a:latin typeface="HP001 5 hàng" panose="020B0603050302020204" pitchFamily="34" charset="0"/>
              </a:rPr>
              <a:t> </a:t>
            </a:r>
            <a:endParaRPr lang="en-US" sz="2900" b="1" dirty="0">
              <a:solidFill>
                <a:srgbClr val="7030A0"/>
              </a:solidFill>
              <a:latin typeface="HP001 5 hàng" panose="020B06030503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76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556"/>
            <a:ext cx="12191999" cy="6736443"/>
          </a:xfrm>
          <a:prstGeom prst="rect">
            <a:avLst/>
          </a:prstGeom>
        </p:spPr>
      </p:pic>
      <p:pic>
        <p:nvPicPr>
          <p:cNvPr id="23" name="纯音乐 - 幻与幻想 轻快的钢琴曲 - 纯音乐版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03523" y="6922246"/>
            <a:ext cx="609600" cy="609600"/>
          </a:xfrm>
          <a:prstGeom prst="rect">
            <a:avLst/>
          </a:prstGeom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1839698" y="1060150"/>
            <a:ext cx="8224787" cy="1148448"/>
          </a:xfrm>
          <a:prstGeom prst="rect">
            <a:avLst/>
          </a:prstGeom>
        </p:spPr>
        <p:txBody>
          <a:bodyPr/>
          <a:lstStyle>
            <a:lvl1pPr algn="ctr" defTabSz="1219200" rtl="0" eaLnBrk="1" latinLnBrk="0" hangingPunct="1">
              <a:spcBef>
                <a:spcPct val="0"/>
              </a:spcBef>
              <a:buNone/>
              <a:defRPr sz="586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Yêu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cầu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cần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đạt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284090" y="2243974"/>
            <a:ext cx="11623818" cy="2789009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457200" indent="-4572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2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600" indent="-3810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7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40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6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8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20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6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l" defTabSz="1219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43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4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4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rõ</a:t>
            </a:r>
            <a:r>
              <a:rPr lang="en-US" sz="4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ràng</a:t>
            </a:r>
            <a:r>
              <a:rPr lang="en-US" sz="4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4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4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3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4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3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4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43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ngắt</a:t>
            </a:r>
            <a:r>
              <a:rPr lang="en-US" sz="4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hơi</a:t>
            </a:r>
            <a:r>
              <a:rPr lang="en-US" sz="4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43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chỗ</a:t>
            </a:r>
            <a:r>
              <a:rPr lang="en-US" sz="4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4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3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chỗ</a:t>
            </a:r>
            <a:r>
              <a:rPr lang="en-US" sz="4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ngắt</a:t>
            </a:r>
            <a:r>
              <a:rPr lang="en-US" sz="4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nhịp</a:t>
            </a:r>
            <a:r>
              <a:rPr lang="en-US" sz="4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4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4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0" indent="-457200" algn="l" defTabSz="1219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43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4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4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43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đọc,nhận</a:t>
            </a:r>
            <a:r>
              <a:rPr lang="en-US" sz="4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4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4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3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4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4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giữa</a:t>
            </a:r>
            <a:r>
              <a:rPr lang="en-US" sz="4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4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4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4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vi-VN" sz="1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9305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audio>
              <p:cMediaNode numSld="999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22">
            <a:extLst>
              <a:ext uri="{FF2B5EF4-FFF2-40B4-BE49-F238E27FC236}">
                <a16:creationId xmlns:a16="http://schemas.microsoft.com/office/drawing/2014/main" id="{BA759F65-F4DE-41E6-B106-DF1450B871C7}"/>
              </a:ext>
            </a:extLst>
          </p:cNvPr>
          <p:cNvSpPr txBox="1"/>
          <p:nvPr/>
        </p:nvSpPr>
        <p:spPr>
          <a:xfrm>
            <a:off x="588368" y="241247"/>
            <a:ext cx="80366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00B0F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1. </a:t>
            </a:r>
            <a:r>
              <a:rPr lang="en-US" altLang="zh-CN" sz="3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Ghép</a:t>
            </a:r>
            <a:r>
              <a:rPr lang="en-US" altLang="zh-CN" sz="3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tranh</a:t>
            </a:r>
            <a:r>
              <a:rPr lang="en-US" altLang="zh-CN" sz="3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với</a:t>
            </a:r>
            <a:r>
              <a:rPr lang="en-US" altLang="zh-CN" sz="3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altLang="zh-CN" sz="3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lang="en-US" altLang="zh-CN" sz="3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đọc</a:t>
            </a:r>
            <a:r>
              <a:rPr lang="en-US" altLang="zh-CN" sz="3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phù</a:t>
            </a:r>
            <a:r>
              <a:rPr lang="en-US" altLang="zh-CN" sz="3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hợp</a:t>
            </a:r>
            <a:r>
              <a:rPr lang="en-US" altLang="zh-CN" sz="36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lang="zh-CN" altLang="en-US" sz="36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FA7E802-5D6F-4A1D-9713-6C3F55D7092C}"/>
              </a:ext>
            </a:extLst>
          </p:cNvPr>
          <p:cNvSpPr/>
          <p:nvPr/>
        </p:nvSpPr>
        <p:spPr>
          <a:xfrm>
            <a:off x="807845" y="1424275"/>
            <a:ext cx="3464840" cy="894135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1.Chuyện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bốn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mùa</a:t>
            </a:r>
            <a:endParaRPr lang="en-US" sz="2800" dirty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2B67E3F-3FBC-4826-841D-5364BED0E20E}"/>
              </a:ext>
            </a:extLst>
          </p:cNvPr>
          <p:cNvSpPr/>
          <p:nvPr/>
        </p:nvSpPr>
        <p:spPr>
          <a:xfrm rot="224184">
            <a:off x="1316992" y="2240777"/>
            <a:ext cx="2518028" cy="894135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2.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Họa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mi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hót</a:t>
            </a:r>
            <a:endParaRPr lang="en-US" sz="2800" dirty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6F54ADD-79C1-49D4-A21E-173E43DD2BB1}"/>
              </a:ext>
            </a:extLst>
          </p:cNvPr>
          <p:cNvSpPr/>
          <p:nvPr/>
        </p:nvSpPr>
        <p:spPr>
          <a:xfrm>
            <a:off x="588368" y="3075773"/>
            <a:ext cx="2568809" cy="894135"/>
          </a:xfrm>
          <a:prstGeom prst="rect">
            <a:avLst/>
          </a:prstGeom>
          <a:blipFill dpi="0"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3.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Tết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rồi</a:t>
            </a:r>
            <a:endParaRPr lang="en-US" sz="2800" dirty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A054E69-0B86-4662-A716-807F7CE804CA}"/>
              </a:ext>
            </a:extLst>
          </p:cNvPr>
          <p:cNvSpPr/>
          <p:nvPr/>
        </p:nvSpPr>
        <p:spPr>
          <a:xfrm rot="341588">
            <a:off x="2075890" y="3828975"/>
            <a:ext cx="2568809" cy="894135"/>
          </a:xfrm>
          <a:prstGeom prst="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4.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Mùa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vàng</a:t>
            </a:r>
            <a:endParaRPr lang="en-US" sz="2800" dirty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4C121509-5EEA-48A9-9395-2FBE0462F271}"/>
              </a:ext>
            </a:extLst>
          </p:cNvPr>
          <p:cNvSpPr/>
          <p:nvPr/>
        </p:nvSpPr>
        <p:spPr>
          <a:xfrm>
            <a:off x="1655779" y="4596276"/>
            <a:ext cx="2568809" cy="894135"/>
          </a:xfrm>
          <a:prstGeom prst="rect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5.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Hạt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thóc</a:t>
            </a:r>
            <a:endParaRPr lang="en-US" sz="2800" dirty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B3F5CAE-C4A3-4FF9-ABEE-5AD4B8306CB5}"/>
              </a:ext>
            </a:extLst>
          </p:cNvPr>
          <p:cNvSpPr/>
          <p:nvPr/>
        </p:nvSpPr>
        <p:spPr>
          <a:xfrm>
            <a:off x="818629" y="5405364"/>
            <a:ext cx="2568809" cy="894135"/>
          </a:xfrm>
          <a:prstGeom prst="rect">
            <a:avLst/>
          </a:prstGeom>
          <a:blipFill dpi="0"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59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6.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Lũy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tre</a:t>
            </a:r>
            <a:endParaRPr lang="en-US" sz="2800" dirty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B26742C1-EE06-4588-B443-82C5C92FB1C1}"/>
              </a:ext>
            </a:extLst>
          </p:cNvPr>
          <p:cNvGrpSpPr/>
          <p:nvPr/>
        </p:nvGrpSpPr>
        <p:grpSpPr>
          <a:xfrm>
            <a:off x="8707247" y="4383822"/>
            <a:ext cx="3484753" cy="2489143"/>
            <a:chOff x="8949860" y="3452421"/>
            <a:chExt cx="2975357" cy="2035419"/>
          </a:xfrm>
        </p:grpSpPr>
        <p:pic>
          <p:nvPicPr>
            <p:cNvPr id="43" name="Picture 42" descr="Screen Clipping">
              <a:extLst>
                <a:ext uri="{FF2B5EF4-FFF2-40B4-BE49-F238E27FC236}">
                  <a16:creationId xmlns:a16="http://schemas.microsoft.com/office/drawing/2014/main" id="{65783F01-4485-4F1F-9023-634493894B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5383"/>
            <a:stretch/>
          </p:blipFill>
          <p:spPr>
            <a:xfrm>
              <a:off x="8949860" y="3452421"/>
              <a:ext cx="2975357" cy="2035419"/>
            </a:xfrm>
            <a:prstGeom prst="rect">
              <a:avLst/>
            </a:prstGeom>
          </p:spPr>
        </p:pic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62B75E96-B140-49F3-8D55-DFFBD3D4CF36}"/>
                </a:ext>
              </a:extLst>
            </p:cNvPr>
            <p:cNvSpPr/>
            <p:nvPr/>
          </p:nvSpPr>
          <p:spPr>
            <a:xfrm>
              <a:off x="9414358" y="3452421"/>
              <a:ext cx="2008901" cy="40383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24A73426-C35D-4596-AF90-9A3F5F82D6FA}"/>
              </a:ext>
            </a:extLst>
          </p:cNvPr>
          <p:cNvGrpSpPr/>
          <p:nvPr/>
        </p:nvGrpSpPr>
        <p:grpSpPr>
          <a:xfrm>
            <a:off x="4895265" y="2774088"/>
            <a:ext cx="2942741" cy="1908247"/>
            <a:chOff x="736076" y="1036526"/>
            <a:chExt cx="4412615" cy="3053917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F83A6C09-CCC3-47A9-A594-F3052F36D734}"/>
                </a:ext>
              </a:extLst>
            </p:cNvPr>
            <p:cNvGrpSpPr/>
            <p:nvPr/>
          </p:nvGrpSpPr>
          <p:grpSpPr>
            <a:xfrm>
              <a:off x="736076" y="1036526"/>
              <a:ext cx="4412615" cy="3053917"/>
              <a:chOff x="947391" y="899879"/>
              <a:chExt cx="4963218" cy="3343742"/>
            </a:xfrm>
          </p:grpSpPr>
          <p:pic>
            <p:nvPicPr>
              <p:cNvPr id="48" name="Picture 47" descr="Screen Clipping">
                <a:extLst>
                  <a:ext uri="{FF2B5EF4-FFF2-40B4-BE49-F238E27FC236}">
                    <a16:creationId xmlns:a16="http://schemas.microsoft.com/office/drawing/2014/main" id="{67AA10A1-B211-44C0-97D1-14EA4248BB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47391" y="899879"/>
                <a:ext cx="4963218" cy="3343742"/>
              </a:xfrm>
              <a:prstGeom prst="roundRect">
                <a:avLst>
                  <a:gd name="adj" fmla="val 11838"/>
                </a:avLst>
              </a:prstGeom>
            </p:spPr>
          </p:pic>
          <p:pic>
            <p:nvPicPr>
              <p:cNvPr id="49" name="Picture 48" descr="Screen Clipping">
                <a:extLst>
                  <a:ext uri="{FF2B5EF4-FFF2-40B4-BE49-F238E27FC236}">
                    <a16:creationId xmlns:a16="http://schemas.microsoft.com/office/drawing/2014/main" id="{C5071510-FC42-4416-9B02-6CED2944979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1121" r="23889" b="12989"/>
              <a:stretch/>
            </p:blipFill>
            <p:spPr>
              <a:xfrm>
                <a:off x="976887" y="899879"/>
                <a:ext cx="1820081" cy="3165872"/>
              </a:xfrm>
              <a:prstGeom prst="roundRect">
                <a:avLst>
                  <a:gd name="adj" fmla="val 27182"/>
                </a:avLst>
              </a:prstGeom>
            </p:spPr>
          </p:pic>
        </p:grp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8387CBF9-BE2B-4080-8804-4F2E340431F0}"/>
                </a:ext>
              </a:extLst>
            </p:cNvPr>
            <p:cNvSpPr/>
            <p:nvPr/>
          </p:nvSpPr>
          <p:spPr>
            <a:xfrm>
              <a:off x="762300" y="3633132"/>
              <a:ext cx="432619" cy="432619"/>
            </a:xfrm>
            <a:prstGeom prst="ellipse">
              <a:avLst/>
            </a:prstGeom>
            <a:solidFill>
              <a:srgbClr val="FECC8A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9FC74549-5882-4522-BE9D-4AB71D966E5A}"/>
              </a:ext>
            </a:extLst>
          </p:cNvPr>
          <p:cNvGrpSpPr/>
          <p:nvPr/>
        </p:nvGrpSpPr>
        <p:grpSpPr>
          <a:xfrm>
            <a:off x="4860381" y="901338"/>
            <a:ext cx="3105785" cy="1748022"/>
            <a:chOff x="4625836" y="796928"/>
            <a:chExt cx="3584169" cy="2055448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7CD56BBA-F3AA-44B9-9E99-30B3E9C92F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t="4319"/>
            <a:stretch/>
          </p:blipFill>
          <p:spPr>
            <a:xfrm>
              <a:off x="4784466" y="796928"/>
              <a:ext cx="3425539" cy="2055448"/>
            </a:xfrm>
            <a:prstGeom prst="rect">
              <a:avLst/>
            </a:prstGeom>
          </p:spPr>
        </p:pic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1C52119C-E959-4215-9220-C8FBADCCB138}"/>
                </a:ext>
              </a:extLst>
            </p:cNvPr>
            <p:cNvSpPr/>
            <p:nvPr/>
          </p:nvSpPr>
          <p:spPr>
            <a:xfrm>
              <a:off x="4625836" y="2389803"/>
              <a:ext cx="346028" cy="366127"/>
            </a:xfrm>
            <a:prstGeom prst="ellipse">
              <a:avLst/>
            </a:prstGeom>
            <a:solidFill>
              <a:srgbClr val="FECC8A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FE2BD4EF-8373-4FC0-9F74-94B4A1A72F8D}"/>
              </a:ext>
            </a:extLst>
          </p:cNvPr>
          <p:cNvGrpSpPr/>
          <p:nvPr/>
        </p:nvGrpSpPr>
        <p:grpSpPr>
          <a:xfrm>
            <a:off x="8459788" y="815005"/>
            <a:ext cx="3587814" cy="1834355"/>
            <a:chOff x="8177544" y="563957"/>
            <a:chExt cx="3764313" cy="1837965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2D1D7AF8-8461-4173-8D4A-0766562F88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77544" y="563957"/>
              <a:ext cx="3764313" cy="1837965"/>
            </a:xfrm>
            <a:prstGeom prst="rect">
              <a:avLst/>
            </a:prstGeom>
          </p:spPr>
        </p:pic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A5AC0277-4B93-408B-8124-2C43967A91ED}"/>
                </a:ext>
              </a:extLst>
            </p:cNvPr>
            <p:cNvSpPr/>
            <p:nvPr/>
          </p:nvSpPr>
          <p:spPr>
            <a:xfrm>
              <a:off x="8520374" y="2036102"/>
              <a:ext cx="382744" cy="322568"/>
            </a:xfrm>
            <a:prstGeom prst="ellipse">
              <a:avLst/>
            </a:prstGeom>
            <a:solidFill>
              <a:srgbClr val="FECC8A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5C5E581F-A9F5-40FC-B978-E9328CCCDF8C}"/>
              </a:ext>
            </a:extLst>
          </p:cNvPr>
          <p:cNvGrpSpPr/>
          <p:nvPr/>
        </p:nvGrpSpPr>
        <p:grpSpPr>
          <a:xfrm>
            <a:off x="4914924" y="5037541"/>
            <a:ext cx="3236367" cy="1748022"/>
            <a:chOff x="8848578" y="3598441"/>
            <a:chExt cx="4140444" cy="2451863"/>
          </a:xfrm>
        </p:grpSpPr>
        <p:pic>
          <p:nvPicPr>
            <p:cNvPr id="41" name="Picture 40" descr="A screenshot of a video game&#10;&#10;Description automatically generated with medium confidence">
              <a:extLst>
                <a:ext uri="{FF2B5EF4-FFF2-40B4-BE49-F238E27FC236}">
                  <a16:creationId xmlns:a16="http://schemas.microsoft.com/office/drawing/2014/main" id="{230CF54C-CCCA-482D-9392-AC996FE53F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48578" y="3598441"/>
              <a:ext cx="4140444" cy="2451863"/>
            </a:xfrm>
            <a:prstGeom prst="rect">
              <a:avLst/>
            </a:prstGeom>
          </p:spPr>
        </p:pic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136F0CB2-DC4C-4C34-A74B-F26E2F4FBBE3}"/>
                </a:ext>
              </a:extLst>
            </p:cNvPr>
            <p:cNvSpPr/>
            <p:nvPr/>
          </p:nvSpPr>
          <p:spPr>
            <a:xfrm>
              <a:off x="9044586" y="5517934"/>
              <a:ext cx="417487" cy="388123"/>
            </a:xfrm>
            <a:prstGeom prst="ellipse">
              <a:avLst/>
            </a:prstGeom>
            <a:solidFill>
              <a:srgbClr val="FECC8A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1D1F4B4C-E713-4979-B398-E63B12B8C886}"/>
              </a:ext>
            </a:extLst>
          </p:cNvPr>
          <p:cNvGrpSpPr/>
          <p:nvPr/>
        </p:nvGrpSpPr>
        <p:grpSpPr>
          <a:xfrm>
            <a:off x="7637990" y="2606193"/>
            <a:ext cx="4659577" cy="2566162"/>
            <a:chOff x="7667486" y="2686827"/>
            <a:chExt cx="4659577" cy="2566162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2FCB0D5A-8CE2-45BE-B10D-E3D1E1EF6571}"/>
                </a:ext>
              </a:extLst>
            </p:cNvPr>
            <p:cNvGrpSpPr/>
            <p:nvPr/>
          </p:nvGrpSpPr>
          <p:grpSpPr>
            <a:xfrm>
              <a:off x="7667486" y="2686827"/>
              <a:ext cx="3396012" cy="2566162"/>
              <a:chOff x="4940924" y="3589884"/>
              <a:chExt cx="3396012" cy="2566162"/>
            </a:xfrm>
          </p:grpSpPr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9234AB88-B18A-4DC6-9842-89C6EFE49A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40924" y="3589884"/>
                <a:ext cx="3396012" cy="2566162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F12601AE-D03C-4103-BB16-C8AB8E2D062B}"/>
                  </a:ext>
                </a:extLst>
              </p:cNvPr>
              <p:cNvSpPr/>
              <p:nvPr/>
            </p:nvSpPr>
            <p:spPr>
              <a:xfrm>
                <a:off x="5343932" y="5424239"/>
                <a:ext cx="344398" cy="334188"/>
              </a:xfrm>
              <a:prstGeom prst="ellipse">
                <a:avLst/>
              </a:prstGeom>
              <a:solidFill>
                <a:srgbClr val="FECC8A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rgbClr val="000000"/>
                    </a:solidFill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4</a:t>
                </a:r>
              </a:p>
            </p:txBody>
          </p:sp>
        </p:grpSp>
        <p:pic>
          <p:nvPicPr>
            <p:cNvPr id="61" name="Picture 60" descr="A picture containing plant, flower, bouquet&#10;&#10;Description automatically generated">
              <a:extLst>
                <a:ext uri="{FF2B5EF4-FFF2-40B4-BE49-F238E27FC236}">
                  <a16:creationId xmlns:a16="http://schemas.microsoft.com/office/drawing/2014/main" id="{BD10A3AA-F4E4-4D72-B1D4-411D4BCE24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05949" y="2950556"/>
              <a:ext cx="1721114" cy="16801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30602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2" grpId="0" animBg="1"/>
      <p:bldP spid="35" grpId="0" animBg="1"/>
      <p:bldP spid="36" grpId="0" animBg="1"/>
      <p:bldP spid="37" grpId="0" animBg="1"/>
      <p:bldP spid="3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633CFA6-8707-4243-9741-F7446AA1E0E9}"/>
              </a:ext>
            </a:extLst>
          </p:cNvPr>
          <p:cNvSpPr/>
          <p:nvPr/>
        </p:nvSpPr>
        <p:spPr>
          <a:xfrm>
            <a:off x="2364112" y="4445254"/>
            <a:ext cx="3971988" cy="838491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1.Chuyện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bốn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mùa</a:t>
            </a:r>
            <a:endParaRPr lang="en-US" sz="3200" dirty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9FDBB45-BF1F-4FEB-926E-1934EAFB50C7}"/>
              </a:ext>
            </a:extLst>
          </p:cNvPr>
          <p:cNvSpPr/>
          <p:nvPr/>
        </p:nvSpPr>
        <p:spPr>
          <a:xfrm>
            <a:off x="7215351" y="1904709"/>
            <a:ext cx="2886591" cy="838491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2.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Họa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mi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hót</a:t>
            </a:r>
            <a:endParaRPr lang="en-US" sz="3200" dirty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DF561A3-64EF-4D82-BDF6-E87BC9B635CD}"/>
              </a:ext>
            </a:extLst>
          </p:cNvPr>
          <p:cNvGrpSpPr/>
          <p:nvPr/>
        </p:nvGrpSpPr>
        <p:grpSpPr>
          <a:xfrm>
            <a:off x="1766004" y="1402990"/>
            <a:ext cx="4661055" cy="2653914"/>
            <a:chOff x="4736455" y="920477"/>
            <a:chExt cx="3082186" cy="174560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A49FFA9-EC78-436B-A311-34B2AFB6CC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t="4319"/>
            <a:stretch/>
          </p:blipFill>
          <p:spPr>
            <a:xfrm>
              <a:off x="4909469" y="920477"/>
              <a:ext cx="2909172" cy="1745609"/>
            </a:xfrm>
            <a:prstGeom prst="rect">
              <a:avLst/>
            </a:prstGeom>
          </p:spPr>
        </p:pic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35E5AEB4-990A-4016-9C49-6B240A920DD4}"/>
                </a:ext>
              </a:extLst>
            </p:cNvPr>
            <p:cNvSpPr/>
            <p:nvPr/>
          </p:nvSpPr>
          <p:spPr>
            <a:xfrm>
              <a:off x="4736455" y="2242617"/>
              <a:ext cx="346028" cy="366127"/>
            </a:xfrm>
            <a:prstGeom prst="ellipse">
              <a:avLst/>
            </a:prstGeom>
            <a:solidFill>
              <a:srgbClr val="FECC8A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4A4FE22-743F-4BD0-A0D3-32BBE40927E3}"/>
              </a:ext>
            </a:extLst>
          </p:cNvPr>
          <p:cNvGrpSpPr/>
          <p:nvPr/>
        </p:nvGrpSpPr>
        <p:grpSpPr>
          <a:xfrm>
            <a:off x="6096000" y="3266853"/>
            <a:ext cx="5614665" cy="3010791"/>
            <a:chOff x="8237523" y="899481"/>
            <a:chExt cx="3425164" cy="1672373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CF80F71-4FA8-4241-BBCD-09FC21F65A3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7523" y="899481"/>
              <a:ext cx="3425164" cy="1672373"/>
            </a:xfrm>
            <a:prstGeom prst="rect">
              <a:avLst/>
            </a:prstGeom>
          </p:spPr>
        </p:pic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A48BF4D9-BFD4-4C17-AA43-DAF8554F145E}"/>
                </a:ext>
              </a:extLst>
            </p:cNvPr>
            <p:cNvSpPr/>
            <p:nvPr/>
          </p:nvSpPr>
          <p:spPr>
            <a:xfrm>
              <a:off x="8563343" y="2050691"/>
              <a:ext cx="319223" cy="322568"/>
            </a:xfrm>
            <a:prstGeom prst="ellipse">
              <a:avLst/>
            </a:prstGeom>
            <a:solidFill>
              <a:srgbClr val="FECC8A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</a:p>
          </p:txBody>
        </p:sp>
      </p:grpSp>
      <p:sp>
        <p:nvSpPr>
          <p:cNvPr id="15" name="文本框 22">
            <a:extLst>
              <a:ext uri="{FF2B5EF4-FFF2-40B4-BE49-F238E27FC236}">
                <a16:creationId xmlns:a16="http://schemas.microsoft.com/office/drawing/2014/main" id="{BA759F65-F4DE-41E6-B106-DF1450B871C7}"/>
              </a:ext>
            </a:extLst>
          </p:cNvPr>
          <p:cNvSpPr txBox="1"/>
          <p:nvPr/>
        </p:nvSpPr>
        <p:spPr>
          <a:xfrm>
            <a:off x="1386654" y="522654"/>
            <a:ext cx="80366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00B0F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1. </a:t>
            </a:r>
            <a:r>
              <a:rPr lang="en-US" altLang="zh-CN" sz="3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Ghép</a:t>
            </a:r>
            <a:r>
              <a:rPr lang="en-US" altLang="zh-CN" sz="3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tranh</a:t>
            </a:r>
            <a:r>
              <a:rPr lang="en-US" altLang="zh-CN" sz="3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với</a:t>
            </a:r>
            <a:r>
              <a:rPr lang="en-US" altLang="zh-CN" sz="3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altLang="zh-CN" sz="3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lang="en-US" altLang="zh-CN" sz="3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đọc</a:t>
            </a:r>
            <a:r>
              <a:rPr lang="en-US" altLang="zh-CN" sz="3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phù</a:t>
            </a:r>
            <a:r>
              <a:rPr lang="en-US" altLang="zh-CN" sz="3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hợp</a:t>
            </a:r>
            <a:r>
              <a:rPr lang="en-US" altLang="zh-CN" sz="36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lang="zh-CN" altLang="en-US" sz="36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1996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83A4CABA-39D3-4CFC-855F-D061BACF5B32}"/>
              </a:ext>
            </a:extLst>
          </p:cNvPr>
          <p:cNvSpPr/>
          <p:nvPr/>
        </p:nvSpPr>
        <p:spPr>
          <a:xfrm>
            <a:off x="3154720" y="4718974"/>
            <a:ext cx="2568809" cy="894135"/>
          </a:xfrm>
          <a:prstGeom prst="rect">
            <a:avLst/>
          </a:prstGeom>
          <a:blipFill dpi="0"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3.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Tết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rồi</a:t>
            </a:r>
            <a:endParaRPr lang="en-US" sz="3200" dirty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2C4E7F6-F61D-466D-91C5-68F2CE2C8729}"/>
              </a:ext>
            </a:extLst>
          </p:cNvPr>
          <p:cNvSpPr/>
          <p:nvPr/>
        </p:nvSpPr>
        <p:spPr>
          <a:xfrm>
            <a:off x="6346004" y="1956057"/>
            <a:ext cx="2568809" cy="894135"/>
          </a:xfrm>
          <a:prstGeom prst="rect">
            <a:avLst/>
          </a:prstGeom>
          <a:blipFill dpi="0"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59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6.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Lũy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tre</a:t>
            </a:r>
            <a:endParaRPr lang="en-US" sz="3200" dirty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B0741A0-6AA2-468A-B083-2E05F4E3B6F9}"/>
              </a:ext>
            </a:extLst>
          </p:cNvPr>
          <p:cNvGrpSpPr/>
          <p:nvPr/>
        </p:nvGrpSpPr>
        <p:grpSpPr>
          <a:xfrm>
            <a:off x="1610710" y="1188298"/>
            <a:ext cx="4410194" cy="2566162"/>
            <a:chOff x="736076" y="1036526"/>
            <a:chExt cx="4412615" cy="3053917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32859249-EB37-41CD-8195-B1BDCEA8FEA3}"/>
                </a:ext>
              </a:extLst>
            </p:cNvPr>
            <p:cNvGrpSpPr/>
            <p:nvPr/>
          </p:nvGrpSpPr>
          <p:grpSpPr>
            <a:xfrm>
              <a:off x="736076" y="1036526"/>
              <a:ext cx="4412615" cy="3053917"/>
              <a:chOff x="947391" y="899879"/>
              <a:chExt cx="4963218" cy="3343742"/>
            </a:xfrm>
          </p:grpSpPr>
          <p:pic>
            <p:nvPicPr>
              <p:cNvPr id="19" name="Picture 18" descr="Screen Clipping">
                <a:extLst>
                  <a:ext uri="{FF2B5EF4-FFF2-40B4-BE49-F238E27FC236}">
                    <a16:creationId xmlns:a16="http://schemas.microsoft.com/office/drawing/2014/main" id="{754FA584-55A8-4DF8-803B-C8550A3E9F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47391" y="899879"/>
                <a:ext cx="4963218" cy="3343742"/>
              </a:xfrm>
              <a:prstGeom prst="roundRect">
                <a:avLst>
                  <a:gd name="adj" fmla="val 11838"/>
                </a:avLst>
              </a:prstGeom>
            </p:spPr>
          </p:pic>
          <p:pic>
            <p:nvPicPr>
              <p:cNvPr id="20" name="Picture 19" descr="Screen Clipping">
                <a:extLst>
                  <a:ext uri="{FF2B5EF4-FFF2-40B4-BE49-F238E27FC236}">
                    <a16:creationId xmlns:a16="http://schemas.microsoft.com/office/drawing/2014/main" id="{33E6DAE0-723C-4D1A-9CE8-D91FBA7B912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1121" r="23889" b="12989"/>
              <a:stretch/>
            </p:blipFill>
            <p:spPr>
              <a:xfrm>
                <a:off x="976887" y="899879"/>
                <a:ext cx="1820081" cy="3165872"/>
              </a:xfrm>
              <a:prstGeom prst="roundRect">
                <a:avLst>
                  <a:gd name="adj" fmla="val 27182"/>
                </a:avLst>
              </a:prstGeom>
            </p:spPr>
          </p:pic>
        </p:grp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BB0C4639-C7B5-4AF2-8338-3E5ACF736663}"/>
                </a:ext>
              </a:extLst>
            </p:cNvPr>
            <p:cNvSpPr/>
            <p:nvPr/>
          </p:nvSpPr>
          <p:spPr>
            <a:xfrm>
              <a:off x="762300" y="3633132"/>
              <a:ext cx="432619" cy="432619"/>
            </a:xfrm>
            <a:prstGeom prst="ellipse">
              <a:avLst/>
            </a:prstGeom>
            <a:solidFill>
              <a:srgbClr val="FECC8A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0000"/>
                  </a:solidFill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3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56899C5-DE5B-4EE8-95D8-EDF96DAD35F3}"/>
              </a:ext>
            </a:extLst>
          </p:cNvPr>
          <p:cNvGrpSpPr/>
          <p:nvPr/>
        </p:nvGrpSpPr>
        <p:grpSpPr>
          <a:xfrm>
            <a:off x="5624051" y="3370188"/>
            <a:ext cx="5628968" cy="3245905"/>
            <a:chOff x="7667486" y="2686827"/>
            <a:chExt cx="4659577" cy="2566162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5BD399B4-5BE7-4CF4-ABDE-147E099D597C}"/>
                </a:ext>
              </a:extLst>
            </p:cNvPr>
            <p:cNvGrpSpPr/>
            <p:nvPr/>
          </p:nvGrpSpPr>
          <p:grpSpPr>
            <a:xfrm>
              <a:off x="7667486" y="2686827"/>
              <a:ext cx="3396012" cy="2566162"/>
              <a:chOff x="4940924" y="3589884"/>
              <a:chExt cx="3396012" cy="2566162"/>
            </a:xfrm>
          </p:grpSpPr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64D4786C-0375-41C3-9757-DD0AC13ABA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40924" y="3589884"/>
                <a:ext cx="3396012" cy="2566162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58CDCD2F-D12D-4CCA-BB0D-5F658660DBE7}"/>
                  </a:ext>
                </a:extLst>
              </p:cNvPr>
              <p:cNvSpPr/>
              <p:nvPr/>
            </p:nvSpPr>
            <p:spPr>
              <a:xfrm>
                <a:off x="5343932" y="5424239"/>
                <a:ext cx="344398" cy="334188"/>
              </a:xfrm>
              <a:prstGeom prst="ellipse">
                <a:avLst/>
              </a:prstGeom>
              <a:solidFill>
                <a:srgbClr val="FECC8A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rgbClr val="000000"/>
                    </a:solidFill>
                    <a:latin typeface="+mj-lt"/>
                    <a:ea typeface="Arial-Rounded" panose="020B0500000000000000" pitchFamily="34" charset="0"/>
                    <a:cs typeface="Arial-Rounded" panose="020B0500000000000000" pitchFamily="34" charset="0"/>
                  </a:rPr>
                  <a:t>4</a:t>
                </a:r>
              </a:p>
            </p:txBody>
          </p:sp>
        </p:grpSp>
        <p:pic>
          <p:nvPicPr>
            <p:cNvPr id="27" name="Picture 26" descr="A picture containing plant, flower, bouquet&#10;&#10;Description automatically generated">
              <a:extLst>
                <a:ext uri="{FF2B5EF4-FFF2-40B4-BE49-F238E27FC236}">
                  <a16:creationId xmlns:a16="http://schemas.microsoft.com/office/drawing/2014/main" id="{44ABAD14-ADBC-4B5D-85B4-BDC87844D5E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05949" y="2950556"/>
              <a:ext cx="1721114" cy="1680195"/>
            </a:xfrm>
            <a:prstGeom prst="rect">
              <a:avLst/>
            </a:prstGeom>
          </p:spPr>
        </p:pic>
      </p:grpSp>
      <p:sp>
        <p:nvSpPr>
          <p:cNvPr id="22" name="文本框 22">
            <a:extLst>
              <a:ext uri="{FF2B5EF4-FFF2-40B4-BE49-F238E27FC236}">
                <a16:creationId xmlns:a16="http://schemas.microsoft.com/office/drawing/2014/main" id="{BA759F65-F4DE-41E6-B106-DF1450B871C7}"/>
              </a:ext>
            </a:extLst>
          </p:cNvPr>
          <p:cNvSpPr txBox="1"/>
          <p:nvPr/>
        </p:nvSpPr>
        <p:spPr>
          <a:xfrm>
            <a:off x="1238801" y="441247"/>
            <a:ext cx="80366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00B0F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1. </a:t>
            </a:r>
            <a:r>
              <a:rPr lang="en-US" altLang="zh-CN" sz="3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Ghép</a:t>
            </a:r>
            <a:r>
              <a:rPr lang="en-US" altLang="zh-CN" sz="3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tranh</a:t>
            </a:r>
            <a:r>
              <a:rPr lang="en-US" altLang="zh-CN" sz="3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với</a:t>
            </a:r>
            <a:r>
              <a:rPr lang="en-US" altLang="zh-CN" sz="3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altLang="zh-CN" sz="3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lang="en-US" altLang="zh-CN" sz="3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đọc</a:t>
            </a:r>
            <a:r>
              <a:rPr lang="en-US" altLang="zh-CN" sz="3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phù</a:t>
            </a:r>
            <a:r>
              <a:rPr lang="en-US" altLang="zh-CN" sz="3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hợp</a:t>
            </a:r>
            <a:r>
              <a:rPr lang="en-US" altLang="zh-CN" sz="36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lang="zh-CN" altLang="en-US" sz="36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1526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58DA1809-C84B-49EA-B072-E9FAC3F88292}"/>
              </a:ext>
            </a:extLst>
          </p:cNvPr>
          <p:cNvSpPr/>
          <p:nvPr/>
        </p:nvSpPr>
        <p:spPr>
          <a:xfrm>
            <a:off x="6619079" y="1833167"/>
            <a:ext cx="2568809" cy="894135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4.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Mùa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vàng</a:t>
            </a:r>
            <a:endParaRPr lang="en-US" sz="3200" dirty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8CFF1FA9-B5C8-4261-BE4E-78A88EC9AD00}"/>
              </a:ext>
            </a:extLst>
          </p:cNvPr>
          <p:cNvSpPr/>
          <p:nvPr/>
        </p:nvSpPr>
        <p:spPr>
          <a:xfrm>
            <a:off x="3527191" y="4818822"/>
            <a:ext cx="2568809" cy="894135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5.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Hạt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thóc</a:t>
            </a:r>
            <a:endParaRPr lang="en-US" sz="3200" dirty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8209068-BD0D-4E38-AEA2-DDB7C9311C39}"/>
              </a:ext>
            </a:extLst>
          </p:cNvPr>
          <p:cNvGrpSpPr/>
          <p:nvPr/>
        </p:nvGrpSpPr>
        <p:grpSpPr>
          <a:xfrm>
            <a:off x="6543401" y="2970656"/>
            <a:ext cx="4635876" cy="3251240"/>
            <a:chOff x="8949860" y="3447942"/>
            <a:chExt cx="2975357" cy="2039898"/>
          </a:xfrm>
        </p:grpSpPr>
        <p:pic>
          <p:nvPicPr>
            <p:cNvPr id="41" name="Picture 40" descr="Screen Clipping">
              <a:extLst>
                <a:ext uri="{FF2B5EF4-FFF2-40B4-BE49-F238E27FC236}">
                  <a16:creationId xmlns:a16="http://schemas.microsoft.com/office/drawing/2014/main" id="{0BBBF65D-87BA-43A5-A57E-3E803E6463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5383"/>
            <a:stretch/>
          </p:blipFill>
          <p:spPr>
            <a:xfrm>
              <a:off x="8949860" y="3452421"/>
              <a:ext cx="2975357" cy="2035419"/>
            </a:xfrm>
            <a:prstGeom prst="rect">
              <a:avLst/>
            </a:prstGeom>
          </p:spPr>
        </p:pic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234B1C79-A468-44AD-B999-F273CFCE1587}"/>
                </a:ext>
              </a:extLst>
            </p:cNvPr>
            <p:cNvSpPr/>
            <p:nvPr/>
          </p:nvSpPr>
          <p:spPr>
            <a:xfrm>
              <a:off x="9356647" y="3447942"/>
              <a:ext cx="2008901" cy="403838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95C4EAF9-8E8C-4DD4-A52F-B550BA1F0D79}"/>
              </a:ext>
            </a:extLst>
          </p:cNvPr>
          <p:cNvGrpSpPr/>
          <p:nvPr/>
        </p:nvGrpSpPr>
        <p:grpSpPr>
          <a:xfrm>
            <a:off x="1884738" y="990263"/>
            <a:ext cx="4374917" cy="2588367"/>
            <a:chOff x="8848578" y="3598441"/>
            <a:chExt cx="4140444" cy="2451863"/>
          </a:xfrm>
        </p:grpSpPr>
        <p:pic>
          <p:nvPicPr>
            <p:cNvPr id="44" name="Picture 43" descr="A screenshot of a video game&#10;&#10;Description automatically generated with medium confidence">
              <a:extLst>
                <a:ext uri="{FF2B5EF4-FFF2-40B4-BE49-F238E27FC236}">
                  <a16:creationId xmlns:a16="http://schemas.microsoft.com/office/drawing/2014/main" id="{400263F0-2F59-40C9-A674-928E29928B5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48578" y="3598441"/>
              <a:ext cx="4140444" cy="2451863"/>
            </a:xfrm>
            <a:prstGeom prst="rect">
              <a:avLst/>
            </a:prstGeom>
          </p:spPr>
        </p:pic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642691CF-BD24-4AEF-8783-5DF0DA8B48D5}"/>
                </a:ext>
              </a:extLst>
            </p:cNvPr>
            <p:cNvSpPr/>
            <p:nvPr/>
          </p:nvSpPr>
          <p:spPr>
            <a:xfrm>
              <a:off x="9044586" y="5517934"/>
              <a:ext cx="417487" cy="388123"/>
            </a:xfrm>
            <a:prstGeom prst="ellipse">
              <a:avLst/>
            </a:prstGeom>
            <a:solidFill>
              <a:srgbClr val="FECC8A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000000"/>
                  </a:solidFill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5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5C4EAF9-8E8C-4DD4-A52F-B550BA1F0D79}"/>
              </a:ext>
            </a:extLst>
          </p:cNvPr>
          <p:cNvGrpSpPr/>
          <p:nvPr/>
        </p:nvGrpSpPr>
        <p:grpSpPr>
          <a:xfrm>
            <a:off x="2037138" y="1142663"/>
            <a:ext cx="4374917" cy="2588367"/>
            <a:chOff x="8848578" y="3598441"/>
            <a:chExt cx="4140444" cy="2451863"/>
          </a:xfrm>
        </p:grpSpPr>
        <p:pic>
          <p:nvPicPr>
            <p:cNvPr id="13" name="Picture 12" descr="A screenshot of a video game&#10;&#10;Description automatically generated with medium confidence">
              <a:extLst>
                <a:ext uri="{FF2B5EF4-FFF2-40B4-BE49-F238E27FC236}">
                  <a16:creationId xmlns:a16="http://schemas.microsoft.com/office/drawing/2014/main" id="{400263F0-2F59-40C9-A674-928E29928B5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48578" y="3598441"/>
              <a:ext cx="4140444" cy="2451863"/>
            </a:xfrm>
            <a:prstGeom prst="rect">
              <a:avLst/>
            </a:prstGeom>
          </p:spPr>
        </p:pic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642691CF-BD24-4AEF-8783-5DF0DA8B48D5}"/>
                </a:ext>
              </a:extLst>
            </p:cNvPr>
            <p:cNvSpPr/>
            <p:nvPr/>
          </p:nvSpPr>
          <p:spPr>
            <a:xfrm>
              <a:off x="9044586" y="5517934"/>
              <a:ext cx="417487" cy="388123"/>
            </a:xfrm>
            <a:prstGeom prst="ellipse">
              <a:avLst/>
            </a:prstGeom>
            <a:solidFill>
              <a:srgbClr val="FECC8A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000000"/>
                  </a:solidFill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5</a:t>
              </a:r>
            </a:p>
          </p:txBody>
        </p:sp>
      </p:grpSp>
      <p:sp>
        <p:nvSpPr>
          <p:cNvPr id="15" name="文本框 22">
            <a:extLst>
              <a:ext uri="{FF2B5EF4-FFF2-40B4-BE49-F238E27FC236}">
                <a16:creationId xmlns:a16="http://schemas.microsoft.com/office/drawing/2014/main" id="{BA759F65-F4DE-41E6-B106-DF1450B871C7}"/>
              </a:ext>
            </a:extLst>
          </p:cNvPr>
          <p:cNvSpPr txBox="1"/>
          <p:nvPr/>
        </p:nvSpPr>
        <p:spPr>
          <a:xfrm>
            <a:off x="1257141" y="590898"/>
            <a:ext cx="80366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00B0F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1. </a:t>
            </a:r>
            <a:r>
              <a:rPr lang="en-US" altLang="zh-CN" sz="3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Ghép</a:t>
            </a:r>
            <a:r>
              <a:rPr lang="en-US" altLang="zh-CN" sz="3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tranh</a:t>
            </a:r>
            <a:r>
              <a:rPr lang="en-US" altLang="zh-CN" sz="3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với</a:t>
            </a:r>
            <a:r>
              <a:rPr lang="en-US" altLang="zh-CN" sz="3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altLang="zh-CN" sz="3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lang="en-US" altLang="zh-CN" sz="3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đọc</a:t>
            </a:r>
            <a:r>
              <a:rPr lang="en-US" altLang="zh-CN" sz="3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phù</a:t>
            </a:r>
            <a:r>
              <a:rPr lang="en-US" altLang="zh-CN" sz="3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hợp</a:t>
            </a:r>
            <a:r>
              <a:rPr lang="en-US" altLang="zh-CN" sz="36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lang="zh-CN" altLang="en-US" sz="36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3667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BCC9978-5919-43F4-A0EF-0DBB265AA99F}"/>
              </a:ext>
            </a:extLst>
          </p:cNvPr>
          <p:cNvSpPr txBox="1"/>
          <p:nvPr/>
        </p:nvSpPr>
        <p:spPr>
          <a:xfrm>
            <a:off x="740345" y="1652419"/>
            <a:ext cx="10537324" cy="28854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ts val="3900"/>
              </a:lnSpc>
              <a:buAutoNum type="alphaLcPeriod"/>
            </a:pP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Tìm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đọc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câu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văn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câu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thơ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hay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nói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cối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hoặc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loài</a:t>
            </a:r>
            <a:r>
              <a:rPr lang="en-US" sz="28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cảnh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ts val="3900"/>
              </a:lnSpc>
            </a:pPr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M: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loài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nghe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tiếng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hót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suốt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hoạ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mi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chợt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bừng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giấc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xoè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cánh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đẹp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bày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đủ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màu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sắc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tươi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8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                   (</a:t>
            </a:r>
            <a:r>
              <a:rPr lang="en-US" sz="2800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lang="en-US" sz="28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Hoạ</a:t>
            </a:r>
            <a:r>
              <a:rPr lang="en-US" sz="2800" i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mi </a:t>
            </a:r>
            <a:r>
              <a:rPr lang="en-US" sz="2800" i="1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hót</a:t>
            </a:r>
            <a:r>
              <a:rPr lang="en-US" sz="2800" i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5" name="文本框 22">
            <a:extLst>
              <a:ext uri="{FF2B5EF4-FFF2-40B4-BE49-F238E27FC236}">
                <a16:creationId xmlns:a16="http://schemas.microsoft.com/office/drawing/2014/main" id="{221E9167-E016-40B7-BBCA-F2C7DE17F389}"/>
              </a:ext>
            </a:extLst>
          </p:cNvPr>
          <p:cNvSpPr txBox="1"/>
          <p:nvPr/>
        </p:nvSpPr>
        <p:spPr>
          <a:xfrm>
            <a:off x="1175845" y="612435"/>
            <a:ext cx="9666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dirty="0">
                <a:solidFill>
                  <a:srgbClr val="00B0F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2. </a:t>
            </a:r>
            <a:r>
              <a:rPr lang="en-US" altLang="zh-CN" sz="3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Đọc</a:t>
            </a:r>
            <a:r>
              <a:rPr lang="en-US" altLang="zh-CN" sz="3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lang="en-US" altLang="zh-CN" sz="3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altLang="zh-CN" sz="3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thích</a:t>
            </a:r>
            <a:r>
              <a:rPr lang="en-US" altLang="zh-CN" sz="3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altLang="zh-CN" sz="3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thực</a:t>
            </a:r>
            <a:r>
              <a:rPr lang="en-US" altLang="zh-CN" sz="3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hiện</a:t>
            </a:r>
            <a:r>
              <a:rPr lang="en-US" altLang="zh-CN" sz="3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yêu</a:t>
            </a:r>
            <a:r>
              <a:rPr lang="en-US" altLang="zh-CN" sz="3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cầu</a:t>
            </a:r>
            <a:r>
              <a:rPr lang="en-US" altLang="zh-CN" sz="3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sau</a:t>
            </a:r>
            <a:r>
              <a:rPr kumimoji="0" lang="en-US" altLang="zh-CN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  <a:endParaRPr kumimoji="0" lang="zh-CN" altLang="en-US" sz="36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3275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8">
            <a:extLst>
              <a:ext uri="{FF2B5EF4-FFF2-40B4-BE49-F238E27FC236}">
                <a16:creationId xmlns:a16="http://schemas.microsoft.com/office/drawing/2014/main" id="{9B199A7A-CCCC-4D5A-8378-05AE6D5F8F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2857" y="1206956"/>
            <a:ext cx="11234057" cy="12169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>
              <a:spcBef>
                <a:spcPct val="50000"/>
              </a:spcBef>
              <a:buClr>
                <a:srgbClr val="000000"/>
              </a:buClr>
            </a:pPr>
            <a:r>
              <a:rPr lang="en-US" sz="3600" kern="0" dirty="0" smtClean="0">
                <a:solidFill>
                  <a:srgbClr val="434343">
                    <a:lumMod val="50000"/>
                  </a:srgb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</a:t>
            </a:r>
            <a:r>
              <a:rPr lang="en-US" sz="3600" kern="0" dirty="0" err="1" smtClean="0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Cánh</a:t>
            </a:r>
            <a:r>
              <a:rPr lang="en-US" sz="3600" kern="0" dirty="0" smtClean="0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cam </a:t>
            </a:r>
            <a:r>
              <a:rPr lang="en-US" sz="3600" kern="0" dirty="0" err="1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có</a:t>
            </a:r>
            <a:r>
              <a:rPr lang="en-US" sz="3600" kern="0" dirty="0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đôi</a:t>
            </a:r>
            <a:r>
              <a:rPr lang="en-US" sz="3600" kern="0" dirty="0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cánh</a:t>
            </a:r>
            <a:r>
              <a:rPr lang="en-US" sz="3600" kern="0" dirty="0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xanh</a:t>
            </a:r>
            <a:r>
              <a:rPr lang="en-US" sz="3600" kern="0" dirty="0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biếc</a:t>
            </a:r>
            <a:r>
              <a:rPr lang="en-US" sz="3600" kern="0" dirty="0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 </a:t>
            </a:r>
            <a:r>
              <a:rPr lang="en-US" sz="3600" kern="0" dirty="0" err="1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óng</a:t>
            </a:r>
            <a:r>
              <a:rPr lang="en-US" sz="3600" kern="0" dirty="0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ánh</a:t>
            </a:r>
            <a:r>
              <a:rPr lang="en-US" sz="3600" kern="0" dirty="0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dưới</a:t>
            </a:r>
            <a:r>
              <a:rPr lang="en-US" sz="3600" kern="0" dirty="0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ánh</a:t>
            </a:r>
            <a:r>
              <a:rPr lang="en-US" sz="3600" kern="0" dirty="0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nắng</a:t>
            </a:r>
            <a:r>
              <a:rPr lang="en-US" sz="3600" kern="0" dirty="0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mặt</a:t>
            </a:r>
            <a:r>
              <a:rPr lang="en-US" sz="3600" kern="0" dirty="0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trời</a:t>
            </a:r>
            <a:r>
              <a:rPr lang="en-US" sz="3600" kern="0" dirty="0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 </a:t>
            </a:r>
            <a:r>
              <a:rPr lang="en-US" sz="3600" kern="0" dirty="0" smtClean="0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(</a:t>
            </a:r>
            <a:r>
              <a:rPr lang="en-US" sz="3600" kern="0" dirty="0" err="1" smtClean="0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Bài</a:t>
            </a:r>
            <a:r>
              <a:rPr lang="en-US" sz="3600" kern="0" dirty="0" smtClean="0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 smtClean="0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Tạm</a:t>
            </a:r>
            <a:r>
              <a:rPr lang="en-US" sz="3600" kern="0" dirty="0" smtClean="0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 smtClean="0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biệt</a:t>
            </a:r>
            <a:r>
              <a:rPr lang="en-US" sz="3600" kern="0" dirty="0" smtClean="0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 smtClean="0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cánh</a:t>
            </a:r>
            <a:r>
              <a:rPr lang="en-US" sz="3600" kern="0" dirty="0" smtClean="0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cam)</a:t>
            </a:r>
            <a:endParaRPr lang="en-US" altLang="en-US" sz="3600" b="1" kern="0" dirty="0">
              <a:solidFill>
                <a:srgbClr val="181CB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4" name="Text Box 14">
            <a:extLst>
              <a:ext uri="{FF2B5EF4-FFF2-40B4-BE49-F238E27FC236}">
                <a16:creationId xmlns:a16="http://schemas.microsoft.com/office/drawing/2014/main" id="{CEFC49CD-6E47-4DCE-8505-BDA2D2232D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542" y="257917"/>
            <a:ext cx="6585744" cy="707886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>
              <a:spcBef>
                <a:spcPct val="50000"/>
              </a:spcBef>
              <a:buClr>
                <a:srgbClr val="000000"/>
              </a:buClr>
            </a:pPr>
            <a:r>
              <a:rPr lang="en-US" altLang="en-US" sz="4000" b="1" kern="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altLang="en-US" sz="4000" b="1" kern="0" dirty="0" smtClean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a) </a:t>
            </a:r>
            <a:r>
              <a:rPr lang="en-US" altLang="en-US" sz="4000" kern="0" dirty="0" err="1" smtClean="0"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altLang="en-US" sz="4000" kern="0" dirty="0" smtClean="0"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en-US" sz="4000" kern="0" dirty="0" err="1" smtClean="0"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văn</a:t>
            </a:r>
            <a:r>
              <a:rPr lang="en-US" altLang="en-US" sz="4000" kern="0" dirty="0" smtClean="0"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hay:</a:t>
            </a:r>
            <a:endParaRPr lang="en-US" altLang="en-US" sz="4000" i="1" kern="0" dirty="0">
              <a:ea typeface="Arial-Rounded" panose="020B0500000000000000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5" name="Text Box 8">
            <a:extLst>
              <a:ext uri="{FF2B5EF4-FFF2-40B4-BE49-F238E27FC236}">
                <a16:creationId xmlns:a16="http://schemas.microsoft.com/office/drawing/2014/main" id="{9B199A7A-CCCC-4D5A-8378-05AE6D5F8F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542" y="2906193"/>
            <a:ext cx="11364686" cy="230832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defTabSz="914400">
              <a:spcBef>
                <a:spcPct val="50000"/>
              </a:spcBef>
              <a:buClr>
                <a:srgbClr val="000000"/>
              </a:buClr>
            </a:pPr>
            <a:r>
              <a:rPr lang="en-US" altLang="en-US" sz="3600" kern="0" dirty="0">
                <a:solidFill>
                  <a:srgbClr val="434343">
                    <a:lumMod val="50000"/>
                  </a:srgb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altLang="en-US" sz="3600" kern="0" dirty="0" smtClean="0">
                <a:solidFill>
                  <a:srgbClr val="434343">
                    <a:lumMod val="50000"/>
                  </a:srgb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</a:t>
            </a:r>
            <a:r>
              <a:rPr lang="en-US" altLang="en-US" sz="3600" kern="0" dirty="0" smtClean="0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Thu </a:t>
            </a:r>
            <a:r>
              <a:rPr lang="en-US" altLang="en-US" sz="3600" kern="0" dirty="0" err="1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về</a:t>
            </a:r>
            <a:r>
              <a:rPr lang="en-US" altLang="en-US" sz="3600" kern="0" dirty="0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altLang="en-US" sz="3600" kern="0" dirty="0" err="1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những</a:t>
            </a:r>
            <a:r>
              <a:rPr lang="en-US" altLang="en-US" sz="3600" kern="0" dirty="0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altLang="en-US" sz="3600" kern="0" dirty="0" err="1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quả</a:t>
            </a:r>
            <a:r>
              <a:rPr lang="en-US" altLang="en-US" sz="3600" kern="0" dirty="0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altLang="en-US" sz="3600" kern="0" dirty="0" err="1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hồng</a:t>
            </a:r>
            <a:r>
              <a:rPr lang="en-US" altLang="en-US" sz="3600" kern="0" dirty="0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altLang="en-US" sz="3600" kern="0" dirty="0" err="1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đỏ</a:t>
            </a:r>
            <a:r>
              <a:rPr lang="en-US" altLang="en-US" sz="3600" kern="0" dirty="0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altLang="en-US" sz="3600" kern="0" dirty="0" err="1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mọng</a:t>
            </a:r>
            <a:r>
              <a:rPr lang="en-US" altLang="en-US" sz="3600" kern="0" dirty="0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 </a:t>
            </a:r>
            <a:r>
              <a:rPr lang="en-US" altLang="en-US" sz="3600" kern="0" dirty="0" err="1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những</a:t>
            </a:r>
            <a:r>
              <a:rPr lang="en-US" altLang="en-US" sz="3600" kern="0" dirty="0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altLang="en-US" sz="3600" kern="0" dirty="0" err="1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hạt</a:t>
            </a:r>
            <a:r>
              <a:rPr lang="en-US" altLang="en-US" sz="3600" kern="0" dirty="0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altLang="en-US" sz="3600" kern="0" dirty="0" err="1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dẻ</a:t>
            </a:r>
            <a:r>
              <a:rPr lang="en-US" altLang="en-US" sz="3600" kern="0" dirty="0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altLang="en-US" sz="3600" kern="0" dirty="0" err="1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nâu</a:t>
            </a:r>
            <a:r>
              <a:rPr lang="en-US" altLang="en-US" sz="3600" kern="0" dirty="0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altLang="en-US" sz="3600" kern="0" dirty="0" err="1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bóng</a:t>
            </a:r>
            <a:r>
              <a:rPr lang="en-US" altLang="en-US" sz="3600" kern="0" dirty="0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 </a:t>
            </a:r>
            <a:r>
              <a:rPr lang="en-US" altLang="en-US" sz="3600" kern="0" dirty="0" err="1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những</a:t>
            </a:r>
            <a:r>
              <a:rPr lang="en-US" altLang="en-US" sz="3600" kern="0" dirty="0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altLang="en-US" sz="3600" kern="0" dirty="0" err="1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quả</a:t>
            </a:r>
            <a:r>
              <a:rPr lang="en-US" altLang="en-US" sz="3600" kern="0" dirty="0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altLang="en-US" sz="3600" kern="0" dirty="0" err="1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na</a:t>
            </a:r>
            <a:r>
              <a:rPr lang="en-US" altLang="en-US" sz="3600" kern="0" dirty="0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altLang="en-US" sz="3600" kern="0" dirty="0" err="1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mở</a:t>
            </a:r>
            <a:r>
              <a:rPr lang="en-US" altLang="en-US" sz="3600" kern="0" dirty="0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to </a:t>
            </a:r>
            <a:r>
              <a:rPr lang="en-US" altLang="en-US" sz="3600" kern="0" dirty="0" err="1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mắt</a:t>
            </a:r>
            <a:r>
              <a:rPr lang="en-US" altLang="en-US" sz="3600" kern="0" dirty="0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 </a:t>
            </a:r>
            <a:r>
              <a:rPr lang="en-US" altLang="en-US" sz="3600" kern="0" dirty="0" err="1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thơm</a:t>
            </a:r>
            <a:r>
              <a:rPr lang="en-US" altLang="en-US" sz="3600" kern="0" dirty="0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altLang="en-US" sz="3600" kern="0" dirty="0" err="1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dìu</a:t>
            </a:r>
            <a:r>
              <a:rPr lang="en-US" altLang="en-US" sz="3600" kern="0" dirty="0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altLang="en-US" sz="3600" kern="0" dirty="0" err="1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dịu</a:t>
            </a:r>
            <a:r>
              <a:rPr lang="en-US" altLang="en-US" sz="3600" kern="0" dirty="0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 </a:t>
            </a:r>
            <a:r>
              <a:rPr lang="en-US" altLang="en-US" sz="3600" kern="0" dirty="0" err="1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Biển</a:t>
            </a:r>
            <a:r>
              <a:rPr lang="en-US" altLang="en-US" sz="3600" kern="0" dirty="0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altLang="en-US" sz="3600" kern="0" dirty="0" err="1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lúa</a:t>
            </a:r>
            <a:r>
              <a:rPr lang="en-US" altLang="en-US" sz="3600" kern="0" dirty="0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altLang="en-US" sz="3600" kern="0" dirty="0" err="1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vàng</a:t>
            </a:r>
            <a:r>
              <a:rPr lang="en-US" altLang="en-US" sz="3600" kern="0" dirty="0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altLang="en-US" sz="3600" kern="0" dirty="0" err="1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ươm</a:t>
            </a:r>
            <a:r>
              <a:rPr lang="en-US" altLang="en-US" sz="3600" kern="0" dirty="0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 </a:t>
            </a:r>
            <a:r>
              <a:rPr lang="en-US" altLang="en-US" sz="3600" kern="0" dirty="0" err="1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Gió</a:t>
            </a:r>
            <a:r>
              <a:rPr lang="en-US" altLang="en-US" sz="3600" kern="0" dirty="0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altLang="en-US" sz="3600" kern="0" dirty="0" err="1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nổi</a:t>
            </a:r>
            <a:r>
              <a:rPr lang="en-US" altLang="en-US" sz="3600" kern="0" dirty="0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altLang="en-US" sz="3600" kern="0" dirty="0" err="1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lên</a:t>
            </a:r>
            <a:r>
              <a:rPr lang="en-US" altLang="en-US" sz="3600" kern="0" dirty="0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altLang="en-US" sz="3600" kern="0" dirty="0" err="1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và</a:t>
            </a:r>
            <a:r>
              <a:rPr lang="en-US" altLang="en-US" sz="3600" kern="0" dirty="0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altLang="en-US" sz="3600" kern="0" dirty="0" err="1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sóng</a:t>
            </a:r>
            <a:r>
              <a:rPr lang="en-US" altLang="en-US" sz="3600" kern="0" dirty="0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altLang="en-US" sz="3600" kern="0" dirty="0" err="1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lúa</a:t>
            </a:r>
            <a:r>
              <a:rPr lang="en-US" altLang="en-US" sz="3600" kern="0" dirty="0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altLang="en-US" sz="3600" kern="0" dirty="0" err="1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vàng</a:t>
            </a:r>
            <a:r>
              <a:rPr lang="en-US" altLang="en-US" sz="3600" kern="0" dirty="0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altLang="en-US" sz="3600" kern="0" dirty="0" err="1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dập</a:t>
            </a:r>
            <a:r>
              <a:rPr lang="en-US" altLang="en-US" sz="3600" kern="0" dirty="0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altLang="en-US" sz="3600" kern="0" dirty="0" err="1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dờn</a:t>
            </a:r>
            <a:r>
              <a:rPr lang="en-US" altLang="en-US" sz="3600" kern="0" dirty="0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altLang="en-US" sz="3600" kern="0" dirty="0" err="1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trải</a:t>
            </a:r>
            <a:r>
              <a:rPr lang="en-US" altLang="en-US" sz="3600" kern="0" dirty="0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altLang="en-US" sz="3600" kern="0" dirty="0" err="1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tới</a:t>
            </a:r>
            <a:r>
              <a:rPr lang="en-US" altLang="en-US" sz="3600" kern="0" dirty="0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altLang="en-US" sz="3600" kern="0" dirty="0" err="1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chân</a:t>
            </a:r>
            <a:r>
              <a:rPr lang="en-US" altLang="en-US" sz="3600" kern="0" dirty="0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altLang="en-US" sz="3600" kern="0" dirty="0" err="1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trời</a:t>
            </a:r>
            <a:r>
              <a:rPr lang="en-US" altLang="en-US" sz="3600" kern="0" dirty="0" smtClean="0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 (</a:t>
            </a:r>
            <a:r>
              <a:rPr lang="en-US" altLang="en-US" sz="3600" kern="0" dirty="0" err="1" smtClean="0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Bài</a:t>
            </a:r>
            <a:r>
              <a:rPr lang="en-US" altLang="en-US" sz="3600" kern="0" dirty="0" smtClean="0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altLang="en-US" sz="3600" kern="0" dirty="0" err="1" smtClean="0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Mùa</a:t>
            </a:r>
            <a:r>
              <a:rPr lang="en-US" altLang="en-US" sz="3600" kern="0" dirty="0" smtClean="0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altLang="en-US" sz="3600" kern="0" dirty="0" err="1" smtClean="0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vàng</a:t>
            </a:r>
            <a:r>
              <a:rPr lang="en-US" altLang="en-US" sz="3600" kern="0" dirty="0" smtClean="0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)</a:t>
            </a:r>
            <a:endParaRPr lang="en-US" altLang="en-US" sz="3600" kern="0" dirty="0">
              <a:solidFill>
                <a:srgbClr val="181CB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59926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Science Subject for Pre-K: Observe insect life by Slidesgo">
  <a:themeElements>
    <a:clrScheme name="Simple Light">
      <a:dk1>
        <a:srgbClr val="434343"/>
      </a:dk1>
      <a:lt1>
        <a:srgbClr val="FFFFFF"/>
      </a:lt1>
      <a:dk2>
        <a:srgbClr val="2270B6"/>
      </a:dk2>
      <a:lt2>
        <a:srgbClr val="A9CF54"/>
      </a:lt2>
      <a:accent1>
        <a:srgbClr val="8DAA5D"/>
      </a:accent1>
      <a:accent2>
        <a:srgbClr val="FFC200"/>
      </a:accent2>
      <a:accent3>
        <a:srgbClr val="FF6E85"/>
      </a:accent3>
      <a:accent4>
        <a:srgbClr val="EE324F"/>
      </a:accent4>
      <a:accent5>
        <a:srgbClr val="968DFF"/>
      </a:accent5>
      <a:accent6>
        <a:srgbClr val="5A4833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1871</TotalTime>
  <Words>446</Words>
  <Application>Microsoft Office PowerPoint</Application>
  <PresentationFormat>Widescreen</PresentationFormat>
  <Paragraphs>53</Paragraphs>
  <Slides>12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12</vt:i4>
      </vt:variant>
    </vt:vector>
  </HeadingPairs>
  <TitlesOfParts>
    <vt:vector size="31" baseType="lpstr">
      <vt:lpstr>SimSun</vt:lpstr>
      <vt:lpstr>Arial</vt:lpstr>
      <vt:lpstr>Arial-Rounded</vt:lpstr>
      <vt:lpstr>Calibri</vt:lpstr>
      <vt:lpstr>Calibri Light</vt:lpstr>
      <vt:lpstr>HP001 4 hàng</vt:lpstr>
      <vt:lpstr>HP001 5 hàng</vt:lpstr>
      <vt:lpstr>Kalam</vt:lpstr>
      <vt:lpstr>Montserrat</vt:lpstr>
      <vt:lpstr>Nunito</vt:lpstr>
      <vt:lpstr>Ranchers</vt:lpstr>
      <vt:lpstr>Times New Roman</vt:lpstr>
      <vt:lpstr>思源黑体 CN Bold</vt:lpstr>
      <vt:lpstr>Office Theme</vt:lpstr>
      <vt:lpstr>Custom Design</vt:lpstr>
      <vt:lpstr>Doodle Sketchbook by Slidesgo</vt:lpstr>
      <vt:lpstr>Science Subject for Pre-K: Observe insect life by Slidesgo</vt:lpstr>
      <vt:lpstr>1_Office Theme</vt:lpstr>
      <vt:lpstr>2_Office Theme</vt:lpstr>
      <vt:lpstr>PowerPoint Presentation</vt:lpstr>
      <vt:lpstr>Thứ hai ngày 21 tháng 3 năm 2022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HuyenTT</dc:creator>
  <cp:lastModifiedBy>Admin</cp:lastModifiedBy>
  <cp:revision>188</cp:revision>
  <dcterms:created xsi:type="dcterms:W3CDTF">2019-11-27T07:37:57Z</dcterms:created>
  <dcterms:modified xsi:type="dcterms:W3CDTF">2023-03-20T03:40:42Z</dcterms:modified>
</cp:coreProperties>
</file>