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63" r:id="rId3"/>
    <p:sldId id="264" r:id="rId4"/>
    <p:sldId id="265" r:id="rId5"/>
    <p:sldId id="275" r:id="rId6"/>
    <p:sldId id="267" r:id="rId7"/>
    <p:sldId id="262" r:id="rId8"/>
    <p:sldId id="269" r:id="rId9"/>
    <p:sldId id="270" r:id="rId10"/>
    <p:sldId id="261" r:id="rId11"/>
    <p:sldId id="271" r:id="rId12"/>
    <p:sldId id="272" r:id="rId13"/>
    <p:sldId id="260" r:id="rId14"/>
    <p:sldId id="273" r:id="rId15"/>
    <p:sldId id="27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E850B-AE87-422B-B19A-1F88AC1F4814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38686-6351-46CE-9F89-C8A94A5B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7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1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1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6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9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5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0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7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6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2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6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7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0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0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90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73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325E-CE0B-4B8A-9B6A-9EC881B8BDAE}" type="datetimeFigureOut">
              <a:rPr lang="en-US" smtClean="0"/>
              <a:t>16/3/2022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756C-688F-4E73-9E43-51532FC4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602419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5047"/>
            <a:ext cx="976406" cy="876579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40120" y="1792417"/>
            <a:ext cx="7903367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886"/>
            <a:ext cx="9829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0" y="106680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bớt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bẩn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ấm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ẩm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lâu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khuẩn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83784" b="80943"/>
          <a:stretch/>
        </p:blipFill>
        <p:spPr bwMode="auto">
          <a:xfrm>
            <a:off x="228600" y="20785"/>
            <a:ext cx="838200" cy="6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66800" y="21597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931"/>
            <a:ext cx="9144000" cy="3911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31714" y="1859349"/>
            <a:ext cx="8659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mũi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ý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nhịp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59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931"/>
            <a:ext cx="9144000" cy="3911069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2697335" y="981674"/>
            <a:ext cx="2453931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96" y="2242969"/>
            <a:ext cx="8109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defTabSz="685800">
              <a:lnSpc>
                <a:spcPct val="150000"/>
              </a:lnSpc>
              <a:buFontTx/>
              <a:buChar char="-"/>
              <a:defRPr/>
            </a:pPr>
            <a:endParaRPr lang="en-US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85800">
              <a:lnSpc>
                <a:spcPct val="150000"/>
              </a:lnSpc>
              <a:buFontTx/>
              <a:buChar char="-"/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8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17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8832" y="1357735"/>
            <a:ext cx="6469418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0"/>
            <a:ext cx="9082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302403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41" y="844016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17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225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991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67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55926" y="107160"/>
            <a:ext cx="3275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207821" y="762000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10490" y="765068"/>
            <a:ext cx="830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84479"/>
            <a:ext cx="8534399" cy="25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0651"/>
          <a:stretch/>
        </p:blipFill>
        <p:spPr bwMode="auto">
          <a:xfrm>
            <a:off x="0" y="3068784"/>
            <a:ext cx="4031675" cy="7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9144000" cy="30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0651"/>
          <a:stretch/>
        </p:blipFill>
        <p:spPr bwMode="auto">
          <a:xfrm>
            <a:off x="4419600" y="3788231"/>
            <a:ext cx="4651665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273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宋体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năm ngày 17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28</cp:revision>
  <dcterms:created xsi:type="dcterms:W3CDTF">2022-03-11T10:20:36Z</dcterms:created>
  <dcterms:modified xsi:type="dcterms:W3CDTF">2022-03-16T03:51:30Z</dcterms:modified>
</cp:coreProperties>
</file>