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5" r:id="rId7"/>
    <p:sldId id="279" r:id="rId8"/>
    <p:sldId id="266" r:id="rId9"/>
    <p:sldId id="267" r:id="rId10"/>
    <p:sldId id="268" r:id="rId11"/>
    <p:sldId id="269" r:id="rId12"/>
    <p:sldId id="278" r:id="rId13"/>
    <p:sldId id="270" r:id="rId14"/>
    <p:sldId id="263" r:id="rId15"/>
    <p:sldId id="26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7031-38EA-4F83-B5D1-7C19FFE67FA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C375-E344-4C7F-B8CB-9BD8B6AA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6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5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2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C88E-D6DD-4302-A02E-5881C94BF961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169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Đọc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110  :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107  :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	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- 103  :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-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108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- 105  :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- 106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5" y="2444907"/>
            <a:ext cx="11797358" cy="1953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9799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124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3851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0362" y="363452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8097" y="363452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1" y="440553"/>
            <a:ext cx="11894737" cy="5114086"/>
          </a:xfrm>
        </p:spPr>
      </p:pic>
    </p:spTree>
    <p:extLst>
      <p:ext uri="{BB962C8B-B14F-4D97-AF65-F5344CB8AC3E}">
        <p14:creationId xmlns:p14="http://schemas.microsoft.com/office/powerpoint/2010/main" val="2065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7, 8, 9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48.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49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2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878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80127" y="104069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9" y="0"/>
            <a:ext cx="11628537" cy="6810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" y="962024"/>
            <a:ext cx="1685925" cy="271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0319" y="1063782"/>
            <a:ext cx="2093128" cy="15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8137" y="2702074"/>
            <a:ext cx="3271910" cy="45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4609" y="1030443"/>
            <a:ext cx="2510097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10614" y="2702074"/>
            <a:ext cx="3327583" cy="102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251" y="3845325"/>
            <a:ext cx="2897830" cy="174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2470" y="5599827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4502" y="3594411"/>
            <a:ext cx="3379262" cy="191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86837" y="5644449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4083" y="3190926"/>
            <a:ext cx="3271910" cy="45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7725" cy="6905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311" y="-123825"/>
            <a:ext cx="10325100" cy="289560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44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Hãy cùng đọc số</a:t>
            </a:r>
            <a:endParaRPr lang="en-US" sz="4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00062" y="2800350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76675" y="3852863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253288" y="5114925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058275" y="2771775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3" y="685872"/>
            <a:ext cx="11864827" cy="40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241353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200</Words>
  <Application>Microsoft Office PowerPoint</Application>
  <PresentationFormat>Widescreen</PresentationFormat>
  <Paragraphs>46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17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17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</cp:revision>
  <dcterms:created xsi:type="dcterms:W3CDTF">2022-03-05T12:19:55Z</dcterms:created>
  <dcterms:modified xsi:type="dcterms:W3CDTF">2008-12-31T18:10:31Z</dcterms:modified>
</cp:coreProperties>
</file>