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1" r:id="rId3"/>
    <p:sldId id="262" r:id="rId4"/>
    <p:sldId id="263" r:id="rId5"/>
    <p:sldId id="272" r:id="rId6"/>
    <p:sldId id="264" r:id="rId7"/>
    <p:sldId id="260" r:id="rId8"/>
    <p:sldId id="259" r:id="rId9"/>
    <p:sldId id="258" r:id="rId10"/>
    <p:sldId id="257" r:id="rId11"/>
    <p:sldId id="266" r:id="rId12"/>
    <p:sldId id="268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4ACDA-38DB-4B19-A04E-8D9C23A82887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A706-0EDC-4C19-B052-259A17F89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DA706-0EDC-4C19-B052-259A17F89C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3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8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8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8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8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58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45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5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7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1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2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2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213B-0B52-4489-A5BA-59F89EDE30BB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CCB3-B1DD-4027-824F-0ACE5827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E70C88E-D6DD-4302-A02E-5881C94BF9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F3F8058-2D0B-4D23-80C5-FA793A4DB5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4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4"/>
          <a:stretch/>
        </p:blipFill>
        <p:spPr bwMode="auto">
          <a:xfrm>
            <a:off x="285997" y="304800"/>
            <a:ext cx="857200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4102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63" y="-228600"/>
            <a:ext cx="9698180" cy="76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609600" y="1461312"/>
            <a:ext cx="7924800" cy="288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bám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,…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2133600" cy="9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114" y="685800"/>
            <a:ext cx="8572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danh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3" descr="C:\Users\Minhthangpc.VN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228600"/>
            <a:ext cx="9231087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2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2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113" y="844016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16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225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Đạo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đức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kiếm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hỗ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trợ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2)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00138" y="2249343"/>
            <a:ext cx="6943724" cy="8748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72043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706575"/>
            <a:ext cx="275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415"/>
            <a:ext cx="9067800" cy="27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hthangpc.VN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5" y="3962400"/>
            <a:ext cx="891193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r="50000"/>
          <a:stretch/>
        </p:blipFill>
        <p:spPr bwMode="auto">
          <a:xfrm>
            <a:off x="914400" y="228600"/>
            <a:ext cx="7239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0" y="4724400"/>
            <a:ext cx="857200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ô,… 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mượn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/>
          <a:stretch/>
        </p:blipFill>
        <p:spPr bwMode="auto">
          <a:xfrm>
            <a:off x="609600" y="381000"/>
            <a:ext cx="792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1054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kéo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hét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51"/>
          <a:stretch/>
        </p:blipFill>
        <p:spPr bwMode="auto">
          <a:xfrm>
            <a:off x="533400" y="381000"/>
            <a:ext cx="815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997" y="5334000"/>
            <a:ext cx="8572006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289</Words>
  <Application>Microsoft Office PowerPoint</Application>
  <PresentationFormat>On-screen Show (4:3)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SimSun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tư ngày 16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25</cp:revision>
  <dcterms:created xsi:type="dcterms:W3CDTF">2022-03-12T10:35:00Z</dcterms:created>
  <dcterms:modified xsi:type="dcterms:W3CDTF">2022-03-15T07:48:53Z</dcterms:modified>
</cp:coreProperties>
</file>