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368" r:id="rId3"/>
    <p:sldId id="342" r:id="rId4"/>
    <p:sldId id="369" r:id="rId5"/>
    <p:sldId id="370" r:id="rId6"/>
    <p:sldId id="326" r:id="rId7"/>
    <p:sldId id="372" r:id="rId8"/>
    <p:sldId id="373" r:id="rId9"/>
    <p:sldId id="374" r:id="rId10"/>
    <p:sldId id="371" r:id="rId11"/>
    <p:sldId id="363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99"/>
    <a:srgbClr val="660066"/>
    <a:srgbClr val="990099"/>
    <a:srgbClr val="F94973"/>
    <a:srgbClr val="800080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3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62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221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4246" y="530101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849758" y="1649596"/>
            <a:ext cx="545863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17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3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 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38952" y="180886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Tạm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biệt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cánh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cam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195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0202" y="3981157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644263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8413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881474" y="21651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oạch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80D26-FCE2-4184-A2C4-F126BCD04056}"/>
              </a:ext>
            </a:extLst>
          </p:cNvPr>
          <p:cNvSpPr txBox="1"/>
          <p:nvPr/>
        </p:nvSpPr>
        <p:spPr>
          <a:xfrm>
            <a:off x="1865470" y="31033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FB37C-8865-4E69-BC09-47E0C7E0367E}"/>
              </a:ext>
            </a:extLst>
          </p:cNvPr>
          <p:cNvSpPr txBox="1"/>
          <p:nvPr/>
        </p:nvSpPr>
        <p:spPr>
          <a:xfrm>
            <a:off x="6422469" y="2230094"/>
            <a:ext cx="5190412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C9A36-A159-4F28-B9E9-399BB9A9397A}"/>
              </a:ext>
            </a:extLst>
          </p:cNvPr>
          <p:cNvSpPr txBox="1"/>
          <p:nvPr/>
        </p:nvSpPr>
        <p:spPr>
          <a:xfrm>
            <a:off x="6404639" y="3138925"/>
            <a:ext cx="560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656D47E-1A25-4405-A195-50290A0953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7100">
                        <a14:foregroundMark x1="4800" y1="36795" x2="6800" y2="38462"/>
                        <a14:foregroundMark x1="2600" y1="50769" x2="3500" y2="55000"/>
                        <a14:foregroundMark x1="91500" y1="39615" x2="92900" y2="47308"/>
                        <a14:foregroundMark x1="96900" y1="42949" x2="96900" y2="44744"/>
                        <a14:foregroundMark x1="96700" y1="62821" x2="97100" y2="64359"/>
                        <a14:foregroundMark x1="2300" y1="35000" x2="2300" y2="36538"/>
                        <a14:foregroundMark x1="1500" y1="49615" x2="13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62" y="2279177"/>
            <a:ext cx="1307882" cy="102972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AC0346-441E-417D-BD28-5607A17B48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36" b="90000" l="800" r="97700">
                        <a14:foregroundMark x1="4000" y1="48590" x2="10200" y2="60128"/>
                        <a14:foregroundMark x1="82500" y1="7436" x2="79100" y2="7436"/>
                        <a14:foregroundMark x1="92400" y1="30513" x2="92400" y2="39744"/>
                        <a14:foregroundMark x1="97200" y1="42051" x2="97700" y2="41923"/>
                        <a14:foregroundMark x1="900" y1="48590" x2="800" y2="4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750">
            <a:off x="3697195" y="3101516"/>
            <a:ext cx="1375116" cy="1350095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2E4318B4-3FDA-4D3B-9D29-766D6F7C9A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0" r="96500">
                        <a14:foregroundMark x1="2700" y1="28077" x2="4200" y2="34359"/>
                        <a14:foregroundMark x1="1500" y1="41410" x2="1400" y2="45513"/>
                        <a14:foregroundMark x1="700" y1="26154" x2="2100" y2="28718"/>
                        <a14:foregroundMark x1="91000" y1="30256" x2="94600" y2="36154"/>
                        <a14:foregroundMark x1="94600" y1="36154" x2="96500" y2="46154"/>
                        <a14:foregroundMark x1="700" y1="43718" x2="200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7" y="2284439"/>
            <a:ext cx="1321364" cy="1024459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A8E5238B-F1F6-4D62-B403-18FDA9438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90000" l="8200" r="95100">
                        <a14:foregroundMark x1="76900" y1="6204" x2="83800" y2="8704"/>
                        <a14:foregroundMark x1="84800" y1="8241" x2="89800" y2="13981"/>
                        <a14:foregroundMark x1="89800" y1="13981" x2="91800" y2="18241"/>
                        <a14:foregroundMark x1="93400" y1="16204" x2="95100" y2="17593"/>
                        <a14:foregroundMark x1="75000" y1="2870" x2="75200" y2="2685"/>
                        <a14:foregroundMark x1="8200" y1="71574" x2="87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2619">
            <a:off x="7183819" y="3212020"/>
            <a:ext cx="912628" cy="10532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" y="3474965"/>
            <a:ext cx="2347163" cy="3292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738700" y="587879"/>
            <a:ext cx="1021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562245" y="146672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23F1E-F72D-4736-827F-32DACA1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9" y="2294705"/>
            <a:ext cx="11769703" cy="270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B857B-7767-4166-AAB9-4C3602641D50}"/>
              </a:ext>
            </a:extLst>
          </p:cNvPr>
          <p:cNvSpPr txBox="1"/>
          <p:nvPr/>
        </p:nvSpPr>
        <p:spPr>
          <a:xfrm>
            <a:off x="1043863" y="4681401"/>
            <a:ext cx="16688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637A-30A9-424C-9868-3C3C2A2B3D30}"/>
              </a:ext>
            </a:extLst>
          </p:cNvPr>
          <p:cNvSpPr txBox="1"/>
          <p:nvPr/>
        </p:nvSpPr>
        <p:spPr>
          <a:xfrm>
            <a:off x="3622770" y="4681401"/>
            <a:ext cx="224771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4A20BE-63B2-41F6-840A-793766F00EB3}"/>
              </a:ext>
            </a:extLst>
          </p:cNvPr>
          <p:cNvSpPr txBox="1"/>
          <p:nvPr/>
        </p:nvSpPr>
        <p:spPr>
          <a:xfrm>
            <a:off x="6461761" y="4681401"/>
            <a:ext cx="17678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4264E2-4C9A-46EB-8B7F-FEBE8C92B3EA}"/>
              </a:ext>
            </a:extLst>
          </p:cNvPr>
          <p:cNvSpPr txBox="1"/>
          <p:nvPr/>
        </p:nvSpPr>
        <p:spPr>
          <a:xfrm>
            <a:off x="9077932" y="4681402"/>
            <a:ext cx="26462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562245" y="715645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786932" y="116733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3256927" y="1936167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538FF-EAE3-4D79-9566-4C3684EE6D92}"/>
              </a:ext>
            </a:extLst>
          </p:cNvPr>
          <p:cNvSpPr txBox="1"/>
          <p:nvPr/>
        </p:nvSpPr>
        <p:spPr>
          <a:xfrm>
            <a:off x="4130040" y="3519746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7B698-9FCE-4697-8E3B-E2AAF28D0C4C}"/>
              </a:ext>
            </a:extLst>
          </p:cNvPr>
          <p:cNvSpPr txBox="1"/>
          <p:nvPr/>
        </p:nvSpPr>
        <p:spPr>
          <a:xfrm>
            <a:off x="6263640" y="195827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B42EE-F59E-43A3-9B22-EFE9B2DF34F5}"/>
              </a:ext>
            </a:extLst>
          </p:cNvPr>
          <p:cNvSpPr txBox="1"/>
          <p:nvPr/>
        </p:nvSpPr>
        <p:spPr>
          <a:xfrm>
            <a:off x="4785360" y="279708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2DC61154-F6BF-4ECD-B8EC-A74C465C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79">
            <a:off x="593274" y="4437725"/>
            <a:ext cx="3394709" cy="215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grass, mammal, outdoor, tree&#10;&#10;Description automatically generated">
            <a:extLst>
              <a:ext uri="{FF2B5EF4-FFF2-40B4-BE49-F238E27FC236}">
                <a16:creationId xmlns:a16="http://schemas.microsoft.com/office/drawing/2014/main" id="{50DD0D96-8B3E-477F-ABB1-05475C72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306047"/>
            <a:ext cx="3957538" cy="219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white rabbit in the grass&#10;&#10;Description automatically generated with medium confidence">
            <a:extLst>
              <a:ext uri="{FF2B5EF4-FFF2-40B4-BE49-F238E27FC236}">
                <a16:creationId xmlns:a16="http://schemas.microsoft.com/office/drawing/2014/main" id="{67FFB81A-2271-43B3-94C1-31745B6DB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2">
            <a:off x="8598710" y="1918013"/>
            <a:ext cx="2888901" cy="198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786932" y="345411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S/65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Tạm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biệt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cam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00264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Tạm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biệt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cam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0" y="1492538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Tạm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cánh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cam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s/x;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noProof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77371" y="1986135"/>
            <a:ext cx="10351567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30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75877" y="2927178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901876" y="3651761"/>
            <a:ext cx="1052086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cam,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1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2989" y="3190066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62269" y="314055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6436" y="3800156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tễnh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586</Words>
  <Application>Microsoft Office PowerPoint</Application>
  <PresentationFormat>Widescreen</PresentationFormat>
  <Paragraphs>89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HP001 4 hàng</vt:lpstr>
      <vt:lpstr>iCiel Cucho Bold</vt:lpstr>
      <vt:lpstr>Times New Roman</vt:lpstr>
      <vt:lpstr>Titan One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77</cp:revision>
  <dcterms:created xsi:type="dcterms:W3CDTF">2021-06-21T09:45:27Z</dcterms:created>
  <dcterms:modified xsi:type="dcterms:W3CDTF">2023-03-16T09:18:37Z</dcterms:modified>
</cp:coreProperties>
</file>