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73" r:id="rId3"/>
    <p:sldId id="466" r:id="rId4"/>
    <p:sldId id="470" r:id="rId5"/>
    <p:sldId id="472" r:id="rId6"/>
    <p:sldId id="266" r:id="rId7"/>
    <p:sldId id="267" r:id="rId8"/>
    <p:sldId id="268" r:id="rId9"/>
    <p:sldId id="274" r:id="rId10"/>
    <p:sldId id="4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113" d="100"/>
          <a:sy n="113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svg"/><Relationship Id="rId11" Type="http://schemas.openxmlformats.org/officeDocument/2006/relationships/slide" Target="slide5.xml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sv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0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1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178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Arial</vt:lpstr>
      <vt:lpstr>Calibri</vt:lpstr>
      <vt:lpstr>Cambria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MyPC</cp:lastModifiedBy>
  <cp:revision>46</cp:revision>
  <dcterms:created xsi:type="dcterms:W3CDTF">2022-11-23T13:59:53Z</dcterms:created>
  <dcterms:modified xsi:type="dcterms:W3CDTF">2025-02-26T05:57:54Z</dcterms:modified>
</cp:coreProperties>
</file>