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</p:sldMasterIdLst>
  <p:notesMasterIdLst>
    <p:notesMasterId r:id="rId34"/>
  </p:notesMasterIdLst>
  <p:sldIdLst>
    <p:sldId id="264" r:id="rId4"/>
    <p:sldId id="502" r:id="rId5"/>
    <p:sldId id="396" r:id="rId6"/>
    <p:sldId id="263" r:id="rId7"/>
    <p:sldId id="265" r:id="rId8"/>
    <p:sldId id="497" r:id="rId9"/>
    <p:sldId id="270" r:id="rId10"/>
    <p:sldId id="320" r:id="rId11"/>
    <p:sldId id="488" r:id="rId12"/>
    <p:sldId id="473" r:id="rId13"/>
    <p:sldId id="277" r:id="rId14"/>
    <p:sldId id="498" r:id="rId15"/>
    <p:sldId id="499" r:id="rId16"/>
    <p:sldId id="343" r:id="rId17"/>
    <p:sldId id="503" r:id="rId18"/>
    <p:sldId id="372" r:id="rId19"/>
    <p:sldId id="492" r:id="rId20"/>
    <p:sldId id="284" r:id="rId21"/>
    <p:sldId id="485" r:id="rId22"/>
    <p:sldId id="285" r:id="rId23"/>
    <p:sldId id="287" r:id="rId24"/>
    <p:sldId id="493" r:id="rId25"/>
    <p:sldId id="495" r:id="rId26"/>
    <p:sldId id="496" r:id="rId27"/>
    <p:sldId id="291" r:id="rId28"/>
    <p:sldId id="504" r:id="rId29"/>
    <p:sldId id="293" r:id="rId30"/>
    <p:sldId id="257" r:id="rId31"/>
    <p:sldId id="359" r:id="rId32"/>
    <p:sldId id="351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B8083E"/>
    <a:srgbClr val="A2D668"/>
    <a:srgbClr val="FF99CC"/>
    <a:srgbClr val="E04406"/>
    <a:srgbClr val="FF0066"/>
    <a:srgbClr val="117D09"/>
    <a:srgbClr val="F34A07"/>
    <a:srgbClr val="FF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liêm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2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7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68FA4F-B6C7-4CEB-90A1-52B3ABE0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98" y="3246977"/>
            <a:ext cx="4893766" cy="36362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50224"/>
            <a:ext cx="11781751" cy="1499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345201" y="-14792"/>
            <a:ext cx="7975942" cy="166424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4745" y="450562"/>
            <a:ext cx="787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84593" y="265268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7659" y="17453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16466" y="1568648"/>
            <a:ext cx="6854734" cy="106343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435930" y="1191411"/>
            <a:ext cx="411971" cy="429462"/>
          </a:xfrm>
          <a:prstGeom prst="ellipse">
            <a:avLst/>
          </a:prstGeom>
          <a:solidFill>
            <a:srgbClr val="E0440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971640" y="1069725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2544835" y="1050170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tĩnh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4064000" y="36140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567CD4A-D557-4B94-90A1-5C72BB63B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46" y="2696946"/>
            <a:ext cx="5728508" cy="3903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m-thanh-tieng-quet-choi-xao-xac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4BA17AF-235E-4B9D-ABF9-93DCE2615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" y="5990901"/>
            <a:ext cx="609600" cy="609600"/>
          </a:xfrm>
          <a:prstGeom prst="rect">
            <a:avLst/>
          </a:prstGeom>
        </p:spPr>
      </p:pic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E23798BC-D85B-4F2D-8EC5-D4CCB42E6A56}"/>
              </a:ext>
            </a:extLst>
          </p:cNvPr>
          <p:cNvSpPr/>
          <p:nvPr/>
        </p:nvSpPr>
        <p:spPr>
          <a:xfrm>
            <a:off x="435930" y="1938257"/>
            <a:ext cx="411971" cy="429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F2E99-2C1D-4400-A868-E223C48A59B2}"/>
              </a:ext>
            </a:extLst>
          </p:cNvPr>
          <p:cNvSpPr txBox="1"/>
          <p:nvPr/>
        </p:nvSpPr>
        <p:spPr>
          <a:xfrm>
            <a:off x="971640" y="1796842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BFADD-070C-4817-BA8D-CF32F5D9B86E}"/>
              </a:ext>
            </a:extLst>
          </p:cNvPr>
          <p:cNvSpPr txBox="1"/>
          <p:nvPr/>
        </p:nvSpPr>
        <p:spPr>
          <a:xfrm>
            <a:off x="2649938" y="1755249"/>
            <a:ext cx="910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vệ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phục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382716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918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334465" y="79913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4418852" y="87136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314451" y="110614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31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386272" y="269112"/>
            <a:ext cx="116150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1954111" y="1330897"/>
            <a:ext cx="4471114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896F-C226-4170-94D0-615B9D0059FC}"/>
              </a:ext>
            </a:extLst>
          </p:cNvPr>
          <p:cNvSpPr txBox="1"/>
          <p:nvPr/>
        </p:nvSpPr>
        <p:spPr>
          <a:xfrm>
            <a:off x="7118574" y="1330897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87A0B-0228-43D1-B746-1A0039AEAB7F}"/>
              </a:ext>
            </a:extLst>
          </p:cNvPr>
          <p:cNvCxnSpPr>
            <a:cxnSpLocks/>
          </p:cNvCxnSpPr>
          <p:nvPr/>
        </p:nvCxnSpPr>
        <p:spPr>
          <a:xfrm>
            <a:off x="2432306" y="1847264"/>
            <a:ext cx="2396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E65CB4-4067-4419-8D5F-A51115C1F207}"/>
              </a:ext>
            </a:extLst>
          </p:cNvPr>
          <p:cNvCxnSpPr>
            <a:cxnSpLocks/>
          </p:cNvCxnSpPr>
          <p:nvPr/>
        </p:nvCxnSpPr>
        <p:spPr>
          <a:xfrm>
            <a:off x="7236916" y="1809581"/>
            <a:ext cx="2805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0F39F6-CC20-4813-ABD4-1AF1C4D5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406" y="1279745"/>
            <a:ext cx="4197138" cy="311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E6D71-8862-4897-BBE3-423215A24862}"/>
              </a:ext>
            </a:extLst>
          </p:cNvPr>
          <p:cNvSpPr txBox="1"/>
          <p:nvPr/>
        </p:nvSpPr>
        <p:spPr>
          <a:xfrm>
            <a:off x="5623889" y="1932870"/>
            <a:ext cx="5446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B47D3-92AE-4E05-A505-4B0B947D0D31}"/>
              </a:ext>
            </a:extLst>
          </p:cNvPr>
          <p:cNvSpPr txBox="1"/>
          <p:nvPr/>
        </p:nvSpPr>
        <p:spPr>
          <a:xfrm>
            <a:off x="2333596" y="5347221"/>
            <a:ext cx="626127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+ </a:t>
            </a:r>
            <a:r>
              <a:rPr lang="en-US" sz="3200" baseline="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D238D-7D22-40C2-BBEC-80ACCCD2D91A}"/>
              </a:ext>
            </a:extLst>
          </p:cNvPr>
          <p:cNvSpPr txBox="1"/>
          <p:nvPr/>
        </p:nvSpPr>
        <p:spPr>
          <a:xfrm>
            <a:off x="125015" y="356198"/>
            <a:ext cx="116150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B47D3-92AE-4E05-A505-4B0B947D0D31}"/>
              </a:ext>
            </a:extLst>
          </p:cNvPr>
          <p:cNvSpPr txBox="1"/>
          <p:nvPr/>
        </p:nvSpPr>
        <p:spPr>
          <a:xfrm>
            <a:off x="125014" y="4620102"/>
            <a:ext cx="12418271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5B125F6-D264-4F99-8BD5-080A211EDBB0}"/>
              </a:ext>
            </a:extLst>
          </p:cNvPr>
          <p:cNvSpPr txBox="1"/>
          <p:nvPr/>
        </p:nvSpPr>
        <p:spPr>
          <a:xfrm>
            <a:off x="677069" y="1439831"/>
            <a:ext cx="4331942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B8083E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95927" y="144899"/>
            <a:ext cx="1161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D91BE-43D6-4266-AE5C-B3817FD31195}"/>
              </a:ext>
            </a:extLst>
          </p:cNvPr>
          <p:cNvSpPr txBox="1"/>
          <p:nvPr/>
        </p:nvSpPr>
        <p:spPr>
          <a:xfrm>
            <a:off x="5270268" y="4604562"/>
            <a:ext cx="6921731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257FAF-E90F-48FC-BF05-D94A118A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187" y="1205342"/>
            <a:ext cx="4471114" cy="2935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94EDBA-BCE0-467A-BEBE-300EBE71D303}"/>
              </a:ext>
            </a:extLst>
          </p:cNvPr>
          <p:cNvSpPr txBox="1"/>
          <p:nvPr/>
        </p:nvSpPr>
        <p:spPr>
          <a:xfrm>
            <a:off x="326836" y="498913"/>
            <a:ext cx="11690992" cy="1640962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84C616-B0AB-4E77-BC01-B7844D3B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307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385641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074176" y="1783194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Tiếng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chổi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tre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(54)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5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287167" y="170359"/>
            <a:ext cx="1084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1C280-3964-432D-9E7C-D709DC1B00E6}"/>
              </a:ext>
            </a:extLst>
          </p:cNvPr>
          <p:cNvSpPr txBox="1"/>
          <p:nvPr/>
        </p:nvSpPr>
        <p:spPr>
          <a:xfrm>
            <a:off x="3101623" y="809901"/>
            <a:ext cx="3231678" cy="349069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92CD7-73D8-4C60-A8AF-34F45CBF2482}"/>
              </a:ext>
            </a:extLst>
          </p:cNvPr>
          <p:cNvSpPr txBox="1"/>
          <p:nvPr/>
        </p:nvSpPr>
        <p:spPr>
          <a:xfrm>
            <a:off x="921884" y="4459028"/>
            <a:ext cx="82849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8CED6-B8C2-4DCF-9BDE-706F09FA8067}"/>
              </a:ext>
            </a:extLst>
          </p:cNvPr>
          <p:cNvSpPr txBox="1"/>
          <p:nvPr/>
        </p:nvSpPr>
        <p:spPr>
          <a:xfrm>
            <a:off x="921885" y="5323811"/>
            <a:ext cx="82849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5DD80-337F-4FD3-B3AA-36FC8437E6DE}"/>
              </a:ext>
            </a:extLst>
          </p:cNvPr>
          <p:cNvSpPr txBox="1"/>
          <p:nvPr/>
        </p:nvSpPr>
        <p:spPr>
          <a:xfrm>
            <a:off x="921885" y="6166421"/>
            <a:ext cx="91836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E9437CB4-E204-49F8-9B7C-3E0B16967F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32" y="4133008"/>
            <a:ext cx="901878" cy="901878"/>
          </a:xfrm>
          <a:prstGeom prst="rect">
            <a:avLst/>
          </a:prstGeom>
        </p:spPr>
      </p:pic>
      <p:pic>
        <p:nvPicPr>
          <p:cNvPr id="1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E83676-1AE4-4EFF-9C6D-0B9802EB7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8530" y="4234705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9184FF-D32C-4335-A84F-693C406B4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2524" y="1205950"/>
            <a:ext cx="3924926" cy="25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  <p:bldP spid="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643182" y="275315"/>
            <a:ext cx="115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nhắn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nhủ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qua 3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A5D1B-2E2F-4516-8F88-61E5F31F5C8A}"/>
              </a:ext>
            </a:extLst>
          </p:cNvPr>
          <p:cNvSpPr txBox="1"/>
          <p:nvPr/>
        </p:nvSpPr>
        <p:spPr>
          <a:xfrm>
            <a:off x="4598853" y="1257251"/>
            <a:ext cx="6093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8E561-B34E-4D43-B934-2F2B7D4EC12B}"/>
              </a:ext>
            </a:extLst>
          </p:cNvPr>
          <p:cNvSpPr txBox="1"/>
          <p:nvPr/>
        </p:nvSpPr>
        <p:spPr>
          <a:xfrm>
            <a:off x="643182" y="3959787"/>
            <a:ext cx="110836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vứt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bừa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vất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vả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AF98-2961-4F38-B2D0-70010FC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56" y="434302"/>
            <a:ext cx="11730230" cy="1325563"/>
          </a:xfrm>
          <a:solidFill>
            <a:srgbClr val="A2D668"/>
          </a:solidFill>
        </p:spPr>
        <p:txBody>
          <a:bodyPr>
            <a:noAutofit/>
          </a:bodyPr>
          <a:lstStyle/>
          <a:p>
            <a:pPr algn="just">
              <a:lnSpc>
                <a:spcPts val="5000"/>
              </a:lnSpc>
            </a:pP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F8495D8-D5A1-4C74-88F1-0D2953DD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8" y="3775784"/>
            <a:ext cx="3223070" cy="316714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2F28F-D12A-418A-AA22-E1B90B65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24" y="2643447"/>
            <a:ext cx="6491413" cy="3886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5933650-BC53-4DA7-8286-C00C7685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5354"/>
            <a:ext cx="5932019" cy="444901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E1727F9-BE8B-41EA-AB98-2993A065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" y="2306884"/>
            <a:ext cx="5932018" cy="44490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C2EF5-AA5D-4B8F-A05F-67298FBE39ED}"/>
              </a:ext>
            </a:extLst>
          </p:cNvPr>
          <p:cNvSpPr txBox="1">
            <a:spLocks/>
          </p:cNvSpPr>
          <p:nvPr/>
        </p:nvSpPr>
        <p:spPr>
          <a:xfrm>
            <a:off x="223924" y="254686"/>
            <a:ext cx="11744152" cy="1432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4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47D8E-77A7-4876-812E-3235A5442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3" y="1600682"/>
            <a:ext cx="8577158" cy="511291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D6F380A-E9D9-4F9C-BA7A-464BD7A7A7FF}"/>
              </a:ext>
            </a:extLst>
          </p:cNvPr>
          <p:cNvSpPr txBox="1">
            <a:spLocks/>
          </p:cNvSpPr>
          <p:nvPr/>
        </p:nvSpPr>
        <p:spPr>
          <a:xfrm>
            <a:off x="990648" y="325313"/>
            <a:ext cx="10400607" cy="1012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5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848871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7" y="715617"/>
            <a:ext cx="8738680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41440"/>
            <a:ext cx="1106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miêu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âm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thanh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814516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C6E7202-3270-4A4E-BF3D-7570111941C0}"/>
              </a:ext>
            </a:extLst>
          </p:cNvPr>
          <p:cNvSpPr txBox="1"/>
          <p:nvPr/>
        </p:nvSpPr>
        <p:spPr>
          <a:xfrm>
            <a:off x="6612206" y="1479380"/>
            <a:ext cx="439212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me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044771-125C-4DEA-B84E-866AEF5A6AB8}"/>
              </a:ext>
            </a:extLst>
          </p:cNvPr>
          <p:cNvCxnSpPr>
            <a:cxnSpLocks/>
          </p:cNvCxnSpPr>
          <p:nvPr/>
        </p:nvCxnSpPr>
        <p:spPr>
          <a:xfrm flipV="1">
            <a:off x="7032509" y="4702629"/>
            <a:ext cx="1342234" cy="4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4CAC18-3830-4BB2-9557-3D7F7BEDD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74" y="1904521"/>
            <a:ext cx="5213671" cy="304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73851"/>
            <a:ext cx="1069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tác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chị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lao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b="1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68F3C9E3-E27D-4860-AE31-3B379AAEB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23" y="1379913"/>
            <a:ext cx="6549527" cy="44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89548" y="281503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1611" y="2752051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600" y="-1251947"/>
            <a:ext cx="1683657" cy="239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306285" y="251742"/>
            <a:ext cx="10508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Theo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23519450-D555-4D5D-94FC-97E6BDF86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7" y="1634287"/>
            <a:ext cx="12055223" cy="45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18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8" y="875703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459450" y="106482"/>
            <a:ext cx="2564910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2933920" y="274330"/>
            <a:ext cx="488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3733391" y="1227247"/>
            <a:ext cx="4081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ổi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ao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lang="en-US" sz="5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54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ắt</a:t>
            </a:r>
            <a:endParaRPr lang="en-US" sz="5400" b="1" noProof="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5400" b="1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</a:t>
            </a:r>
            <a:r>
              <a:rPr kumimoji="0" lang="en-US" sz="54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5400" b="1" i="0" u="none" strike="noStrike" kern="1200" cap="none" spc="0" normalizeH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31" y="4051738"/>
            <a:ext cx="3431154" cy="2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382716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27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1715855" y="5965015"/>
            <a:ext cx="510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918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334465" y="79913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4418852" y="87136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314451" y="110614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040914" y="106482"/>
            <a:ext cx="3983446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4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1" grpId="1"/>
      <p:bldP spid="14" grpId="0"/>
      <p:bldP spid="15" grpId="0"/>
      <p:bldP spid="15" grpId="1"/>
      <p:bldP spid="10" grpId="0"/>
      <p:bldP spid="10" grpId="1"/>
      <p:bldP spid="12" grpId="0" animBg="1"/>
      <p:bldP spid="13" grpId="0" animBg="1"/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258647" y="722918"/>
            <a:ext cx="4465987" cy="605641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>
              <a:lnSpc>
                <a:spcPts val="3900"/>
              </a:lnSpc>
            </a:pP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3" y="119541"/>
            <a:ext cx="757429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764178" y="851608"/>
            <a:ext cx="5097374" cy="5685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876313" y="6417883"/>
            <a:ext cx="662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70555" y="998107"/>
            <a:ext cx="5097374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>
              <a:lnSpc>
                <a:spcPts val="39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128808" y="637911"/>
            <a:ext cx="45197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4418852" y="871361"/>
            <a:ext cx="45197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8314451" y="1106148"/>
            <a:ext cx="45197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6CD42E-E9A4-4131-BDAE-97689EF19C2E}"/>
              </a:ext>
            </a:extLst>
          </p:cNvPr>
          <p:cNvGrpSpPr/>
          <p:nvPr/>
        </p:nvGrpSpPr>
        <p:grpSpPr>
          <a:xfrm>
            <a:off x="2647241" y="5722366"/>
            <a:ext cx="273384" cy="423862"/>
            <a:chOff x="5978631" y="2353892"/>
            <a:chExt cx="239796" cy="42386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548D87-D99E-4CBE-A313-60F943E91449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924F72-2CA6-4A37-BF47-11F85A3DADA7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93F235-CD62-4EDD-B4A4-FF1891102B60}"/>
              </a:ext>
            </a:extLst>
          </p:cNvPr>
          <p:cNvCxnSpPr>
            <a:cxnSpLocks/>
          </p:cNvCxnSpPr>
          <p:nvPr/>
        </p:nvCxnSpPr>
        <p:spPr>
          <a:xfrm flipH="1">
            <a:off x="1977445" y="1758769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2C3721-0A28-42F4-B3DB-C708A3BA9780}"/>
              </a:ext>
            </a:extLst>
          </p:cNvPr>
          <p:cNvCxnSpPr>
            <a:cxnSpLocks/>
          </p:cNvCxnSpPr>
          <p:nvPr/>
        </p:nvCxnSpPr>
        <p:spPr>
          <a:xfrm flipH="1">
            <a:off x="3313469" y="796677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D12FBB-399F-4495-82C9-FE863D36C8C9}"/>
              </a:ext>
            </a:extLst>
          </p:cNvPr>
          <p:cNvCxnSpPr>
            <a:cxnSpLocks/>
          </p:cNvCxnSpPr>
          <p:nvPr/>
        </p:nvCxnSpPr>
        <p:spPr>
          <a:xfrm flipH="1">
            <a:off x="4342652" y="2808765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265C6-B885-4DD0-B27A-B372141DAF6A}"/>
              </a:ext>
            </a:extLst>
          </p:cNvPr>
          <p:cNvGrpSpPr/>
          <p:nvPr/>
        </p:nvGrpSpPr>
        <p:grpSpPr>
          <a:xfrm>
            <a:off x="6724399" y="5830211"/>
            <a:ext cx="273384" cy="423862"/>
            <a:chOff x="5978631" y="2353892"/>
            <a:chExt cx="239796" cy="42386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8227D0-9765-476D-AF1E-E09590A03C6D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93EC90-5ED5-4EA1-95EF-08F8F9B52A39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3D1C9-1255-4BF8-877C-E937A753503D}"/>
              </a:ext>
            </a:extLst>
          </p:cNvPr>
          <p:cNvCxnSpPr>
            <a:cxnSpLocks/>
          </p:cNvCxnSpPr>
          <p:nvPr/>
        </p:nvCxnSpPr>
        <p:spPr>
          <a:xfrm flipH="1">
            <a:off x="7840495" y="895983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9530D2-1D96-48A4-AF99-3F350F1A1751}"/>
              </a:ext>
            </a:extLst>
          </p:cNvPr>
          <p:cNvCxnSpPr>
            <a:cxnSpLocks/>
          </p:cNvCxnSpPr>
          <p:nvPr/>
        </p:nvCxnSpPr>
        <p:spPr>
          <a:xfrm flipH="1">
            <a:off x="6139637" y="1830998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80953-F3DF-4BDD-B385-AA5496F7F843}"/>
              </a:ext>
            </a:extLst>
          </p:cNvPr>
          <p:cNvCxnSpPr>
            <a:cxnSpLocks/>
          </p:cNvCxnSpPr>
          <p:nvPr/>
        </p:nvCxnSpPr>
        <p:spPr>
          <a:xfrm flipH="1">
            <a:off x="8522183" y="2951177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75072A-A24A-44FE-9B20-FDE0E2F46E61}"/>
              </a:ext>
            </a:extLst>
          </p:cNvPr>
          <p:cNvGrpSpPr/>
          <p:nvPr/>
        </p:nvGrpSpPr>
        <p:grpSpPr>
          <a:xfrm>
            <a:off x="10519844" y="5962101"/>
            <a:ext cx="273384" cy="423862"/>
            <a:chOff x="5978631" y="2353892"/>
            <a:chExt cx="239796" cy="42386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99D99E-47F7-4404-A355-F9642F21177C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D7584C-FA14-42CD-9FF3-46E818A1C6F6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FD1DD1-6F03-4EFD-8A7B-EB5EF74B9849}"/>
              </a:ext>
            </a:extLst>
          </p:cNvPr>
          <p:cNvCxnSpPr>
            <a:cxnSpLocks/>
          </p:cNvCxnSpPr>
          <p:nvPr/>
        </p:nvCxnSpPr>
        <p:spPr>
          <a:xfrm flipH="1">
            <a:off x="11210389" y="1065306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E4A0A7-1C2B-4E1B-9908-D3EC1CDFEA77}"/>
              </a:ext>
            </a:extLst>
          </p:cNvPr>
          <p:cNvCxnSpPr>
            <a:cxnSpLocks/>
          </p:cNvCxnSpPr>
          <p:nvPr/>
        </p:nvCxnSpPr>
        <p:spPr>
          <a:xfrm flipH="1">
            <a:off x="11808172" y="3005138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1322B32-F663-4B2B-9EDC-8E4360279381}"/>
              </a:ext>
            </a:extLst>
          </p:cNvPr>
          <p:cNvCxnSpPr>
            <a:cxnSpLocks/>
          </p:cNvCxnSpPr>
          <p:nvPr/>
        </p:nvCxnSpPr>
        <p:spPr>
          <a:xfrm flipH="1">
            <a:off x="9758971" y="4520713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387A54-190C-4143-9E38-8C98EC15D556}"/>
              </a:ext>
            </a:extLst>
          </p:cNvPr>
          <p:cNvGrpSpPr/>
          <p:nvPr/>
        </p:nvGrpSpPr>
        <p:grpSpPr>
          <a:xfrm>
            <a:off x="2418414" y="4248086"/>
            <a:ext cx="273384" cy="423862"/>
            <a:chOff x="5978631" y="2353892"/>
            <a:chExt cx="239796" cy="42386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EB512C9-9975-4858-AF56-7C3D2F39D14D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3CF538-A596-45B6-92F7-C6307989D1D3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9644B23-9856-4946-94EF-71445330D29C}"/>
              </a:ext>
            </a:extLst>
          </p:cNvPr>
          <p:cNvGrpSpPr/>
          <p:nvPr/>
        </p:nvGrpSpPr>
        <p:grpSpPr>
          <a:xfrm>
            <a:off x="6574846" y="4370515"/>
            <a:ext cx="273384" cy="423862"/>
            <a:chOff x="5978631" y="2353892"/>
            <a:chExt cx="239796" cy="42386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471336-FC97-4B56-89EB-FEA0D2F0177B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EB7E129-4F96-4E0E-9BE6-CC86C84AE19E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8979A43-6950-4CB3-9325-653E75E4D36D}"/>
              </a:ext>
            </a:extLst>
          </p:cNvPr>
          <p:cNvGrpSpPr/>
          <p:nvPr/>
        </p:nvGrpSpPr>
        <p:grpSpPr>
          <a:xfrm>
            <a:off x="10337577" y="2026604"/>
            <a:ext cx="273384" cy="423862"/>
            <a:chOff x="5978631" y="2353892"/>
            <a:chExt cx="239796" cy="42386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C69D33-6676-448D-BBDC-7E768665EA77}"/>
                </a:ext>
              </a:extLst>
            </p:cNvPr>
            <p:cNvCxnSpPr/>
            <p:nvPr/>
          </p:nvCxnSpPr>
          <p:spPr>
            <a:xfrm rot="5400000">
              <a:off x="5930296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0CEECA-D7CA-4E84-BEEB-68F759112200}"/>
                </a:ext>
              </a:extLst>
            </p:cNvPr>
            <p:cNvCxnSpPr/>
            <p:nvPr/>
          </p:nvCxnSpPr>
          <p:spPr>
            <a:xfrm rot="5400000">
              <a:off x="5842900" y="2489623"/>
              <a:ext cx="42386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0" y="18133"/>
            <a:ext cx="42596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NHỊP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8380953-F3DF-4BDD-B385-AA5496F7F843}"/>
              </a:ext>
            </a:extLst>
          </p:cNvPr>
          <p:cNvCxnSpPr>
            <a:cxnSpLocks/>
          </p:cNvCxnSpPr>
          <p:nvPr/>
        </p:nvCxnSpPr>
        <p:spPr>
          <a:xfrm flipH="1">
            <a:off x="7355317" y="2436974"/>
            <a:ext cx="152400" cy="42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1397</Words>
  <Application>Microsoft Office PowerPoint</Application>
  <PresentationFormat>Widescreen</PresentationFormat>
  <Paragraphs>372</Paragraphs>
  <Slides>30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HP001 4 hàng</vt:lpstr>
      <vt:lpstr>Livvic</vt:lpstr>
      <vt:lpstr>Londrina Solid</vt:lpstr>
      <vt:lpstr>Roboto Condensed</vt:lpstr>
      <vt:lpstr>Roboto Condensed Light</vt:lpstr>
      <vt:lpstr>Office Theme</vt:lpstr>
      <vt:lpstr>Response to Intervention: The Alphabet by Slidesgo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Trong cuộc sống, em đã bao giờ nhìn thấy một người lao công chưa? Họ làm công việc gì?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157</cp:revision>
  <dcterms:created xsi:type="dcterms:W3CDTF">2021-06-18T23:20:35Z</dcterms:created>
  <dcterms:modified xsi:type="dcterms:W3CDTF">2023-03-06T03:19:16Z</dcterms:modified>
</cp:coreProperties>
</file>