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notesMasterIdLst>
    <p:notesMasterId r:id="rId21"/>
  </p:notesMasterIdLst>
  <p:sldIdLst>
    <p:sldId id="375" r:id="rId3"/>
    <p:sldId id="284" r:id="rId4"/>
    <p:sldId id="376" r:id="rId5"/>
    <p:sldId id="377" r:id="rId6"/>
    <p:sldId id="369" r:id="rId7"/>
    <p:sldId id="368" r:id="rId8"/>
    <p:sldId id="309" r:id="rId9"/>
    <p:sldId id="347" r:id="rId10"/>
    <p:sldId id="371" r:id="rId11"/>
    <p:sldId id="372" r:id="rId12"/>
    <p:sldId id="373" r:id="rId13"/>
    <p:sldId id="367" r:id="rId14"/>
    <p:sldId id="366" r:id="rId15"/>
    <p:sldId id="381" r:id="rId16"/>
    <p:sldId id="378" r:id="rId17"/>
    <p:sldId id="379" r:id="rId18"/>
    <p:sldId id="380" r:id="rId19"/>
    <p:sldId id="35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8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CBA3F-A44A-4801-82E0-4DA4A3535B8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C3CE8-BA50-4528-9899-C0988EC49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4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F69D-E22C-43C0-896F-1C3FC0C2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F505D-4998-4452-A172-2A89E8F6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81F83-8562-4CBB-8E2C-C7478A3A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9772B-47F6-4CA3-9876-FFEF0258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93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97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0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0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8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1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40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77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89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70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37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4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32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14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8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96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5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4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27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6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0743C-40C1-4CCC-815F-81C8293D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DD119-50B5-405B-A979-187B49EE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10787-FE4E-469D-9C28-719126903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FB612-5366-4AEA-B70E-B96797C9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8C3B7-75B4-4E4E-8D26-6D4EC401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E46B4-6010-40D6-B10A-7D9532F5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7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FF26-8F89-4F45-8BC7-4D7B2A52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1B075-169B-404B-9257-86024CE11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A2322-2707-4B47-B557-BA20A872C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3D76C-E6C6-44C9-894C-65933C96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63E2D-A17D-4B4D-A3CB-43F2DEA7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E44CC-0A12-45B5-AD1E-12EAD65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7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200F-3A9C-4A4B-90E5-E32368EF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1C1D3D-66EA-4E6A-A0CC-30F1FE6FB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9B718-3FD4-4889-8D56-BE612176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AD4B1-68F4-4530-9BC7-1C253751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7AF7A-EE00-4B21-9F51-3F46B1B3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0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721EB-B76A-45EF-9D96-2369FE357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2D4D73-6DC5-4E8F-8478-BA0959462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F1BF3-CE54-470E-BA72-2BABDFF0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2CEBD-A137-4164-BA7C-C6CC7DCF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087A8-2286-4E5E-BA77-BA2B263C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99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7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467" y="761867"/>
            <a:ext cx="646360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6133" y="5039184"/>
            <a:ext cx="36540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21185" y="-67"/>
            <a:ext cx="3770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8945717" y="3101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1506031">
            <a:off x="6428056" y="459567"/>
            <a:ext cx="419673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7623067" y="4394200"/>
            <a:ext cx="419600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7641468">
            <a:off x="9728549" y="678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-291800" y="100600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4567" y="761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418551" y="53993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66734" y="57664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5451" y="5468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7460934" y="6482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86254" y="6102807"/>
            <a:ext cx="345805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76015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4484" y="21924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32667" y="25594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 rot="2700000">
            <a:off x="11067269" y="497334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360767" y="30566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/>
          <p:nvPr/>
        </p:nvSpPr>
        <p:spPr>
          <a:xfrm>
            <a:off x="11539618" y="25469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87800" y="29140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6982" y="19376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4"/>
          <p:cNvSpPr/>
          <p:nvPr/>
        </p:nvSpPr>
        <p:spPr>
          <a:xfrm>
            <a:off x="9576484" y="-1253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24667" y="2417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801867" y="21923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4"/>
          <p:cNvSpPr/>
          <p:nvPr/>
        </p:nvSpPr>
        <p:spPr>
          <a:xfrm>
            <a:off x="-358216" y="7931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4273" y="-103443"/>
            <a:ext cx="345821" cy="302050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698" y="2454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50201" y="2950067"/>
            <a:ext cx="7291600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-15649" y="61469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Google Shape;79;p6"/>
          <p:cNvSpPr/>
          <p:nvPr/>
        </p:nvSpPr>
        <p:spPr>
          <a:xfrm>
            <a:off x="-567466" y="6513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Google Shape;80;p6"/>
          <p:cNvSpPr/>
          <p:nvPr/>
        </p:nvSpPr>
        <p:spPr>
          <a:xfrm rot="7641468">
            <a:off x="324615" y="55799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6"/>
          <p:cNvSpPr/>
          <p:nvPr/>
        </p:nvSpPr>
        <p:spPr>
          <a:xfrm>
            <a:off x="11923767" y="10071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6"/>
          <p:cNvSpPr/>
          <p:nvPr/>
        </p:nvSpPr>
        <p:spPr>
          <a:xfrm>
            <a:off x="11098967" y="719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Google Shape;83;p6"/>
          <p:cNvSpPr/>
          <p:nvPr/>
        </p:nvSpPr>
        <p:spPr>
          <a:xfrm rot="2700000">
            <a:off x="10857835" y="1023218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76323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5116000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68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7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20600" y="2048167"/>
            <a:ext cx="4350800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7951" y="59402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204582" y="46406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10"/>
          <p:cNvSpPr/>
          <p:nvPr/>
        </p:nvSpPr>
        <p:spPr>
          <a:xfrm>
            <a:off x="6756017" y="61798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10"/>
          <p:cNvSpPr/>
          <p:nvPr/>
        </p:nvSpPr>
        <p:spPr>
          <a:xfrm flipH="1">
            <a:off x="8015000" y="2682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91155" y="577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10"/>
          <p:cNvSpPr/>
          <p:nvPr/>
        </p:nvSpPr>
        <p:spPr>
          <a:xfrm flipH="1">
            <a:off x="9026629" y="12837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76704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7801" y="2179400"/>
            <a:ext cx="10276400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84391" y="4053800"/>
            <a:ext cx="7823200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59751" y="8452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707934" y="1212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65618" y="3395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50122" y="5797989"/>
            <a:ext cx="345749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11"/>
          <p:cNvSpPr/>
          <p:nvPr/>
        </p:nvSpPr>
        <p:spPr>
          <a:xfrm>
            <a:off x="208917" y="50604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900" y="5427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79583" y="2421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11"/>
          <p:cNvSpPr/>
          <p:nvPr/>
        </p:nvSpPr>
        <p:spPr>
          <a:xfrm>
            <a:off x="9813618" y="61336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11634" y="13080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32251" y="6258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11"/>
          <p:cNvSpPr/>
          <p:nvPr/>
        </p:nvSpPr>
        <p:spPr>
          <a:xfrm>
            <a:off x="10408201" y="51978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3816" y="26502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31200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574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491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757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53009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9100" y="1526200"/>
            <a:ext cx="9718000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17"/>
          <p:cNvSpPr/>
          <p:nvPr/>
        </p:nvSpPr>
        <p:spPr>
          <a:xfrm>
            <a:off x="-161783" y="628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3600" y="9960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300567" y="80916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66666" y="28613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7"/>
          <p:cNvSpPr/>
          <p:nvPr/>
        </p:nvSpPr>
        <p:spPr>
          <a:xfrm>
            <a:off x="1299684" y="1490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7616" y="1855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7"/>
          <p:cNvSpPr/>
          <p:nvPr/>
        </p:nvSpPr>
        <p:spPr>
          <a:xfrm>
            <a:off x="11368400" y="58711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900800" y="53052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85067" y="198431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70066" y="62149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7"/>
          <p:cNvSpPr/>
          <p:nvPr/>
        </p:nvSpPr>
        <p:spPr>
          <a:xfrm>
            <a:off x="10958518" y="6595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9313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 txBox="1">
            <a:spLocks noGrp="1"/>
          </p:cNvSpPr>
          <p:nvPr>
            <p:ph type="subTitle" idx="1"/>
          </p:nvPr>
        </p:nvSpPr>
        <p:spPr>
          <a:xfrm>
            <a:off x="1592321" y="3655333"/>
            <a:ext cx="2424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2"/>
          </p:nvPr>
        </p:nvSpPr>
        <p:spPr>
          <a:xfrm>
            <a:off x="5008535" y="2408971"/>
            <a:ext cx="2324800" cy="148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ctrTitle"/>
          </p:nvPr>
        </p:nvSpPr>
        <p:spPr>
          <a:xfrm>
            <a:off x="1067344" y="333429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ctrTitle" idx="3"/>
          </p:nvPr>
        </p:nvSpPr>
        <p:spPr>
          <a:xfrm>
            <a:off x="4434038" y="368751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8334187" y="3655333"/>
            <a:ext cx="2424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ctrTitle" idx="5"/>
          </p:nvPr>
        </p:nvSpPr>
        <p:spPr>
          <a:xfrm>
            <a:off x="7809144" y="333429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ctrTitle" idx="6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/>
          <p:nvPr/>
        </p:nvSpPr>
        <p:spPr>
          <a:xfrm>
            <a:off x="11643417" y="10110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Google Shape;267;p21"/>
          <p:cNvSpPr/>
          <p:nvPr/>
        </p:nvSpPr>
        <p:spPr>
          <a:xfrm>
            <a:off x="11091600" y="13780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Google Shape;268;p21"/>
          <p:cNvSpPr/>
          <p:nvPr/>
        </p:nvSpPr>
        <p:spPr>
          <a:xfrm rot="7641468">
            <a:off x="10953133" y="6663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21"/>
          <p:cNvSpPr/>
          <p:nvPr/>
        </p:nvSpPr>
        <p:spPr>
          <a:xfrm rot="2700000">
            <a:off x="705135" y="62610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21"/>
          <p:cNvSpPr/>
          <p:nvPr/>
        </p:nvSpPr>
        <p:spPr>
          <a:xfrm>
            <a:off x="-179333" y="57204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Google Shape;271;p21"/>
          <p:cNvSpPr/>
          <p:nvPr/>
        </p:nvSpPr>
        <p:spPr>
          <a:xfrm rot="7641468">
            <a:off x="203467" y="51979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21"/>
          <p:cNvSpPr/>
          <p:nvPr/>
        </p:nvSpPr>
        <p:spPr>
          <a:xfrm>
            <a:off x="10983967" y="6137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Google Shape;273;p21"/>
          <p:cNvSpPr/>
          <p:nvPr/>
        </p:nvSpPr>
        <p:spPr>
          <a:xfrm rot="7641468">
            <a:off x="447283" y="13171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21"/>
          <p:cNvSpPr/>
          <p:nvPr/>
        </p:nvSpPr>
        <p:spPr>
          <a:xfrm rot="2700000">
            <a:off x="-179698" y="918700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21"/>
          <p:cNvSpPr/>
          <p:nvPr/>
        </p:nvSpPr>
        <p:spPr>
          <a:xfrm>
            <a:off x="10491218" y="57204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273819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8691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"/>
          <p:cNvSpPr/>
          <p:nvPr/>
        </p:nvSpPr>
        <p:spPr>
          <a:xfrm>
            <a:off x="8142167" y="2336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Google Shape;292;p23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23"/>
          <p:cNvSpPr/>
          <p:nvPr/>
        </p:nvSpPr>
        <p:spPr>
          <a:xfrm>
            <a:off x="11323018" y="819251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Google Shape;294;p23"/>
          <p:cNvSpPr/>
          <p:nvPr/>
        </p:nvSpPr>
        <p:spPr>
          <a:xfrm>
            <a:off x="10771201" y="1186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5" name="Google Shape;295;p23"/>
          <p:cNvSpPr/>
          <p:nvPr/>
        </p:nvSpPr>
        <p:spPr>
          <a:xfrm>
            <a:off x="10311084" y="16359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96;p23"/>
          <p:cNvSpPr/>
          <p:nvPr/>
        </p:nvSpPr>
        <p:spPr>
          <a:xfrm rot="7641468">
            <a:off x="11397833" y="30001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7" name="Google Shape;297;p23"/>
          <p:cNvSpPr/>
          <p:nvPr/>
        </p:nvSpPr>
        <p:spPr>
          <a:xfrm>
            <a:off x="-644400" y="24749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Google Shape;298;p23"/>
          <p:cNvSpPr/>
          <p:nvPr/>
        </p:nvSpPr>
        <p:spPr>
          <a:xfrm>
            <a:off x="-222299" y="641167"/>
            <a:ext cx="1599033" cy="168900"/>
          </a:xfrm>
          <a:custGeom>
            <a:avLst/>
            <a:gdLst/>
            <a:ahLst/>
            <a:cxnLst/>
            <a:rect l="l" t="t" r="r" b="b"/>
            <a:pathLst>
              <a:path w="47971" h="5067" extrusionOk="0">
                <a:moveTo>
                  <a:pt x="0" y="5067"/>
                </a:moveTo>
                <a:lnTo>
                  <a:pt x="5743" y="0"/>
                </a:lnTo>
                <a:lnTo>
                  <a:pt x="10810" y="5067"/>
                </a:lnTo>
                <a:lnTo>
                  <a:pt x="17228" y="338"/>
                </a:lnTo>
                <a:lnTo>
                  <a:pt x="22634" y="5067"/>
                </a:lnTo>
                <a:lnTo>
                  <a:pt x="28981" y="223"/>
                </a:lnTo>
                <a:lnTo>
                  <a:pt x="35133" y="5067"/>
                </a:lnTo>
                <a:lnTo>
                  <a:pt x="41890" y="338"/>
                </a:lnTo>
                <a:lnTo>
                  <a:pt x="47971" y="4729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Google Shape;299;p23"/>
          <p:cNvSpPr/>
          <p:nvPr/>
        </p:nvSpPr>
        <p:spPr>
          <a:xfrm>
            <a:off x="478235" y="329801"/>
            <a:ext cx="1599033" cy="168900"/>
          </a:xfrm>
          <a:custGeom>
            <a:avLst/>
            <a:gdLst/>
            <a:ahLst/>
            <a:cxnLst/>
            <a:rect l="l" t="t" r="r" b="b"/>
            <a:pathLst>
              <a:path w="47971" h="5067" extrusionOk="0">
                <a:moveTo>
                  <a:pt x="0" y="5067"/>
                </a:moveTo>
                <a:lnTo>
                  <a:pt x="5743" y="0"/>
                </a:lnTo>
                <a:lnTo>
                  <a:pt x="10810" y="5067"/>
                </a:lnTo>
                <a:lnTo>
                  <a:pt x="17228" y="338"/>
                </a:lnTo>
                <a:lnTo>
                  <a:pt x="22634" y="5067"/>
                </a:lnTo>
                <a:lnTo>
                  <a:pt x="28981" y="223"/>
                </a:lnTo>
                <a:lnTo>
                  <a:pt x="35133" y="5067"/>
                </a:lnTo>
                <a:lnTo>
                  <a:pt x="41890" y="338"/>
                </a:lnTo>
                <a:lnTo>
                  <a:pt x="47971" y="4729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Google Shape;300;p23"/>
          <p:cNvSpPr/>
          <p:nvPr/>
        </p:nvSpPr>
        <p:spPr>
          <a:xfrm>
            <a:off x="651084" y="9525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1" name="Google Shape;301;p23"/>
          <p:cNvSpPr/>
          <p:nvPr/>
        </p:nvSpPr>
        <p:spPr>
          <a:xfrm rot="7641468">
            <a:off x="10343133" y="3399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2" name="Google Shape;302;p23"/>
          <p:cNvSpPr/>
          <p:nvPr/>
        </p:nvSpPr>
        <p:spPr>
          <a:xfrm rot="7641468">
            <a:off x="683133" y="3193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3" name="Google Shape;303;p23"/>
          <p:cNvSpPr/>
          <p:nvPr/>
        </p:nvSpPr>
        <p:spPr>
          <a:xfrm rot="-1783010">
            <a:off x="2239830" y="1187456"/>
            <a:ext cx="345762" cy="302000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4" name="Google Shape;304;p23"/>
          <p:cNvSpPr txBox="1">
            <a:spLocks noGrp="1"/>
          </p:cNvSpPr>
          <p:nvPr>
            <p:ph type="title" hasCustomPrompt="1"/>
          </p:nvPr>
        </p:nvSpPr>
        <p:spPr>
          <a:xfrm>
            <a:off x="5954233" y="3834000"/>
            <a:ext cx="4013200" cy="1165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23"/>
          <p:cNvSpPr txBox="1">
            <a:spLocks noGrp="1"/>
          </p:cNvSpPr>
          <p:nvPr>
            <p:ph type="subTitle" idx="1"/>
          </p:nvPr>
        </p:nvSpPr>
        <p:spPr>
          <a:xfrm>
            <a:off x="5954233" y="5027900"/>
            <a:ext cx="4013200" cy="88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23"/>
          <p:cNvSpPr txBox="1">
            <a:spLocks noGrp="1"/>
          </p:cNvSpPr>
          <p:nvPr>
            <p:ph type="ctrTitle" idx="2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87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64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034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313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Background 3 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204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0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4405-338D-4980-954A-DE132D85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CABB3-D7F0-4B23-9D27-982CA9148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3F15-C8D2-4D72-8F84-10EAABE8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0DA71-78D0-47E2-B2FB-A9F672D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D3E25-1615-46E7-BE84-08CA967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C922-6EF4-43D4-8717-53588A94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FFEED-60D0-4F93-912C-E31BAE8D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38967-6EC0-44BB-B63E-87FAD095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8F952-6676-4738-B7A1-E1BD4A35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68A08-6FF7-4B6B-8E18-776D6CD7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909D-B59A-49D3-96B4-30F36A1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918F4-623C-4965-9782-C240F7E0D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00410-A19D-440B-869F-0974B3FC6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E4D8A-B9AA-4464-9354-1953E5C4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635F9-9966-430C-8CE9-58C97200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0211-40C4-4925-B23F-71A2B784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4DBDC-A45A-4DC5-B784-10F6C4DA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C168B-B652-4AC0-9B0D-DC2105E0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6C9AC-40D3-40A0-BA49-A9930083B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8D687-8637-4BD8-8A5D-EE582799A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BC6404-B132-4253-9FBE-9C245AFF7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AE4A0-FD56-43A0-856C-7C327638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34B1C-FB05-4AF6-9334-485B383A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F89FF-8C7D-4C8C-8FA5-3EC807F3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59639-D8D6-48A5-BC62-2BF2046D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7809D-AD9F-4878-B210-8C322A99A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51DFC-C8EB-431D-8464-2306BCB92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62E9-F116-423D-BC6A-257F69929883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5A345-60FC-43A4-8BB8-55C16EB5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D5F23-A4B6-4D96-95AF-84C97966E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2" r:id="rId2"/>
    <p:sldLayoutId id="2147483737" r:id="rId3"/>
    <p:sldLayoutId id="2147483725" r:id="rId4"/>
    <p:sldLayoutId id="2147483730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747" r:id="rId12"/>
    <p:sldLayoutId id="2147483746" r:id="rId13"/>
    <p:sldLayoutId id="2147483745" r:id="rId14"/>
    <p:sldLayoutId id="2147483744" r:id="rId15"/>
    <p:sldLayoutId id="2147483743" r:id="rId16"/>
    <p:sldLayoutId id="2147483741" r:id="rId17"/>
    <p:sldLayoutId id="2147483740" r:id="rId18"/>
    <p:sldLayoutId id="2147483739" r:id="rId19"/>
    <p:sldLayoutId id="2147483738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29" r:id="rId27"/>
    <p:sldLayoutId id="2147483728" r:id="rId28"/>
    <p:sldLayoutId id="2147483727" r:id="rId29"/>
    <p:sldLayoutId id="2147483726" r:id="rId30"/>
    <p:sldLayoutId id="2147483656" r:id="rId31"/>
    <p:sldLayoutId id="2147483657" r:id="rId32"/>
    <p:sldLayoutId id="2147483658" r:id="rId33"/>
    <p:sldLayoutId id="2147483659" r:id="rId34"/>
    <p:sldLayoutId id="2147483660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754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49" r:id="rId8"/>
    <p:sldLayoutId id="2147483748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6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68FA4F-B6C7-4CEB-90A1-52B3ABE02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98" y="3246977"/>
            <a:ext cx="4893766" cy="363620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150224"/>
            <a:ext cx="11781751" cy="149923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3345201" y="-14792"/>
            <a:ext cx="7975942" cy="1664249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 rot="20804685">
            <a:off x="315089" y="64449"/>
            <a:ext cx="2537440" cy="1652587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7670" y="391217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24745" y="450562"/>
            <a:ext cx="7872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60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CHỔI</a:t>
            </a:r>
            <a:r>
              <a:rPr lang="en-US" sz="60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884593" y="265268"/>
            <a:ext cx="1440152" cy="14468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27659" y="174532"/>
            <a:ext cx="14401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4016466" y="1568648"/>
            <a:ext cx="6854734" cy="98251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4. NÓI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NGHE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1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BFEB7B4-FCB0-4312-BFFB-A06C19F05334}"/>
              </a:ext>
            </a:extLst>
          </p:cNvPr>
          <p:cNvSpPr txBox="1"/>
          <p:nvPr/>
        </p:nvSpPr>
        <p:spPr>
          <a:xfrm>
            <a:off x="4921956" y="2948447"/>
            <a:ext cx="6766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,..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nảy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vươn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1D12AE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A9FF5-DBB0-4769-A1FD-AC5BAA60AEA7}"/>
              </a:ext>
            </a:extLst>
          </p:cNvPr>
          <p:cNvSpPr txBox="1"/>
          <p:nvPr/>
        </p:nvSpPr>
        <p:spPr>
          <a:xfrm>
            <a:off x="4921956" y="1565344"/>
            <a:ext cx="6633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E5130C-D98E-4C6E-A0F7-C4D234AED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52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446" y="1032492"/>
            <a:ext cx="4577636" cy="42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7AAD69D-C2B4-43AF-955E-AADABCF7267A}"/>
              </a:ext>
            </a:extLst>
          </p:cNvPr>
          <p:cNvSpPr txBox="1"/>
          <p:nvPr/>
        </p:nvSpPr>
        <p:spPr>
          <a:xfrm>
            <a:off x="313898" y="4556858"/>
            <a:ext cx="11586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vươn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lộng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líu</a:t>
            </a:r>
            <a:r>
              <a:rPr lang="en-US" sz="32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lo.</a:t>
            </a:r>
            <a:endParaRPr lang="en-US" sz="3200" dirty="0">
              <a:solidFill>
                <a:srgbClr val="1D12AE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5886A-A7CC-49A4-8D16-1399C83C804D}"/>
              </a:ext>
            </a:extLst>
          </p:cNvPr>
          <p:cNvSpPr txBox="1"/>
          <p:nvPr/>
        </p:nvSpPr>
        <p:spPr>
          <a:xfrm>
            <a:off x="6318914" y="1866663"/>
            <a:ext cx="5205226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300"/>
              </a:lnSpc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8A7F8-5F37-4E1D-AE9E-8D87CE8C6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74"/>
                    </a14:imgEffect>
                    <a14:imgEffect>
                      <a14:saturation sat="1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114" y="690953"/>
            <a:ext cx="5038800" cy="35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0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9CC03691-CB1C-4CEC-B17F-100416DF6325}"/>
              </a:ext>
            </a:extLst>
          </p:cNvPr>
          <p:cNvSpPr txBox="1"/>
          <p:nvPr/>
        </p:nvSpPr>
        <p:spPr>
          <a:xfrm>
            <a:off x="4399819" y="742538"/>
            <a:ext cx="494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F44A0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4CF49F-CED5-47FA-A78C-84A5487E6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646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987" y="1531747"/>
            <a:ext cx="2884806" cy="26320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A7960A-6F83-436D-8B51-55214FE4D0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16"/>
                    </a14:imgEffect>
                    <a14:imgEffect>
                      <a14:saturation sat="1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9793" y="1531747"/>
            <a:ext cx="2866383" cy="26601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5FAC61-4647-4FA0-B4EE-60656310F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574"/>
                    </a14:imgEffect>
                    <a14:imgEffect>
                      <a14:saturation sat="1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2896" y="1531747"/>
            <a:ext cx="2866383" cy="26601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A374D3-7583-4D88-A4D7-EAA6C0C62F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752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6373" y="1559291"/>
            <a:ext cx="2834609" cy="2660171"/>
          </a:xfrm>
          <a:prstGeom prst="rect">
            <a:avLst/>
          </a:prstGeom>
        </p:spPr>
      </p:pic>
      <p:pic>
        <p:nvPicPr>
          <p:cNvPr id="2" name="Kể-chuyện-lớp-2-_Hạt-giống-nhỏ_-_-Tuần-25_-sách-Kết-nối-tri-thức-với-cuộc-sống_">
            <a:hlinkClick r:id="" action="ppaction://media"/>
            <a:extLst>
              <a:ext uri="{FF2B5EF4-FFF2-40B4-BE49-F238E27FC236}">
                <a16:creationId xmlns:a16="http://schemas.microsoft.com/office/drawing/2014/main" id="{7997B4AC-3F13-471A-AE04-5C7F8642F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67638" y="278053"/>
            <a:ext cx="609600" cy="6096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24571EF-117B-42E4-A63F-10A0BAB9CE54}"/>
              </a:ext>
            </a:extLst>
          </p:cNvPr>
          <p:cNvSpPr txBox="1"/>
          <p:nvPr/>
        </p:nvSpPr>
        <p:spPr>
          <a:xfrm>
            <a:off x="231697" y="4418312"/>
            <a:ext cx="28135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to, </a:t>
            </a:r>
            <a:r>
              <a:rPr lang="en-US" sz="26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khoẻ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6FA45C-5B31-4F67-BD29-6443F8AFBDA6}"/>
              </a:ext>
            </a:extLst>
          </p:cNvPr>
          <p:cNvSpPr txBox="1"/>
          <p:nvPr/>
        </p:nvSpPr>
        <p:spPr>
          <a:xfrm>
            <a:off x="3156214" y="4418312"/>
            <a:ext cx="28135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EFA658-2EA2-4ED1-B99F-2C7D8E0FB137}"/>
              </a:ext>
            </a:extLst>
          </p:cNvPr>
          <p:cNvSpPr txBox="1"/>
          <p:nvPr/>
        </p:nvSpPr>
        <p:spPr>
          <a:xfrm>
            <a:off x="6014599" y="4435039"/>
            <a:ext cx="28663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2866C7-1C95-430A-B41A-8A01D15D9FBD}"/>
              </a:ext>
            </a:extLst>
          </p:cNvPr>
          <p:cNvSpPr txBox="1"/>
          <p:nvPr/>
        </p:nvSpPr>
        <p:spPr>
          <a:xfrm>
            <a:off x="9002896" y="4435039"/>
            <a:ext cx="2866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463C42-380C-4F77-BA42-31CF131666CB}"/>
              </a:ext>
            </a:extLst>
          </p:cNvPr>
          <p:cNvSpPr txBox="1"/>
          <p:nvPr/>
        </p:nvSpPr>
        <p:spPr>
          <a:xfrm>
            <a:off x="244987" y="115173"/>
            <a:ext cx="3575713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3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F24EBDC9-9185-4ECB-A135-ED66ACA1D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88" y="4248347"/>
            <a:ext cx="2813206" cy="23198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BF943C-E75D-4230-BB3C-35D77E239E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9057069" y="1502367"/>
            <a:ext cx="1422245" cy="1660740"/>
          </a:xfrm>
          <a:prstGeom prst="rect">
            <a:avLst/>
          </a:prstGeom>
        </p:spPr>
      </p:pic>
      <p:sp>
        <p:nvSpPr>
          <p:cNvPr id="30" name="Freeform 24">
            <a:extLst>
              <a:ext uri="{FF2B5EF4-FFF2-40B4-BE49-F238E27FC236}">
                <a16:creationId xmlns:a16="http://schemas.microsoft.com/office/drawing/2014/main" id="{2AFB548E-8F6F-4D5C-8A26-ED39F71B5DAF}"/>
              </a:ext>
            </a:extLst>
          </p:cNvPr>
          <p:cNvSpPr>
            <a:spLocks noEditPoints="1"/>
          </p:cNvSpPr>
          <p:nvPr/>
        </p:nvSpPr>
        <p:spPr bwMode="auto">
          <a:xfrm rot="502897">
            <a:off x="9681755" y="355969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7B7AFE-30D3-4D81-BB63-203FE593A14A}"/>
              </a:ext>
            </a:extLst>
          </p:cNvPr>
          <p:cNvSpPr txBox="1"/>
          <p:nvPr/>
        </p:nvSpPr>
        <p:spPr>
          <a:xfrm>
            <a:off x="3624469" y="707939"/>
            <a:ext cx="494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F44A0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1B7173-2E14-4BAF-9A11-04D963080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646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7670" y="1270314"/>
            <a:ext cx="2884806" cy="26320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F8F8E6-5552-4557-B7A2-CBA61EBB6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16"/>
                    </a14:imgEffect>
                    <a14:imgEffect>
                      <a14:saturation sat="1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7372" y="1292714"/>
            <a:ext cx="2866383" cy="2660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2427EF7-C884-456A-8348-8E831E3BA0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574"/>
                    </a14:imgEffect>
                    <a14:imgEffect>
                      <a14:saturation sat="1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5004" y="4078168"/>
            <a:ext cx="2866383" cy="26601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B656CDE-92B6-4C6E-9059-D634CBCD77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752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8919" y="4078169"/>
            <a:ext cx="2834609" cy="26601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E463C42-380C-4F77-BA42-31CF131666CB}"/>
              </a:ext>
            </a:extLst>
          </p:cNvPr>
          <p:cNvSpPr txBox="1"/>
          <p:nvPr/>
        </p:nvSpPr>
        <p:spPr>
          <a:xfrm>
            <a:off x="0" y="76832"/>
            <a:ext cx="10444886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13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392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E81A8B-3984-46A4-8AA4-6FE200643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916" y="4817659"/>
            <a:ext cx="2691063" cy="2025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3826721" y="1315315"/>
            <a:ext cx="3619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600501" y="2347396"/>
            <a:ext cx="10263115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2400"/>
              </a:spcAft>
              <a:defRPr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A red box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16FBB8B6-16D6-44CB-9642-6B14EC6580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3063"/>
            <a:ext cx="2265528" cy="226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2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508545" y="733025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805219" y="1665660"/>
            <a:ext cx="10727139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endParaRPr kumimoji="0" lang="en-US" sz="3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36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63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2DDFBF-E958-4A88-8FC3-5D34B2D98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043"/>
            <a:ext cx="2998033" cy="26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6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D268C-8A47-419B-A395-73723EDB87D2}"/>
              </a:ext>
            </a:extLst>
          </p:cNvPr>
          <p:cNvSpPr txBox="1"/>
          <p:nvPr/>
        </p:nvSpPr>
        <p:spPr>
          <a:xfrm>
            <a:off x="1967220" y="1102237"/>
            <a:ext cx="8709466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238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C73EE63-D610-4D54-AD57-469A6BB0B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7699512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4183265" y="1056816"/>
            <a:ext cx="382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kumimoji="0" lang="en-US" altLang="zh-CN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59625" y="2068349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HẠT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GIỐNG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NHỎ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462" y="10902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13568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ba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8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4662310" y="1098381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Nói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và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nghe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3855812" y="1810490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Hạt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giống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nhỏ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 (56)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70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544347" y="594514"/>
            <a:ext cx="45303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313269" y="1573213"/>
            <a:ext cx="12069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-14903" y="5104262"/>
            <a:ext cx="12179197" cy="17468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1856" y="1573213"/>
            <a:ext cx="10985678" cy="3056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Hạt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giống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nhỏ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r>
              <a:rPr kumimoji="0" lang="en-US" sz="3600" b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qua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minh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hoạ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gợi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huyện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rồi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từng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toàn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bộ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chuyện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dựa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thần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48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holding balloons&#10;&#10;Description automatically generated with low confidence">
            <a:extLst>
              <a:ext uri="{FF2B5EF4-FFF2-40B4-BE49-F238E27FC236}">
                <a16:creationId xmlns:a16="http://schemas.microsoft.com/office/drawing/2014/main" id="{60324E72-2CFC-4853-A834-B44489FEA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20" y="1135683"/>
            <a:ext cx="8260160" cy="64511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826B9C-A082-469D-A85C-C923E1B3DE78}"/>
              </a:ext>
            </a:extLst>
          </p:cNvPr>
          <p:cNvSpPr/>
          <p:nvPr/>
        </p:nvSpPr>
        <p:spPr>
          <a:xfrm>
            <a:off x="3776770" y="248106"/>
            <a:ext cx="432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5400" b="1" cap="none" spc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54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GIEO HẠT Hình minh họa theo lời bài hát_v720P">
            <a:hlinkClick r:id="" action="ppaction://media"/>
            <a:extLst>
              <a:ext uri="{FF2B5EF4-FFF2-40B4-BE49-F238E27FC236}">
                <a16:creationId xmlns:a16="http://schemas.microsoft.com/office/drawing/2014/main" id="{219D9DA5-1ACA-43FC-9F66-4F6D08184C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062E45-048A-419E-9D45-8BD91EBB25FB}"/>
              </a:ext>
            </a:extLst>
          </p:cNvPr>
          <p:cNvSpPr txBox="1"/>
          <p:nvPr/>
        </p:nvSpPr>
        <p:spPr>
          <a:xfrm>
            <a:off x="4060455" y="671466"/>
            <a:ext cx="315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F44A0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A77206-0527-44D1-810E-5C65BAFFC859}"/>
              </a:ext>
            </a:extLst>
          </p:cNvPr>
          <p:cNvSpPr txBox="1"/>
          <p:nvPr/>
        </p:nvSpPr>
        <p:spPr>
          <a:xfrm>
            <a:off x="3676257" y="1499449"/>
            <a:ext cx="21914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to, </a:t>
            </a:r>
            <a:r>
              <a:rPr lang="en-US" sz="26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khoẻ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1EB8A0-5A02-4C4D-8EF7-DC6365030CF7}"/>
              </a:ext>
            </a:extLst>
          </p:cNvPr>
          <p:cNvSpPr txBox="1"/>
          <p:nvPr/>
        </p:nvSpPr>
        <p:spPr>
          <a:xfrm>
            <a:off x="9516578" y="1499449"/>
            <a:ext cx="21914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E89C89-6B98-4927-B050-C58639229236}"/>
              </a:ext>
            </a:extLst>
          </p:cNvPr>
          <p:cNvSpPr txBox="1"/>
          <p:nvPr/>
        </p:nvSpPr>
        <p:spPr>
          <a:xfrm>
            <a:off x="3761748" y="4272138"/>
            <a:ext cx="22326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920F85-24F7-4F00-8191-728A2914068B}"/>
              </a:ext>
            </a:extLst>
          </p:cNvPr>
          <p:cNvSpPr txBox="1"/>
          <p:nvPr/>
        </p:nvSpPr>
        <p:spPr>
          <a:xfrm>
            <a:off x="9475418" y="4527555"/>
            <a:ext cx="2232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A9CB7-4D3B-4285-A584-14F3CB6E3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646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313" y="1233841"/>
            <a:ext cx="2884806" cy="2632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D65A9F-30AF-4ABB-BCDA-937E25219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16"/>
                    </a14:imgEffect>
                    <a14:imgEffect>
                      <a14:saturation sat="1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1459" y="1256049"/>
            <a:ext cx="2866383" cy="2660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393C3A-9B0D-4982-B2D9-E8D9618947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574"/>
                    </a14:imgEffect>
                    <a14:imgEffect>
                      <a14:saturation sat="1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1458" y="4041696"/>
            <a:ext cx="2866383" cy="2660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86D49F-0F29-4234-804D-958090C3B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752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562" y="4041696"/>
            <a:ext cx="2834609" cy="2660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463C42-380C-4F77-BA42-31CF131666CB}"/>
              </a:ext>
            </a:extLst>
          </p:cNvPr>
          <p:cNvSpPr txBox="1"/>
          <p:nvPr/>
        </p:nvSpPr>
        <p:spPr>
          <a:xfrm>
            <a:off x="146843" y="76040"/>
            <a:ext cx="11658469" cy="60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ý,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85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7AAD69D-C2B4-43AF-955E-AADABCF7267A}"/>
              </a:ext>
            </a:extLst>
          </p:cNvPr>
          <p:cNvSpPr txBox="1"/>
          <p:nvPr/>
        </p:nvSpPr>
        <p:spPr>
          <a:xfrm>
            <a:off x="4633245" y="1106898"/>
            <a:ext cx="71484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000" noProof="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000" noProof="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noProof="0" dirty="0" smtClean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nảy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lang="en-US" sz="3000" noProof="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D12AE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5886A-A7CC-49A4-8D16-1399C83C804D}"/>
              </a:ext>
            </a:extLst>
          </p:cNvPr>
          <p:cNvSpPr txBox="1"/>
          <p:nvPr/>
        </p:nvSpPr>
        <p:spPr>
          <a:xfrm>
            <a:off x="4633245" y="464426"/>
            <a:ext cx="7148442" cy="595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000" dirty="0"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A673AF-54E7-48DF-A1B9-1CD2CD8D3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646"/>
                    </a14:imgEffect>
                    <a14:imgEffect>
                      <a14:saturation sat="1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92" y="957941"/>
            <a:ext cx="4359503" cy="41433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FEB7B4-FCB0-4312-BFFB-A06C19F05334}"/>
              </a:ext>
            </a:extLst>
          </p:cNvPr>
          <p:cNvSpPr txBox="1"/>
          <p:nvPr/>
        </p:nvSpPr>
        <p:spPr>
          <a:xfrm>
            <a:off x="4726786" y="3896039"/>
            <a:ext cx="6961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sz="30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D12AE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A9FF5-DBB0-4769-A1FD-AC5BAA60AEA7}"/>
              </a:ext>
            </a:extLst>
          </p:cNvPr>
          <p:cNvSpPr txBox="1"/>
          <p:nvPr/>
        </p:nvSpPr>
        <p:spPr>
          <a:xfrm>
            <a:off x="4926295" y="2741083"/>
            <a:ext cx="7004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to, </a:t>
            </a:r>
            <a:r>
              <a:rPr lang="en-US" sz="30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khoẻ</a:t>
            </a:r>
            <a:r>
              <a:rPr lang="en-US" sz="30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BFEB7B4-FCB0-4312-BFFB-A06C19F05334}"/>
              </a:ext>
            </a:extLst>
          </p:cNvPr>
          <p:cNvSpPr txBox="1"/>
          <p:nvPr/>
        </p:nvSpPr>
        <p:spPr>
          <a:xfrm>
            <a:off x="4807079" y="3120035"/>
            <a:ext cx="6766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1D12AE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A9FF5-DBB0-4769-A1FD-AC5BAA60AEA7}"/>
              </a:ext>
            </a:extLst>
          </p:cNvPr>
          <p:cNvSpPr txBox="1"/>
          <p:nvPr/>
        </p:nvSpPr>
        <p:spPr>
          <a:xfrm>
            <a:off x="5088886" y="1450399"/>
            <a:ext cx="6390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96D693-8602-48C1-B6E2-DA4E4C67D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16"/>
                    </a14:imgEffect>
                    <a14:imgEffect>
                      <a14:saturation sat="1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82" y="787692"/>
            <a:ext cx="4892568" cy="454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1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535875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497</Words>
  <Application>Microsoft Office PowerPoint</Application>
  <PresentationFormat>Widescreen</PresentationFormat>
  <Paragraphs>52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Arial-Rounded</vt:lpstr>
      <vt:lpstr>Calibri</vt:lpstr>
      <vt:lpstr>Calibri Light</vt:lpstr>
      <vt:lpstr>等线</vt:lpstr>
      <vt:lpstr>Fira Sans Condensed Medium</vt:lpstr>
      <vt:lpstr>Fira Sans Extra Condensed Medium</vt:lpstr>
      <vt:lpstr>HP001 4 hàng</vt:lpstr>
      <vt:lpstr>Nunito</vt:lpstr>
      <vt:lpstr>Nunito Sans</vt:lpstr>
      <vt:lpstr>Quicksand</vt:lpstr>
      <vt:lpstr>Quicksand Light</vt:lpstr>
      <vt:lpstr>Times New Roman</vt:lpstr>
      <vt:lpstr>思源黑体 CN Bold</vt:lpstr>
      <vt:lpstr>Office Theme</vt:lpstr>
      <vt:lpstr>Early Childhood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81</cp:revision>
  <dcterms:created xsi:type="dcterms:W3CDTF">2021-12-11T14:51:10Z</dcterms:created>
  <dcterms:modified xsi:type="dcterms:W3CDTF">2023-03-10T02:07:49Z</dcterms:modified>
</cp:coreProperties>
</file>