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328" r:id="rId3"/>
    <p:sldId id="330" r:id="rId4"/>
    <p:sldId id="347" r:id="rId5"/>
    <p:sldId id="348" r:id="rId6"/>
    <p:sldId id="349" r:id="rId7"/>
    <p:sldId id="350" r:id="rId8"/>
    <p:sldId id="351" r:id="rId9"/>
    <p:sldId id="352" r:id="rId10"/>
    <p:sldId id="353" r:id="rId11"/>
    <p:sldId id="354" r:id="rId12"/>
    <p:sldId id="355" r:id="rId13"/>
    <p:sldId id="356" r:id="rId14"/>
    <p:sldId id="357" r:id="rId15"/>
    <p:sldId id="32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9958" autoAdjust="0"/>
  </p:normalViewPr>
  <p:slideViewPr>
    <p:cSldViewPr snapToGrid="0">
      <p:cViewPr varScale="1">
        <p:scale>
          <a:sx n="88" d="100"/>
          <a:sy n="88" d="100"/>
        </p:scale>
        <p:origin x="147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9BE01-2D76-460C-AC07-AC4A02707EE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3827CFD-6B4F-40ED-B8F3-942875A32AC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BADAAD-E7A4-4960-941A-C4150718A6C5}"/>
              </a:ext>
            </a:extLst>
          </p:cNvPr>
          <p:cNvSpPr>
            <a:spLocks noGrp="1"/>
          </p:cNvSpPr>
          <p:nvPr>
            <p:ph type="dt" sz="half" idx="10"/>
          </p:nvPr>
        </p:nvSpPr>
        <p:spPr>
          <a:xfrm>
            <a:off x="838200" y="6356350"/>
            <a:ext cx="2743200" cy="365125"/>
          </a:xfrm>
          <a:prstGeom prst="rect">
            <a:avLst/>
          </a:prstGeom>
        </p:spPr>
        <p:txBody>
          <a:bodyPr/>
          <a:lstStyle/>
          <a:p>
            <a:fld id="{6D2F5672-6B88-4DBE-AA22-B779AA359048}" type="datetimeFigureOut">
              <a:rPr lang="en-US" smtClean="0"/>
              <a:t>2/24/2025</a:t>
            </a:fld>
            <a:endParaRPr lang="en-US"/>
          </a:p>
        </p:txBody>
      </p:sp>
      <p:sp>
        <p:nvSpPr>
          <p:cNvPr id="5" name="Footer Placeholder 4">
            <a:extLst>
              <a:ext uri="{FF2B5EF4-FFF2-40B4-BE49-F238E27FC236}">
                <a16:creationId xmlns:a16="http://schemas.microsoft.com/office/drawing/2014/main" id="{DC5FBA5E-7117-414B-B456-5961E407E56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984AE9C-B05B-4A6F-9E23-9446FA374B22}"/>
              </a:ext>
            </a:extLst>
          </p:cNvPr>
          <p:cNvSpPr>
            <a:spLocks noGrp="1"/>
          </p:cNvSpPr>
          <p:nvPr>
            <p:ph type="sldNum" sz="quarter" idx="12"/>
          </p:nvPr>
        </p:nvSpPr>
        <p:spPr>
          <a:xfrm>
            <a:off x="8610600" y="6356350"/>
            <a:ext cx="2743200" cy="365125"/>
          </a:xfrm>
          <a:prstGeom prst="rect">
            <a:avLst/>
          </a:prstGeom>
        </p:spPr>
        <p:txBody>
          <a:bodyPr/>
          <a:lstStyle/>
          <a:p>
            <a:fld id="{4F8546AA-49EF-40D2-9C2E-C4B8E76ECF85}" type="slidenum">
              <a:rPr lang="en-US" smtClean="0"/>
              <a:t>‹#›</a:t>
            </a:fld>
            <a:endParaRPr lang="en-US"/>
          </a:p>
        </p:txBody>
      </p:sp>
    </p:spTree>
    <p:extLst>
      <p:ext uri="{BB962C8B-B14F-4D97-AF65-F5344CB8AC3E}">
        <p14:creationId xmlns:p14="http://schemas.microsoft.com/office/powerpoint/2010/main" val="2026723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DBD43-EDE3-4811-918E-FE846659362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E681503-4B40-4BE6-9B61-CC780AD42DAD}"/>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7B3A88-0176-4D3C-9286-6818C15DAF39}"/>
              </a:ext>
            </a:extLst>
          </p:cNvPr>
          <p:cNvSpPr>
            <a:spLocks noGrp="1"/>
          </p:cNvSpPr>
          <p:nvPr>
            <p:ph type="dt" sz="half" idx="10"/>
          </p:nvPr>
        </p:nvSpPr>
        <p:spPr>
          <a:xfrm>
            <a:off x="838200" y="6356350"/>
            <a:ext cx="2743200" cy="365125"/>
          </a:xfrm>
          <a:prstGeom prst="rect">
            <a:avLst/>
          </a:prstGeom>
        </p:spPr>
        <p:txBody>
          <a:bodyPr/>
          <a:lstStyle/>
          <a:p>
            <a:fld id="{6D2F5672-6B88-4DBE-AA22-B779AA359048}" type="datetimeFigureOut">
              <a:rPr lang="en-US" smtClean="0"/>
              <a:t>2/24/2025</a:t>
            </a:fld>
            <a:endParaRPr lang="en-US"/>
          </a:p>
        </p:txBody>
      </p:sp>
      <p:sp>
        <p:nvSpPr>
          <p:cNvPr id="5" name="Footer Placeholder 4">
            <a:extLst>
              <a:ext uri="{FF2B5EF4-FFF2-40B4-BE49-F238E27FC236}">
                <a16:creationId xmlns:a16="http://schemas.microsoft.com/office/drawing/2014/main" id="{5952B521-4B54-4E40-9EEA-D163CB513FF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915B7A6-8206-48DD-8879-ADD2A5B968E0}"/>
              </a:ext>
            </a:extLst>
          </p:cNvPr>
          <p:cNvSpPr>
            <a:spLocks noGrp="1"/>
          </p:cNvSpPr>
          <p:nvPr>
            <p:ph type="sldNum" sz="quarter" idx="12"/>
          </p:nvPr>
        </p:nvSpPr>
        <p:spPr>
          <a:xfrm>
            <a:off x="8610600" y="6356350"/>
            <a:ext cx="2743200" cy="365125"/>
          </a:xfrm>
          <a:prstGeom prst="rect">
            <a:avLst/>
          </a:prstGeom>
        </p:spPr>
        <p:txBody>
          <a:bodyPr/>
          <a:lstStyle/>
          <a:p>
            <a:fld id="{4F8546AA-49EF-40D2-9C2E-C4B8E76ECF85}" type="slidenum">
              <a:rPr lang="en-US" smtClean="0"/>
              <a:t>‹#›</a:t>
            </a:fld>
            <a:endParaRPr lang="en-US"/>
          </a:p>
        </p:txBody>
      </p:sp>
    </p:spTree>
    <p:extLst>
      <p:ext uri="{BB962C8B-B14F-4D97-AF65-F5344CB8AC3E}">
        <p14:creationId xmlns:p14="http://schemas.microsoft.com/office/powerpoint/2010/main" val="982714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C17801-D2C6-4CD5-B066-8AAC1AEBE015}"/>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B1437A-9ED3-45D2-90C0-DADBB83E623E}"/>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ADAD15-3446-49B3-B9FE-71082A20A061}"/>
              </a:ext>
            </a:extLst>
          </p:cNvPr>
          <p:cNvSpPr>
            <a:spLocks noGrp="1"/>
          </p:cNvSpPr>
          <p:nvPr>
            <p:ph type="dt" sz="half" idx="10"/>
          </p:nvPr>
        </p:nvSpPr>
        <p:spPr>
          <a:xfrm>
            <a:off x="838200" y="6356350"/>
            <a:ext cx="2743200" cy="365125"/>
          </a:xfrm>
          <a:prstGeom prst="rect">
            <a:avLst/>
          </a:prstGeom>
        </p:spPr>
        <p:txBody>
          <a:bodyPr/>
          <a:lstStyle/>
          <a:p>
            <a:fld id="{6D2F5672-6B88-4DBE-AA22-B779AA359048}" type="datetimeFigureOut">
              <a:rPr lang="en-US" smtClean="0"/>
              <a:t>2/24/2025</a:t>
            </a:fld>
            <a:endParaRPr lang="en-US"/>
          </a:p>
        </p:txBody>
      </p:sp>
      <p:sp>
        <p:nvSpPr>
          <p:cNvPr id="5" name="Footer Placeholder 4">
            <a:extLst>
              <a:ext uri="{FF2B5EF4-FFF2-40B4-BE49-F238E27FC236}">
                <a16:creationId xmlns:a16="http://schemas.microsoft.com/office/drawing/2014/main" id="{5B90250F-A9B6-4C4F-A42C-D0867194258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E78BB1A-11DC-4C72-B90B-3DC392EF6BB6}"/>
              </a:ext>
            </a:extLst>
          </p:cNvPr>
          <p:cNvSpPr>
            <a:spLocks noGrp="1"/>
          </p:cNvSpPr>
          <p:nvPr>
            <p:ph type="sldNum" sz="quarter" idx="12"/>
          </p:nvPr>
        </p:nvSpPr>
        <p:spPr>
          <a:xfrm>
            <a:off x="8610600" y="6356350"/>
            <a:ext cx="2743200" cy="365125"/>
          </a:xfrm>
          <a:prstGeom prst="rect">
            <a:avLst/>
          </a:prstGeom>
        </p:spPr>
        <p:txBody>
          <a:bodyPr/>
          <a:lstStyle/>
          <a:p>
            <a:fld id="{4F8546AA-49EF-40D2-9C2E-C4B8E76ECF85}" type="slidenum">
              <a:rPr lang="en-US" smtClean="0"/>
              <a:t>‹#›</a:t>
            </a:fld>
            <a:endParaRPr lang="en-US"/>
          </a:p>
        </p:txBody>
      </p:sp>
    </p:spTree>
    <p:extLst>
      <p:ext uri="{BB962C8B-B14F-4D97-AF65-F5344CB8AC3E}">
        <p14:creationId xmlns:p14="http://schemas.microsoft.com/office/powerpoint/2010/main" val="35221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7702538-BD5A-0ED8-A3D6-90DBEFE0C81D}"/>
              </a:ext>
            </a:extLst>
          </p:cNvPr>
          <p:cNvPicPr>
            <a:picLocks noChangeAspect="1"/>
          </p:cNvPicPr>
          <p:nvPr userDrawn="1"/>
        </p:nvPicPr>
        <p:blipFill rotWithShape="1">
          <a:blip r:embed="rId2"/>
          <a:srcRect b="10276"/>
          <a:stretch/>
        </p:blipFill>
        <p:spPr>
          <a:xfrm>
            <a:off x="0" y="1"/>
            <a:ext cx="12192000" cy="6857999"/>
          </a:xfrm>
          <a:prstGeom prst="rect">
            <a:avLst/>
          </a:prstGeom>
        </p:spPr>
      </p:pic>
    </p:spTree>
    <p:extLst>
      <p:ext uri="{BB962C8B-B14F-4D97-AF65-F5344CB8AC3E}">
        <p14:creationId xmlns:p14="http://schemas.microsoft.com/office/powerpoint/2010/main" val="1226214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C03EF-39C8-4E7A-A8C2-53941DA2DD5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1FBB64B-B3C7-40B7-B94D-0F146175881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F25E42-6EA8-4863-9AEB-09A4F216A140}"/>
              </a:ext>
            </a:extLst>
          </p:cNvPr>
          <p:cNvSpPr>
            <a:spLocks noGrp="1"/>
          </p:cNvSpPr>
          <p:nvPr>
            <p:ph type="dt" sz="half" idx="10"/>
          </p:nvPr>
        </p:nvSpPr>
        <p:spPr>
          <a:xfrm>
            <a:off x="838200" y="6356350"/>
            <a:ext cx="2743200" cy="365125"/>
          </a:xfrm>
          <a:prstGeom prst="rect">
            <a:avLst/>
          </a:prstGeom>
        </p:spPr>
        <p:txBody>
          <a:bodyPr/>
          <a:lstStyle/>
          <a:p>
            <a:fld id="{6D2F5672-6B88-4DBE-AA22-B779AA359048}" type="datetimeFigureOut">
              <a:rPr lang="en-US" smtClean="0"/>
              <a:t>2/24/2025</a:t>
            </a:fld>
            <a:endParaRPr lang="en-US"/>
          </a:p>
        </p:txBody>
      </p:sp>
      <p:sp>
        <p:nvSpPr>
          <p:cNvPr id="5" name="Footer Placeholder 4">
            <a:extLst>
              <a:ext uri="{FF2B5EF4-FFF2-40B4-BE49-F238E27FC236}">
                <a16:creationId xmlns:a16="http://schemas.microsoft.com/office/drawing/2014/main" id="{4FA4218E-9E7E-47D1-A675-C3C368DC4B5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DC9608F-2292-4A11-BC3D-76D2F7C6A072}"/>
              </a:ext>
            </a:extLst>
          </p:cNvPr>
          <p:cNvSpPr>
            <a:spLocks noGrp="1"/>
          </p:cNvSpPr>
          <p:nvPr>
            <p:ph type="sldNum" sz="quarter" idx="12"/>
          </p:nvPr>
        </p:nvSpPr>
        <p:spPr>
          <a:xfrm>
            <a:off x="8610600" y="6356350"/>
            <a:ext cx="2743200" cy="365125"/>
          </a:xfrm>
          <a:prstGeom prst="rect">
            <a:avLst/>
          </a:prstGeom>
        </p:spPr>
        <p:txBody>
          <a:bodyPr/>
          <a:lstStyle/>
          <a:p>
            <a:fld id="{4F8546AA-49EF-40D2-9C2E-C4B8E76ECF85}" type="slidenum">
              <a:rPr lang="en-US" smtClean="0"/>
              <a:t>‹#›</a:t>
            </a:fld>
            <a:endParaRPr lang="en-US"/>
          </a:p>
        </p:txBody>
      </p:sp>
    </p:spTree>
    <p:extLst>
      <p:ext uri="{BB962C8B-B14F-4D97-AF65-F5344CB8AC3E}">
        <p14:creationId xmlns:p14="http://schemas.microsoft.com/office/powerpoint/2010/main" val="3271996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7F2DD-0581-44C6-ACAF-8B42F51D1A9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913748B-D1D8-4DBD-A72F-522C4C6923A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6B4CC8E-9F94-4B4B-B255-182E5391403B}"/>
              </a:ext>
            </a:extLst>
          </p:cNvPr>
          <p:cNvSpPr>
            <a:spLocks noGrp="1"/>
          </p:cNvSpPr>
          <p:nvPr>
            <p:ph type="dt" sz="half" idx="10"/>
          </p:nvPr>
        </p:nvSpPr>
        <p:spPr>
          <a:xfrm>
            <a:off x="838200" y="6356350"/>
            <a:ext cx="2743200" cy="365125"/>
          </a:xfrm>
          <a:prstGeom prst="rect">
            <a:avLst/>
          </a:prstGeom>
        </p:spPr>
        <p:txBody>
          <a:bodyPr/>
          <a:lstStyle/>
          <a:p>
            <a:fld id="{6D2F5672-6B88-4DBE-AA22-B779AA359048}" type="datetimeFigureOut">
              <a:rPr lang="en-US" smtClean="0"/>
              <a:t>2/24/2025</a:t>
            </a:fld>
            <a:endParaRPr lang="en-US"/>
          </a:p>
        </p:txBody>
      </p:sp>
      <p:sp>
        <p:nvSpPr>
          <p:cNvPr id="5" name="Footer Placeholder 4">
            <a:extLst>
              <a:ext uri="{FF2B5EF4-FFF2-40B4-BE49-F238E27FC236}">
                <a16:creationId xmlns:a16="http://schemas.microsoft.com/office/drawing/2014/main" id="{03771DBF-8C9E-4323-98DE-996C8F327B5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632AD65-B636-4A8E-A115-5F35E6B524B0}"/>
              </a:ext>
            </a:extLst>
          </p:cNvPr>
          <p:cNvSpPr>
            <a:spLocks noGrp="1"/>
          </p:cNvSpPr>
          <p:nvPr>
            <p:ph type="sldNum" sz="quarter" idx="12"/>
          </p:nvPr>
        </p:nvSpPr>
        <p:spPr>
          <a:xfrm>
            <a:off x="8610600" y="6356350"/>
            <a:ext cx="2743200" cy="365125"/>
          </a:xfrm>
          <a:prstGeom prst="rect">
            <a:avLst/>
          </a:prstGeom>
        </p:spPr>
        <p:txBody>
          <a:bodyPr/>
          <a:lstStyle/>
          <a:p>
            <a:fld id="{4F8546AA-49EF-40D2-9C2E-C4B8E76ECF85}" type="slidenum">
              <a:rPr lang="en-US" smtClean="0"/>
              <a:t>‹#›</a:t>
            </a:fld>
            <a:endParaRPr lang="en-US"/>
          </a:p>
        </p:txBody>
      </p:sp>
    </p:spTree>
    <p:extLst>
      <p:ext uri="{BB962C8B-B14F-4D97-AF65-F5344CB8AC3E}">
        <p14:creationId xmlns:p14="http://schemas.microsoft.com/office/powerpoint/2010/main" val="700769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EB477-19F6-4E70-93AE-ED5F036294F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8CE9E82-622A-4DA8-A76F-B71ECFE5491E}"/>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4ECD86-40E0-426D-9D9B-DC14E7A09BA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4C6D6C0-02D7-4D85-8166-AD8386CFF682}"/>
              </a:ext>
            </a:extLst>
          </p:cNvPr>
          <p:cNvSpPr>
            <a:spLocks noGrp="1"/>
          </p:cNvSpPr>
          <p:nvPr>
            <p:ph type="dt" sz="half" idx="10"/>
          </p:nvPr>
        </p:nvSpPr>
        <p:spPr>
          <a:xfrm>
            <a:off x="838200" y="6356350"/>
            <a:ext cx="2743200" cy="365125"/>
          </a:xfrm>
          <a:prstGeom prst="rect">
            <a:avLst/>
          </a:prstGeom>
        </p:spPr>
        <p:txBody>
          <a:bodyPr/>
          <a:lstStyle/>
          <a:p>
            <a:fld id="{6D2F5672-6B88-4DBE-AA22-B779AA359048}" type="datetimeFigureOut">
              <a:rPr lang="en-US" smtClean="0"/>
              <a:t>2/24/2025</a:t>
            </a:fld>
            <a:endParaRPr lang="en-US"/>
          </a:p>
        </p:txBody>
      </p:sp>
      <p:sp>
        <p:nvSpPr>
          <p:cNvPr id="6" name="Footer Placeholder 5">
            <a:extLst>
              <a:ext uri="{FF2B5EF4-FFF2-40B4-BE49-F238E27FC236}">
                <a16:creationId xmlns:a16="http://schemas.microsoft.com/office/drawing/2014/main" id="{C1028B76-4D75-4EFB-B209-7EBC11AE997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32B994D-3AFF-491A-AA33-D4992A40B797}"/>
              </a:ext>
            </a:extLst>
          </p:cNvPr>
          <p:cNvSpPr>
            <a:spLocks noGrp="1"/>
          </p:cNvSpPr>
          <p:nvPr>
            <p:ph type="sldNum" sz="quarter" idx="12"/>
          </p:nvPr>
        </p:nvSpPr>
        <p:spPr>
          <a:xfrm>
            <a:off x="8610600" y="6356350"/>
            <a:ext cx="2743200" cy="365125"/>
          </a:xfrm>
          <a:prstGeom prst="rect">
            <a:avLst/>
          </a:prstGeom>
        </p:spPr>
        <p:txBody>
          <a:bodyPr/>
          <a:lstStyle/>
          <a:p>
            <a:fld id="{4F8546AA-49EF-40D2-9C2E-C4B8E76ECF85}" type="slidenum">
              <a:rPr lang="en-US" smtClean="0"/>
              <a:t>‹#›</a:t>
            </a:fld>
            <a:endParaRPr lang="en-US"/>
          </a:p>
        </p:txBody>
      </p:sp>
    </p:spTree>
    <p:extLst>
      <p:ext uri="{BB962C8B-B14F-4D97-AF65-F5344CB8AC3E}">
        <p14:creationId xmlns:p14="http://schemas.microsoft.com/office/powerpoint/2010/main" val="690750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53416-E3E4-4912-92DA-87D75ED5ED75}"/>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CFEF8360-402D-4280-94D5-74928065290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B6FA99E-251F-4714-9EEF-6FD7714FF6D6}"/>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785C9B-A370-4815-9A96-563888DF035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033AA37-F85B-4B54-8382-3AB5E73172E3}"/>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EEAD580-8141-447A-94B4-698D3C9DBB6C}"/>
              </a:ext>
            </a:extLst>
          </p:cNvPr>
          <p:cNvSpPr>
            <a:spLocks noGrp="1"/>
          </p:cNvSpPr>
          <p:nvPr>
            <p:ph type="dt" sz="half" idx="10"/>
          </p:nvPr>
        </p:nvSpPr>
        <p:spPr>
          <a:xfrm>
            <a:off x="838200" y="6356350"/>
            <a:ext cx="2743200" cy="365125"/>
          </a:xfrm>
          <a:prstGeom prst="rect">
            <a:avLst/>
          </a:prstGeom>
        </p:spPr>
        <p:txBody>
          <a:bodyPr/>
          <a:lstStyle/>
          <a:p>
            <a:fld id="{6D2F5672-6B88-4DBE-AA22-B779AA359048}" type="datetimeFigureOut">
              <a:rPr lang="en-US" smtClean="0"/>
              <a:t>2/24/2025</a:t>
            </a:fld>
            <a:endParaRPr lang="en-US"/>
          </a:p>
        </p:txBody>
      </p:sp>
      <p:sp>
        <p:nvSpPr>
          <p:cNvPr id="8" name="Footer Placeholder 7">
            <a:extLst>
              <a:ext uri="{FF2B5EF4-FFF2-40B4-BE49-F238E27FC236}">
                <a16:creationId xmlns:a16="http://schemas.microsoft.com/office/drawing/2014/main" id="{9B7AD066-0806-4158-843A-CC312F67C3D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1489B461-4D39-4251-A4E4-4E18B97B0DCC}"/>
              </a:ext>
            </a:extLst>
          </p:cNvPr>
          <p:cNvSpPr>
            <a:spLocks noGrp="1"/>
          </p:cNvSpPr>
          <p:nvPr>
            <p:ph type="sldNum" sz="quarter" idx="12"/>
          </p:nvPr>
        </p:nvSpPr>
        <p:spPr>
          <a:xfrm>
            <a:off x="8610600" y="6356350"/>
            <a:ext cx="2743200" cy="365125"/>
          </a:xfrm>
          <a:prstGeom prst="rect">
            <a:avLst/>
          </a:prstGeom>
        </p:spPr>
        <p:txBody>
          <a:bodyPr/>
          <a:lstStyle/>
          <a:p>
            <a:fld id="{4F8546AA-49EF-40D2-9C2E-C4B8E76ECF85}" type="slidenum">
              <a:rPr lang="en-US" smtClean="0"/>
              <a:t>‹#›</a:t>
            </a:fld>
            <a:endParaRPr lang="en-US"/>
          </a:p>
        </p:txBody>
      </p:sp>
    </p:spTree>
    <p:extLst>
      <p:ext uri="{BB962C8B-B14F-4D97-AF65-F5344CB8AC3E}">
        <p14:creationId xmlns:p14="http://schemas.microsoft.com/office/powerpoint/2010/main" val="2190268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6BEF9-375C-4A30-805C-A187CCFEAE0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16181599-552B-494C-B1C1-09E25BAEECFC}"/>
              </a:ext>
            </a:extLst>
          </p:cNvPr>
          <p:cNvSpPr>
            <a:spLocks noGrp="1"/>
          </p:cNvSpPr>
          <p:nvPr>
            <p:ph type="dt" sz="half" idx="10"/>
          </p:nvPr>
        </p:nvSpPr>
        <p:spPr>
          <a:xfrm>
            <a:off x="838200" y="6356350"/>
            <a:ext cx="2743200" cy="365125"/>
          </a:xfrm>
          <a:prstGeom prst="rect">
            <a:avLst/>
          </a:prstGeom>
        </p:spPr>
        <p:txBody>
          <a:bodyPr/>
          <a:lstStyle/>
          <a:p>
            <a:fld id="{6D2F5672-6B88-4DBE-AA22-B779AA359048}" type="datetimeFigureOut">
              <a:rPr lang="en-US" smtClean="0"/>
              <a:t>2/24/2025</a:t>
            </a:fld>
            <a:endParaRPr lang="en-US"/>
          </a:p>
        </p:txBody>
      </p:sp>
      <p:sp>
        <p:nvSpPr>
          <p:cNvPr id="4" name="Footer Placeholder 3">
            <a:extLst>
              <a:ext uri="{FF2B5EF4-FFF2-40B4-BE49-F238E27FC236}">
                <a16:creationId xmlns:a16="http://schemas.microsoft.com/office/drawing/2014/main" id="{831F9C17-5FC4-4414-801B-992956EF442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9071A46-7CC3-498A-ABAA-DAF36F8EB119}"/>
              </a:ext>
            </a:extLst>
          </p:cNvPr>
          <p:cNvSpPr>
            <a:spLocks noGrp="1"/>
          </p:cNvSpPr>
          <p:nvPr>
            <p:ph type="sldNum" sz="quarter" idx="12"/>
          </p:nvPr>
        </p:nvSpPr>
        <p:spPr>
          <a:xfrm>
            <a:off x="8610600" y="6356350"/>
            <a:ext cx="2743200" cy="365125"/>
          </a:xfrm>
          <a:prstGeom prst="rect">
            <a:avLst/>
          </a:prstGeom>
        </p:spPr>
        <p:txBody>
          <a:bodyPr/>
          <a:lstStyle/>
          <a:p>
            <a:fld id="{4F8546AA-49EF-40D2-9C2E-C4B8E76ECF85}" type="slidenum">
              <a:rPr lang="en-US" smtClean="0"/>
              <a:t>‹#›</a:t>
            </a:fld>
            <a:endParaRPr lang="en-US"/>
          </a:p>
        </p:txBody>
      </p:sp>
    </p:spTree>
    <p:extLst>
      <p:ext uri="{BB962C8B-B14F-4D97-AF65-F5344CB8AC3E}">
        <p14:creationId xmlns:p14="http://schemas.microsoft.com/office/powerpoint/2010/main" val="3834072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464FBD-C8CC-4CEA-B5AB-17B3292824B3}"/>
              </a:ext>
            </a:extLst>
          </p:cNvPr>
          <p:cNvSpPr>
            <a:spLocks noGrp="1"/>
          </p:cNvSpPr>
          <p:nvPr>
            <p:ph type="dt" sz="half" idx="10"/>
          </p:nvPr>
        </p:nvSpPr>
        <p:spPr>
          <a:xfrm>
            <a:off x="838200" y="6356350"/>
            <a:ext cx="2743200" cy="365125"/>
          </a:xfrm>
          <a:prstGeom prst="rect">
            <a:avLst/>
          </a:prstGeom>
        </p:spPr>
        <p:txBody>
          <a:bodyPr/>
          <a:lstStyle/>
          <a:p>
            <a:fld id="{6D2F5672-6B88-4DBE-AA22-B779AA359048}" type="datetimeFigureOut">
              <a:rPr lang="en-US" smtClean="0"/>
              <a:t>2/24/2025</a:t>
            </a:fld>
            <a:endParaRPr lang="en-US"/>
          </a:p>
        </p:txBody>
      </p:sp>
      <p:sp>
        <p:nvSpPr>
          <p:cNvPr id="3" name="Footer Placeholder 2">
            <a:extLst>
              <a:ext uri="{FF2B5EF4-FFF2-40B4-BE49-F238E27FC236}">
                <a16:creationId xmlns:a16="http://schemas.microsoft.com/office/drawing/2014/main" id="{563640D7-3832-47F9-8161-76CBEE0D7FA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11DF7B2A-5ADE-4BB0-9944-AFF38899FE4F}"/>
              </a:ext>
            </a:extLst>
          </p:cNvPr>
          <p:cNvSpPr>
            <a:spLocks noGrp="1"/>
          </p:cNvSpPr>
          <p:nvPr>
            <p:ph type="sldNum" sz="quarter" idx="12"/>
          </p:nvPr>
        </p:nvSpPr>
        <p:spPr>
          <a:xfrm>
            <a:off x="8610600" y="6356350"/>
            <a:ext cx="2743200" cy="365125"/>
          </a:xfrm>
          <a:prstGeom prst="rect">
            <a:avLst/>
          </a:prstGeom>
        </p:spPr>
        <p:txBody>
          <a:bodyPr/>
          <a:lstStyle/>
          <a:p>
            <a:fld id="{4F8546AA-49EF-40D2-9C2E-C4B8E76ECF85}" type="slidenum">
              <a:rPr lang="en-US" smtClean="0"/>
              <a:t>‹#›</a:t>
            </a:fld>
            <a:endParaRPr lang="en-US"/>
          </a:p>
        </p:txBody>
      </p:sp>
    </p:spTree>
    <p:extLst>
      <p:ext uri="{BB962C8B-B14F-4D97-AF65-F5344CB8AC3E}">
        <p14:creationId xmlns:p14="http://schemas.microsoft.com/office/powerpoint/2010/main" val="936523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8264A-7EE3-406F-8D1A-7D1598AED3B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D43ABB-83D4-4D60-9421-41C1E7C5200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BB31882-7B33-46B9-B79C-9BFB54868E8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3D5F3D-D9AD-4B5A-822C-7199C6DC64D1}"/>
              </a:ext>
            </a:extLst>
          </p:cNvPr>
          <p:cNvSpPr>
            <a:spLocks noGrp="1"/>
          </p:cNvSpPr>
          <p:nvPr>
            <p:ph type="dt" sz="half" idx="10"/>
          </p:nvPr>
        </p:nvSpPr>
        <p:spPr>
          <a:xfrm>
            <a:off x="838200" y="6356350"/>
            <a:ext cx="2743200" cy="365125"/>
          </a:xfrm>
          <a:prstGeom prst="rect">
            <a:avLst/>
          </a:prstGeom>
        </p:spPr>
        <p:txBody>
          <a:bodyPr/>
          <a:lstStyle/>
          <a:p>
            <a:fld id="{6D2F5672-6B88-4DBE-AA22-B779AA359048}" type="datetimeFigureOut">
              <a:rPr lang="en-US" smtClean="0"/>
              <a:t>2/24/2025</a:t>
            </a:fld>
            <a:endParaRPr lang="en-US"/>
          </a:p>
        </p:txBody>
      </p:sp>
      <p:sp>
        <p:nvSpPr>
          <p:cNvPr id="6" name="Footer Placeholder 5">
            <a:extLst>
              <a:ext uri="{FF2B5EF4-FFF2-40B4-BE49-F238E27FC236}">
                <a16:creationId xmlns:a16="http://schemas.microsoft.com/office/drawing/2014/main" id="{C5355801-C407-4351-9C5E-5AA4269A74A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3EC4D40-39DD-472D-A4F4-3D0C18EEDDCF}"/>
              </a:ext>
            </a:extLst>
          </p:cNvPr>
          <p:cNvSpPr>
            <a:spLocks noGrp="1"/>
          </p:cNvSpPr>
          <p:nvPr>
            <p:ph type="sldNum" sz="quarter" idx="12"/>
          </p:nvPr>
        </p:nvSpPr>
        <p:spPr>
          <a:xfrm>
            <a:off x="8610600" y="6356350"/>
            <a:ext cx="2743200" cy="365125"/>
          </a:xfrm>
          <a:prstGeom prst="rect">
            <a:avLst/>
          </a:prstGeom>
        </p:spPr>
        <p:txBody>
          <a:bodyPr/>
          <a:lstStyle/>
          <a:p>
            <a:fld id="{4F8546AA-49EF-40D2-9C2E-C4B8E76ECF85}" type="slidenum">
              <a:rPr lang="en-US" smtClean="0"/>
              <a:t>‹#›</a:t>
            </a:fld>
            <a:endParaRPr lang="en-US"/>
          </a:p>
        </p:txBody>
      </p:sp>
    </p:spTree>
    <p:extLst>
      <p:ext uri="{BB962C8B-B14F-4D97-AF65-F5344CB8AC3E}">
        <p14:creationId xmlns:p14="http://schemas.microsoft.com/office/powerpoint/2010/main" val="2078226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473DC-9711-4231-AA46-C1E2738FD26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CDD8D9C-C8EB-4F93-B7C2-19AFFDD9056C}"/>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CE4E933-3C10-4CDF-8E7C-7D81694EA3B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46BAA6-534C-484E-BDF8-D4898F72C5F3}"/>
              </a:ext>
            </a:extLst>
          </p:cNvPr>
          <p:cNvSpPr>
            <a:spLocks noGrp="1"/>
          </p:cNvSpPr>
          <p:nvPr>
            <p:ph type="dt" sz="half" idx="10"/>
          </p:nvPr>
        </p:nvSpPr>
        <p:spPr>
          <a:xfrm>
            <a:off x="838200" y="6356350"/>
            <a:ext cx="2743200" cy="365125"/>
          </a:xfrm>
          <a:prstGeom prst="rect">
            <a:avLst/>
          </a:prstGeom>
        </p:spPr>
        <p:txBody>
          <a:bodyPr/>
          <a:lstStyle/>
          <a:p>
            <a:fld id="{6D2F5672-6B88-4DBE-AA22-B779AA359048}" type="datetimeFigureOut">
              <a:rPr lang="en-US" smtClean="0"/>
              <a:t>2/24/2025</a:t>
            </a:fld>
            <a:endParaRPr lang="en-US"/>
          </a:p>
        </p:txBody>
      </p:sp>
      <p:sp>
        <p:nvSpPr>
          <p:cNvPr id="6" name="Footer Placeholder 5">
            <a:extLst>
              <a:ext uri="{FF2B5EF4-FFF2-40B4-BE49-F238E27FC236}">
                <a16:creationId xmlns:a16="http://schemas.microsoft.com/office/drawing/2014/main" id="{BE23766D-BED4-41CB-BA85-AA9ADE15E81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C697686-952A-4EBC-9CB3-79C61D1A1CAD}"/>
              </a:ext>
            </a:extLst>
          </p:cNvPr>
          <p:cNvSpPr>
            <a:spLocks noGrp="1"/>
          </p:cNvSpPr>
          <p:nvPr>
            <p:ph type="sldNum" sz="quarter" idx="12"/>
          </p:nvPr>
        </p:nvSpPr>
        <p:spPr>
          <a:xfrm>
            <a:off x="8610600" y="6356350"/>
            <a:ext cx="2743200" cy="365125"/>
          </a:xfrm>
          <a:prstGeom prst="rect">
            <a:avLst/>
          </a:prstGeom>
        </p:spPr>
        <p:txBody>
          <a:bodyPr/>
          <a:lstStyle/>
          <a:p>
            <a:fld id="{4F8546AA-49EF-40D2-9C2E-C4B8E76ECF85}" type="slidenum">
              <a:rPr lang="en-US" smtClean="0"/>
              <a:t>‹#›</a:t>
            </a:fld>
            <a:endParaRPr lang="en-US"/>
          </a:p>
        </p:txBody>
      </p:sp>
    </p:spTree>
    <p:extLst>
      <p:ext uri="{BB962C8B-B14F-4D97-AF65-F5344CB8AC3E}">
        <p14:creationId xmlns:p14="http://schemas.microsoft.com/office/powerpoint/2010/main" val="853869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DAD8666F-1E3F-FB78-9000-F485F3B57465}"/>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1184130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22.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aturation sat="15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矩形: 圆角 6"/>
          <p:cNvSpPr/>
          <p:nvPr/>
        </p:nvSpPr>
        <p:spPr>
          <a:xfrm>
            <a:off x="497567" y="298383"/>
            <a:ext cx="8030415" cy="4105666"/>
          </a:xfrm>
          <a:prstGeom prst="roundRect">
            <a:avLst>
              <a:gd name="adj" fmla="val 19216"/>
            </a:avLst>
          </a:prstGeom>
          <a:solidFill>
            <a:schemeClr val="bg1">
              <a:alpha val="92000"/>
            </a:schemeClr>
          </a:solidFill>
          <a:ln w="38100">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1" u="none" strike="noStrike" kern="1200" cap="none" spc="0" normalizeH="0" baseline="0" noProof="0" dirty="0">
              <a:ln w="0">
                <a:noFill/>
              </a:ln>
              <a:solidFill>
                <a:srgbClr val="002060"/>
              </a:solidFill>
              <a:effectLst>
                <a:outerShdw blurRad="38100" dist="19050" dir="2700000" algn="tl" rotWithShape="0">
                  <a:prstClr val="black">
                    <a:alpha val="40000"/>
                  </a:prstClr>
                </a:outerShdw>
              </a:effectLst>
              <a:uLnTx/>
              <a:uFillTx/>
              <a:ea typeface="字魂59号-创粗黑" panose="00000500000000000000" pitchFamily="2" charset="-122"/>
              <a:cs typeface="+mn-ea"/>
              <a:sym typeface="+mn-lt"/>
            </a:endParaRPr>
          </a:p>
        </p:txBody>
      </p:sp>
      <p:pic>
        <p:nvPicPr>
          <p:cNvPr id="9" name="Picture 8">
            <a:extLst>
              <a:ext uri="{FF2B5EF4-FFF2-40B4-BE49-F238E27FC236}">
                <a16:creationId xmlns:a16="http://schemas.microsoft.com/office/drawing/2014/main" id="{00656158-8310-A359-40FF-704B3238D383}"/>
              </a:ext>
            </a:extLst>
          </p:cNvPr>
          <p:cNvPicPr>
            <a:picLocks noChangeAspect="1"/>
          </p:cNvPicPr>
          <p:nvPr/>
        </p:nvPicPr>
        <p:blipFill>
          <a:blip r:embed="rId4"/>
          <a:stretch>
            <a:fillRect/>
          </a:stretch>
        </p:blipFill>
        <p:spPr>
          <a:xfrm>
            <a:off x="9028498" y="2421564"/>
            <a:ext cx="2877692" cy="4188290"/>
          </a:xfrm>
          <a:prstGeom prst="rect">
            <a:avLst/>
          </a:prstGeom>
        </p:spPr>
      </p:pic>
      <p:sp>
        <p:nvSpPr>
          <p:cNvPr id="2" name="TextBox 1">
            <a:extLst>
              <a:ext uri="{FF2B5EF4-FFF2-40B4-BE49-F238E27FC236}">
                <a16:creationId xmlns:a16="http://schemas.microsoft.com/office/drawing/2014/main" id="{F417C6A3-2F25-1A01-E29F-E5E44AC13432}"/>
              </a:ext>
            </a:extLst>
          </p:cNvPr>
          <p:cNvSpPr txBox="1"/>
          <p:nvPr/>
        </p:nvSpPr>
        <p:spPr>
          <a:xfrm>
            <a:off x="1257300" y="485775"/>
            <a:ext cx="6819900" cy="646331"/>
          </a:xfrm>
          <a:prstGeom prst="rect">
            <a:avLst/>
          </a:prstGeom>
          <a:noFill/>
        </p:spPr>
        <p:txBody>
          <a:bodyPr wrap="square" rtlCol="0">
            <a:spAutoFit/>
          </a:bodyPr>
          <a:lstStyle/>
          <a:p>
            <a:pPr algn="ctr"/>
            <a:r>
              <a:rPr kumimoji="0" lang="en-US" altLang="zh-CN" sz="3600" b="0" i="0" u="none" strike="noStrike" kern="1200" cap="none" spc="0" normalizeH="0" baseline="0" noProof="0" dirty="0" err="1">
                <a:ln w="0"/>
                <a:solidFill>
                  <a:srgbClr val="002060"/>
                </a:solidFill>
                <a:effectLst>
                  <a:outerShdw blurRad="38100" dist="25400" dir="5400000" algn="ctr" rotWithShape="0">
                    <a:srgbClr val="6E747A">
                      <a:alpha val="43000"/>
                    </a:srgbClr>
                  </a:outerShdw>
                </a:effectLst>
                <a:uLnTx/>
                <a:uFillTx/>
                <a:ea typeface="字魂59号-创粗黑" panose="00000500000000000000" pitchFamily="2" charset="-122"/>
                <a:cs typeface="+mn-ea"/>
                <a:sym typeface="+mn-lt"/>
              </a:rPr>
              <a:t>Thứ</a:t>
            </a:r>
            <a:r>
              <a:rPr kumimoji="0" lang="en-US" altLang="zh-CN" sz="3600" b="0" i="0" u="none" strike="noStrike" kern="1200" cap="none" spc="0" normalizeH="0" baseline="0" noProof="0" dirty="0">
                <a:ln w="0"/>
                <a:solidFill>
                  <a:srgbClr val="002060"/>
                </a:solidFill>
                <a:effectLst>
                  <a:outerShdw blurRad="38100" dist="25400" dir="5400000" algn="ctr" rotWithShape="0">
                    <a:srgbClr val="6E747A">
                      <a:alpha val="43000"/>
                    </a:srgbClr>
                  </a:outerShdw>
                </a:effectLst>
                <a:uLnTx/>
                <a:uFillTx/>
                <a:ea typeface="字魂59号-创粗黑" panose="00000500000000000000" pitchFamily="2" charset="-122"/>
                <a:cs typeface="+mn-ea"/>
                <a:sym typeface="+mn-lt"/>
              </a:rPr>
              <a:t> … </a:t>
            </a:r>
            <a:r>
              <a:rPr kumimoji="0" lang="en-US" altLang="zh-CN" sz="3600" b="0" i="0" u="none" strike="noStrike" kern="1200" cap="none" spc="0" normalizeH="0" baseline="0" noProof="0" dirty="0" err="1">
                <a:ln w="0"/>
                <a:solidFill>
                  <a:srgbClr val="002060"/>
                </a:solidFill>
                <a:effectLst>
                  <a:outerShdw blurRad="38100" dist="25400" dir="5400000" algn="ctr" rotWithShape="0">
                    <a:srgbClr val="6E747A">
                      <a:alpha val="43000"/>
                    </a:srgbClr>
                  </a:outerShdw>
                </a:effectLst>
                <a:uLnTx/>
                <a:uFillTx/>
                <a:ea typeface="字魂59号-创粗黑" panose="00000500000000000000" pitchFamily="2" charset="-122"/>
                <a:cs typeface="+mn-ea"/>
                <a:sym typeface="+mn-lt"/>
              </a:rPr>
              <a:t>ngày</a:t>
            </a:r>
            <a:r>
              <a:rPr kumimoji="0" lang="en-US" altLang="zh-CN" sz="3600" b="0" i="0" u="none" strike="noStrike" kern="1200" cap="none" spc="0" normalizeH="0" baseline="0" noProof="0" dirty="0">
                <a:ln w="0"/>
                <a:solidFill>
                  <a:srgbClr val="002060"/>
                </a:solidFill>
                <a:effectLst>
                  <a:outerShdw blurRad="38100" dist="25400" dir="5400000" algn="ctr" rotWithShape="0">
                    <a:srgbClr val="6E747A">
                      <a:alpha val="43000"/>
                    </a:srgbClr>
                  </a:outerShdw>
                </a:effectLst>
                <a:uLnTx/>
                <a:uFillTx/>
                <a:ea typeface="字魂59号-创粗黑" panose="00000500000000000000" pitchFamily="2" charset="-122"/>
                <a:cs typeface="+mn-ea"/>
                <a:sym typeface="+mn-lt"/>
              </a:rPr>
              <a:t> … </a:t>
            </a:r>
            <a:r>
              <a:rPr kumimoji="0" lang="en-US" altLang="zh-CN" sz="3600" b="0" i="0" u="none" strike="noStrike" kern="1200" cap="none" spc="0" normalizeH="0" baseline="0" noProof="0" dirty="0" err="1">
                <a:ln w="0"/>
                <a:solidFill>
                  <a:srgbClr val="002060"/>
                </a:solidFill>
                <a:effectLst>
                  <a:outerShdw blurRad="38100" dist="25400" dir="5400000" algn="ctr" rotWithShape="0">
                    <a:srgbClr val="6E747A">
                      <a:alpha val="43000"/>
                    </a:srgbClr>
                  </a:outerShdw>
                </a:effectLst>
                <a:uLnTx/>
                <a:uFillTx/>
                <a:ea typeface="字魂59号-创粗黑" panose="00000500000000000000" pitchFamily="2" charset="-122"/>
                <a:cs typeface="+mn-ea"/>
                <a:sym typeface="+mn-lt"/>
              </a:rPr>
              <a:t>tháng</a:t>
            </a:r>
            <a:r>
              <a:rPr kumimoji="0" lang="en-US" altLang="zh-CN" sz="3600" b="0" i="0" u="none" strike="noStrike" kern="1200" cap="none" spc="0" normalizeH="0" baseline="0" noProof="0" dirty="0">
                <a:ln w="0"/>
                <a:solidFill>
                  <a:srgbClr val="002060"/>
                </a:solidFill>
                <a:effectLst>
                  <a:outerShdw blurRad="38100" dist="25400" dir="5400000" algn="ctr" rotWithShape="0">
                    <a:srgbClr val="6E747A">
                      <a:alpha val="43000"/>
                    </a:srgbClr>
                  </a:outerShdw>
                </a:effectLst>
                <a:uLnTx/>
                <a:uFillTx/>
                <a:ea typeface="字魂59号-创粗黑" panose="00000500000000000000" pitchFamily="2" charset="-122"/>
                <a:cs typeface="+mn-ea"/>
                <a:sym typeface="+mn-lt"/>
              </a:rPr>
              <a:t> … </a:t>
            </a:r>
            <a:r>
              <a:rPr kumimoji="0" lang="en-US" altLang="zh-CN" sz="3600" b="0" i="0" u="none" strike="noStrike" kern="1200" cap="none" spc="0" normalizeH="0" baseline="0" noProof="0" dirty="0" err="1">
                <a:ln w="0"/>
                <a:solidFill>
                  <a:srgbClr val="002060"/>
                </a:solidFill>
                <a:effectLst>
                  <a:outerShdw blurRad="38100" dist="25400" dir="5400000" algn="ctr" rotWithShape="0">
                    <a:srgbClr val="6E747A">
                      <a:alpha val="43000"/>
                    </a:srgbClr>
                  </a:outerShdw>
                </a:effectLst>
                <a:uLnTx/>
                <a:uFillTx/>
                <a:ea typeface="字魂59号-创粗黑" panose="00000500000000000000" pitchFamily="2" charset="-122"/>
                <a:cs typeface="+mn-ea"/>
                <a:sym typeface="+mn-lt"/>
              </a:rPr>
              <a:t>năm</a:t>
            </a:r>
            <a:r>
              <a:rPr kumimoji="0" lang="en-US" altLang="zh-CN" sz="3600" b="0" i="0" u="none" strike="noStrike" kern="1200" cap="none" spc="0" normalizeH="0" baseline="0" noProof="0" dirty="0">
                <a:ln w="0"/>
                <a:solidFill>
                  <a:srgbClr val="002060"/>
                </a:solidFill>
                <a:effectLst>
                  <a:outerShdw blurRad="38100" dist="25400" dir="5400000" algn="ctr" rotWithShape="0">
                    <a:srgbClr val="6E747A">
                      <a:alpha val="43000"/>
                    </a:srgbClr>
                  </a:outerShdw>
                </a:effectLst>
                <a:uLnTx/>
                <a:uFillTx/>
                <a:ea typeface="字魂59号-创粗黑" panose="00000500000000000000" pitchFamily="2" charset="-122"/>
                <a:cs typeface="+mn-ea"/>
                <a:sym typeface="+mn-lt"/>
              </a:rPr>
              <a:t> …</a:t>
            </a:r>
          </a:p>
        </p:txBody>
      </p:sp>
      <p:pic>
        <p:nvPicPr>
          <p:cNvPr id="3" name="Picture 2">
            <a:extLst>
              <a:ext uri="{FF2B5EF4-FFF2-40B4-BE49-F238E27FC236}">
                <a16:creationId xmlns:a16="http://schemas.microsoft.com/office/drawing/2014/main" id="{93064558-821A-002A-EFC6-072D18ACB51E}"/>
              </a:ext>
            </a:extLst>
          </p:cNvPr>
          <p:cNvPicPr>
            <a:picLocks noChangeAspect="1"/>
          </p:cNvPicPr>
          <p:nvPr/>
        </p:nvPicPr>
        <p:blipFill>
          <a:blip r:embed="rId5"/>
          <a:stretch>
            <a:fillRect/>
          </a:stretch>
        </p:blipFill>
        <p:spPr>
          <a:xfrm>
            <a:off x="2168453" y="1075138"/>
            <a:ext cx="4578493" cy="1012024"/>
          </a:xfrm>
          <a:prstGeom prst="rect">
            <a:avLst/>
          </a:prstGeom>
        </p:spPr>
      </p:pic>
      <p:pic>
        <p:nvPicPr>
          <p:cNvPr id="6" name="Picture 5">
            <a:extLst>
              <a:ext uri="{FF2B5EF4-FFF2-40B4-BE49-F238E27FC236}">
                <a16:creationId xmlns:a16="http://schemas.microsoft.com/office/drawing/2014/main" id="{2C09F3C2-70D2-B8EE-318F-ECEBE4FDFAF4}"/>
              </a:ext>
            </a:extLst>
          </p:cNvPr>
          <p:cNvPicPr>
            <a:picLocks noChangeAspect="1"/>
          </p:cNvPicPr>
          <p:nvPr/>
        </p:nvPicPr>
        <p:blipFill>
          <a:blip r:embed="rId6"/>
          <a:stretch>
            <a:fillRect/>
          </a:stretch>
        </p:blipFill>
        <p:spPr>
          <a:xfrm>
            <a:off x="490000" y="1928940"/>
            <a:ext cx="7992549" cy="1457070"/>
          </a:xfrm>
          <a:prstGeom prst="rect">
            <a:avLst/>
          </a:prstGeom>
        </p:spPr>
      </p:pic>
      <p:sp>
        <p:nvSpPr>
          <p:cNvPr id="7" name="TextBox 6">
            <a:extLst>
              <a:ext uri="{FF2B5EF4-FFF2-40B4-BE49-F238E27FC236}">
                <a16:creationId xmlns:a16="http://schemas.microsoft.com/office/drawing/2014/main" id="{C049AAA3-C890-633B-76C7-9CD81BD370F6}"/>
              </a:ext>
            </a:extLst>
          </p:cNvPr>
          <p:cNvSpPr txBox="1"/>
          <p:nvPr/>
        </p:nvSpPr>
        <p:spPr>
          <a:xfrm>
            <a:off x="1371600" y="3048000"/>
            <a:ext cx="6819900" cy="646331"/>
          </a:xfrm>
          <a:prstGeom prst="rect">
            <a:avLst/>
          </a:prstGeom>
          <a:noFill/>
        </p:spPr>
        <p:txBody>
          <a:bodyPr wrap="square" rtlCol="0">
            <a:spAutoFit/>
          </a:bodyPr>
          <a:lstStyle/>
          <a:p>
            <a:pPr algn="ctr"/>
            <a:r>
              <a:rPr kumimoji="0" lang="en-US" altLang="zh-CN" sz="3600" b="0" i="0" u="none" strike="noStrike" kern="1200" cap="none" spc="0" normalizeH="0" baseline="0" noProof="0" dirty="0">
                <a:ln w="0"/>
                <a:solidFill>
                  <a:srgbClr val="002060"/>
                </a:solidFill>
                <a:effectLst>
                  <a:outerShdw blurRad="38100" dist="25400" dir="5400000" algn="ctr" rotWithShape="0">
                    <a:srgbClr val="6E747A">
                      <a:alpha val="43000"/>
                    </a:srgbClr>
                  </a:outerShdw>
                </a:effectLst>
                <a:uLnTx/>
                <a:uFillTx/>
                <a:ea typeface="字魂59号-创粗黑" panose="00000500000000000000" pitchFamily="2" charset="-122"/>
                <a:cs typeface="+mn-ea"/>
                <a:sym typeface="+mn-lt"/>
              </a:rPr>
              <a:t>(</a:t>
            </a:r>
            <a:r>
              <a:rPr kumimoji="0" lang="en-US" altLang="zh-CN" sz="3600" b="0" i="0" u="none" strike="noStrike" kern="1200" cap="none" spc="0" normalizeH="0" baseline="0" noProof="0" dirty="0" err="1">
                <a:ln w="0"/>
                <a:solidFill>
                  <a:srgbClr val="002060"/>
                </a:solidFill>
                <a:effectLst>
                  <a:outerShdw blurRad="38100" dist="25400" dir="5400000" algn="ctr" rotWithShape="0">
                    <a:srgbClr val="6E747A">
                      <a:alpha val="43000"/>
                    </a:srgbClr>
                  </a:outerShdw>
                </a:effectLst>
                <a:uLnTx/>
                <a:uFillTx/>
                <a:ea typeface="字魂59号-创粗黑" panose="00000500000000000000" pitchFamily="2" charset="-122"/>
                <a:cs typeface="+mn-ea"/>
                <a:sym typeface="+mn-lt"/>
              </a:rPr>
              <a:t>Tiết</a:t>
            </a:r>
            <a:r>
              <a:rPr kumimoji="0" lang="en-US" altLang="zh-CN" sz="3600" b="0" i="0" u="none" strike="noStrike" kern="1200" cap="none" spc="0" normalizeH="0" baseline="0" noProof="0" dirty="0">
                <a:ln w="0"/>
                <a:solidFill>
                  <a:srgbClr val="002060"/>
                </a:solidFill>
                <a:effectLst>
                  <a:outerShdw blurRad="38100" dist="25400" dir="5400000" algn="ctr" rotWithShape="0">
                    <a:srgbClr val="6E747A">
                      <a:alpha val="43000"/>
                    </a:srgbClr>
                  </a:outerShdw>
                </a:effectLst>
                <a:uLnTx/>
                <a:uFillTx/>
                <a:ea typeface="字魂59号-创粗黑" panose="00000500000000000000" pitchFamily="2" charset="-122"/>
                <a:cs typeface="+mn-ea"/>
                <a:sym typeface="+mn-lt"/>
              </a:rPr>
              <a:t> 3 + 4)</a:t>
            </a:r>
          </a:p>
        </p:txBody>
      </p:sp>
    </p:spTree>
    <p:extLst>
      <p:ext uri="{BB962C8B-B14F-4D97-AF65-F5344CB8AC3E}">
        <p14:creationId xmlns:p14="http://schemas.microsoft.com/office/powerpoint/2010/main" val="39162643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p:cTn id="7" dur="500" fill="hold"/>
                                        <p:tgtEl>
                                          <p:spTgt spid="4">
                                            <p:bg/>
                                          </p:spTgt>
                                        </p:tgtEl>
                                        <p:attrNameLst>
                                          <p:attrName>ppt_w</p:attrName>
                                        </p:attrNameLst>
                                      </p:cBhvr>
                                      <p:tavLst>
                                        <p:tav tm="0">
                                          <p:val>
                                            <p:fltVal val="0"/>
                                          </p:val>
                                        </p:tav>
                                        <p:tav tm="100000">
                                          <p:val>
                                            <p:strVal val="#ppt_w"/>
                                          </p:val>
                                        </p:tav>
                                      </p:tavLst>
                                    </p:anim>
                                    <p:anim calcmode="lin" valueType="num">
                                      <p:cBhvr>
                                        <p:cTn id="8" dur="500" fill="hold"/>
                                        <p:tgtEl>
                                          <p:spTgt spid="4">
                                            <p:bg/>
                                          </p:spTgt>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nodePh="1">
                                  <p:stCondLst>
                                    <p:cond delay="0"/>
                                  </p:stCondLst>
                                  <p:endCondLst>
                                    <p:cond evt="begin" delay="0">
                                      <p:tn val="10"/>
                                    </p:cond>
                                  </p:end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aturation sat="15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5196CDF-4BB2-6F88-A842-1CB60D796BDE}"/>
              </a:ext>
            </a:extLst>
          </p:cNvPr>
          <p:cNvSpPr/>
          <p:nvPr/>
        </p:nvSpPr>
        <p:spPr>
          <a:xfrm>
            <a:off x="268147" y="196770"/>
            <a:ext cx="11655706" cy="6458673"/>
          </a:xfrm>
          <a:prstGeom prst="roundRect">
            <a:avLst>
              <a:gd name="adj" fmla="val 12724"/>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109306FF-5E4B-A9CE-AA93-B30EF362AB61}"/>
              </a:ext>
            </a:extLst>
          </p:cNvPr>
          <p:cNvPicPr>
            <a:picLocks noChangeAspect="1"/>
          </p:cNvPicPr>
          <p:nvPr/>
        </p:nvPicPr>
        <p:blipFill>
          <a:blip r:embed="rId4"/>
          <a:stretch>
            <a:fillRect/>
          </a:stretch>
        </p:blipFill>
        <p:spPr>
          <a:xfrm>
            <a:off x="757237" y="862012"/>
            <a:ext cx="4593875" cy="1414463"/>
          </a:xfrm>
          <a:prstGeom prst="rect">
            <a:avLst/>
          </a:prstGeom>
        </p:spPr>
      </p:pic>
      <p:sp>
        <p:nvSpPr>
          <p:cNvPr id="14" name="Rectangle: Rounded Corners 13">
            <a:extLst>
              <a:ext uri="{FF2B5EF4-FFF2-40B4-BE49-F238E27FC236}">
                <a16:creationId xmlns:a16="http://schemas.microsoft.com/office/drawing/2014/main" id="{6AEF4918-1F4E-73EE-CB97-527B8EFDF44E}"/>
              </a:ext>
            </a:extLst>
          </p:cNvPr>
          <p:cNvSpPr/>
          <p:nvPr/>
        </p:nvSpPr>
        <p:spPr>
          <a:xfrm>
            <a:off x="6000751" y="781050"/>
            <a:ext cx="5572124" cy="1533525"/>
          </a:xfrm>
          <a:prstGeom prst="roundRect">
            <a:avLst>
              <a:gd name="adj" fmla="val 11089"/>
            </a:avLst>
          </a:prstGeom>
          <a:solidFill>
            <a:schemeClr val="accent6">
              <a:lumMod val="20000"/>
              <a:lumOff val="8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Bé tí ti như con muỗi, màu xanh cốm……</a:t>
            </a:r>
          </a:p>
        </p:txBody>
      </p:sp>
      <p:pic>
        <p:nvPicPr>
          <p:cNvPr id="16" name="Picture 15">
            <a:extLst>
              <a:ext uri="{FF2B5EF4-FFF2-40B4-BE49-F238E27FC236}">
                <a16:creationId xmlns:a16="http://schemas.microsoft.com/office/drawing/2014/main" id="{D6822B5A-9724-FD16-0A37-6F5D72788609}"/>
              </a:ext>
            </a:extLst>
          </p:cNvPr>
          <p:cNvPicPr>
            <a:picLocks noChangeAspect="1"/>
          </p:cNvPicPr>
          <p:nvPr/>
        </p:nvPicPr>
        <p:blipFill>
          <a:blip r:embed="rId5"/>
          <a:stretch>
            <a:fillRect/>
          </a:stretch>
        </p:blipFill>
        <p:spPr>
          <a:xfrm>
            <a:off x="733424" y="2786062"/>
            <a:ext cx="4669569" cy="1385888"/>
          </a:xfrm>
          <a:prstGeom prst="rect">
            <a:avLst/>
          </a:prstGeom>
        </p:spPr>
      </p:pic>
      <p:sp>
        <p:nvSpPr>
          <p:cNvPr id="17" name="Rectangle: Rounded Corners 16">
            <a:extLst>
              <a:ext uri="{FF2B5EF4-FFF2-40B4-BE49-F238E27FC236}">
                <a16:creationId xmlns:a16="http://schemas.microsoft.com/office/drawing/2014/main" id="{B5A0EC10-7D50-EFAF-2CBE-607766A98942}"/>
              </a:ext>
            </a:extLst>
          </p:cNvPr>
          <p:cNvSpPr/>
          <p:nvPr/>
        </p:nvSpPr>
        <p:spPr>
          <a:xfrm>
            <a:off x="6038851" y="2581275"/>
            <a:ext cx="5572124" cy="1533525"/>
          </a:xfrm>
          <a:prstGeom prst="roundRect">
            <a:avLst>
              <a:gd name="adj" fmla="val 11089"/>
            </a:avLst>
          </a:prstGeom>
          <a:solidFill>
            <a:schemeClr val="accent6">
              <a:lumMod val="20000"/>
              <a:lumOff val="8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3200" b="1" i="1" dirty="0" err="1">
                <a:solidFill>
                  <a:srgbClr val="002060"/>
                </a:solidFill>
                <a:latin typeface="Cambria" panose="02040503050406030204" pitchFamily="18" charset="0"/>
                <a:ea typeface="Cambria" panose="02040503050406030204" pitchFamily="18" charset="0"/>
              </a:rPr>
              <a:t>Các</a:t>
            </a:r>
            <a:r>
              <a:rPr lang="en-US" sz="3200" b="1" i="1" dirty="0">
                <a:solidFill>
                  <a:srgbClr val="002060"/>
                </a:solidFill>
                <a:latin typeface="Cambria" panose="02040503050406030204" pitchFamily="18" charset="0"/>
                <a:ea typeface="Cambria" panose="02040503050406030204" pitchFamily="18" charset="0"/>
              </a:rPr>
              <a:t> </a:t>
            </a:r>
            <a:r>
              <a:rPr lang="vi-VN" sz="3200" b="1" i="1" dirty="0">
                <a:solidFill>
                  <a:srgbClr val="002060"/>
                </a:solidFill>
                <a:latin typeface="Cambria" panose="02040503050406030204" pitchFamily="18" charset="0"/>
                <a:ea typeface="Cambria" panose="02040503050406030204" pitchFamily="18" charset="0"/>
              </a:rPr>
              <a:t>chú treo lơ lửng trên một sợi tơ……</a:t>
            </a:r>
            <a:endParaRPr kumimoji="0" lang="vi-VN" sz="3200" b="1"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19" name="Picture 18">
            <a:extLst>
              <a:ext uri="{FF2B5EF4-FFF2-40B4-BE49-F238E27FC236}">
                <a16:creationId xmlns:a16="http://schemas.microsoft.com/office/drawing/2014/main" id="{97954641-8374-D5FE-947F-56F1A7B4EAC4}"/>
              </a:ext>
            </a:extLst>
          </p:cNvPr>
          <p:cNvPicPr>
            <a:picLocks noChangeAspect="1"/>
          </p:cNvPicPr>
          <p:nvPr/>
        </p:nvPicPr>
        <p:blipFill>
          <a:blip r:embed="rId6"/>
          <a:stretch>
            <a:fillRect/>
          </a:stretch>
        </p:blipFill>
        <p:spPr>
          <a:xfrm>
            <a:off x="752474" y="4872037"/>
            <a:ext cx="4257675" cy="1261105"/>
          </a:xfrm>
          <a:prstGeom prst="rect">
            <a:avLst/>
          </a:prstGeom>
        </p:spPr>
      </p:pic>
      <p:sp>
        <p:nvSpPr>
          <p:cNvPr id="20" name="Rectangle: Rounded Corners 19">
            <a:extLst>
              <a:ext uri="{FF2B5EF4-FFF2-40B4-BE49-F238E27FC236}">
                <a16:creationId xmlns:a16="http://schemas.microsoft.com/office/drawing/2014/main" id="{58AD8E42-4C5D-59DD-56C5-36FACDEA6E39}"/>
              </a:ext>
            </a:extLst>
          </p:cNvPr>
          <p:cNvSpPr/>
          <p:nvPr/>
        </p:nvSpPr>
        <p:spPr>
          <a:xfrm>
            <a:off x="6038851" y="4543425"/>
            <a:ext cx="5572124" cy="1533525"/>
          </a:xfrm>
          <a:prstGeom prst="roundRect">
            <a:avLst>
              <a:gd name="adj" fmla="val 11089"/>
            </a:avLst>
          </a:prstGeom>
          <a:solidFill>
            <a:schemeClr val="accent6">
              <a:lumMod val="20000"/>
              <a:lumOff val="8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b="1" i="1" dirty="0">
                <a:solidFill>
                  <a:srgbClr val="002060"/>
                </a:solidFill>
                <a:latin typeface="Cambria" panose="02040503050406030204" pitchFamily="18" charset="0"/>
                <a:ea typeface="Cambria" panose="02040503050406030204" pitchFamily="18" charset="0"/>
              </a:rPr>
              <a:t>Chúng “nhảy dù” trúng</a:t>
            </a:r>
            <a:r>
              <a:rPr lang="en-US" sz="3200" b="1" i="1" dirty="0">
                <a:solidFill>
                  <a:srgbClr val="002060"/>
                </a:solidFill>
                <a:latin typeface="Cambria" panose="02040503050406030204" pitchFamily="18" charset="0"/>
                <a:ea typeface="Cambria" panose="02040503050406030204" pitchFamily="18" charset="0"/>
              </a:rPr>
              <a:t> </a:t>
            </a:r>
            <a:r>
              <a:rPr lang="vi-VN" sz="3200" b="1" i="1" dirty="0">
                <a:solidFill>
                  <a:srgbClr val="002060"/>
                </a:solidFill>
                <a:latin typeface="Cambria" panose="02040503050406030204" pitchFamily="18" charset="0"/>
                <a:ea typeface="Cambria" panose="02040503050406030204" pitchFamily="18" charset="0"/>
              </a:rPr>
              <a:t>một quả chanh non……</a:t>
            </a:r>
          </a:p>
        </p:txBody>
      </p:sp>
    </p:spTree>
    <p:extLst>
      <p:ext uri="{BB962C8B-B14F-4D97-AF65-F5344CB8AC3E}">
        <p14:creationId xmlns:p14="http://schemas.microsoft.com/office/powerpoint/2010/main" val="40577612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arn(inVertical)">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aturation sat="15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5196CDF-4BB2-6F88-A842-1CB60D796BDE}"/>
              </a:ext>
            </a:extLst>
          </p:cNvPr>
          <p:cNvSpPr/>
          <p:nvPr/>
        </p:nvSpPr>
        <p:spPr>
          <a:xfrm>
            <a:off x="268147" y="196770"/>
            <a:ext cx="11655706" cy="6458673"/>
          </a:xfrm>
          <a:prstGeom prst="roundRect">
            <a:avLst>
              <a:gd name="adj" fmla="val 12724"/>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9">
            <a:extLst>
              <a:ext uri="{FF2B5EF4-FFF2-40B4-BE49-F238E27FC236}">
                <a16:creationId xmlns:a16="http://schemas.microsoft.com/office/drawing/2014/main" id="{08964556-D28D-1B2C-F6C3-61E170CD158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86999" y="3575159"/>
            <a:ext cx="3132760" cy="2944795"/>
          </a:xfrm>
          <a:prstGeom prst="rect">
            <a:avLst/>
          </a:prstGeom>
        </p:spPr>
      </p:pic>
      <p:pic>
        <p:nvPicPr>
          <p:cNvPr id="4" name="Picture 4">
            <a:extLst>
              <a:ext uri="{FF2B5EF4-FFF2-40B4-BE49-F238E27FC236}">
                <a16:creationId xmlns:a16="http://schemas.microsoft.com/office/drawing/2014/main" id="{9F7E1D7E-0EA3-48BA-7B0B-87D1158200C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457409" y="740747"/>
            <a:ext cx="7400965" cy="3533978"/>
          </a:xfrm>
          <a:prstGeom prst="rect">
            <a:avLst/>
          </a:prstGeom>
        </p:spPr>
      </p:pic>
      <p:sp>
        <p:nvSpPr>
          <p:cNvPr id="5" name="TextBox 4">
            <a:extLst>
              <a:ext uri="{FF2B5EF4-FFF2-40B4-BE49-F238E27FC236}">
                <a16:creationId xmlns:a16="http://schemas.microsoft.com/office/drawing/2014/main" id="{F9865E74-9E77-FD2D-22D0-C7A2B88EDCE2}"/>
              </a:ext>
            </a:extLst>
          </p:cNvPr>
          <p:cNvSpPr txBox="1"/>
          <p:nvPr/>
        </p:nvSpPr>
        <p:spPr>
          <a:xfrm>
            <a:off x="3680432" y="1459777"/>
            <a:ext cx="5311168" cy="2123658"/>
          </a:xfrm>
          <a:prstGeom prst="rect">
            <a:avLst/>
          </a:prstGeom>
          <a:noFill/>
        </p:spPr>
        <p:txBody>
          <a:bodyPr wrap="square" rtlCol="0">
            <a:spAutoFit/>
          </a:bodyPr>
          <a:lstStyle/>
          <a:p>
            <a:pPr lvl="0" algn="ctr">
              <a:defRPr/>
            </a:pPr>
            <a:r>
              <a:rPr lang="en-US" sz="4400" b="1" i="1" dirty="0">
                <a:solidFill>
                  <a:prstClr val="black"/>
                </a:solidFill>
              </a:rPr>
              <a:t>c. </a:t>
            </a:r>
            <a:r>
              <a:rPr lang="en-US" sz="4400" b="1" i="1" dirty="0" err="1">
                <a:solidFill>
                  <a:prstClr val="black"/>
                </a:solidFill>
              </a:rPr>
              <a:t>Em</a:t>
            </a:r>
            <a:r>
              <a:rPr lang="en-US" sz="4400" b="1" i="1" dirty="0">
                <a:solidFill>
                  <a:prstClr val="black"/>
                </a:solidFill>
              </a:rPr>
              <a:t> </a:t>
            </a:r>
            <a:r>
              <a:rPr lang="en-US" sz="4400" b="1" i="1" dirty="0" err="1">
                <a:solidFill>
                  <a:prstClr val="black"/>
                </a:solidFill>
              </a:rPr>
              <a:t>thích</a:t>
            </a:r>
            <a:r>
              <a:rPr lang="en-US" sz="4400" b="1" i="1" dirty="0">
                <a:solidFill>
                  <a:prstClr val="black"/>
                </a:solidFill>
              </a:rPr>
              <a:t> </a:t>
            </a:r>
            <a:r>
              <a:rPr lang="en-US" sz="4400" b="1" i="1" dirty="0" err="1">
                <a:solidFill>
                  <a:prstClr val="black"/>
                </a:solidFill>
              </a:rPr>
              <a:t>hình</a:t>
            </a:r>
            <a:r>
              <a:rPr lang="en-US" sz="4400" b="1" i="1" dirty="0">
                <a:solidFill>
                  <a:prstClr val="black"/>
                </a:solidFill>
              </a:rPr>
              <a:t> </a:t>
            </a:r>
            <a:r>
              <a:rPr lang="en-US" sz="4400" b="1" i="1" dirty="0" err="1">
                <a:solidFill>
                  <a:prstClr val="black"/>
                </a:solidFill>
              </a:rPr>
              <a:t>ảnh</a:t>
            </a:r>
            <a:r>
              <a:rPr lang="en-US" sz="4400" b="1" i="1" dirty="0">
                <a:solidFill>
                  <a:prstClr val="black"/>
                </a:solidFill>
              </a:rPr>
              <a:t> </a:t>
            </a:r>
            <a:r>
              <a:rPr lang="en-US" sz="4400" b="1" i="1" dirty="0" err="1">
                <a:solidFill>
                  <a:prstClr val="black"/>
                </a:solidFill>
              </a:rPr>
              <a:t>miêu</a:t>
            </a:r>
            <a:r>
              <a:rPr lang="en-US" sz="4400" b="1" i="1" dirty="0">
                <a:solidFill>
                  <a:prstClr val="black"/>
                </a:solidFill>
              </a:rPr>
              <a:t> </a:t>
            </a:r>
            <a:r>
              <a:rPr lang="en-US" sz="4400" b="1" i="1" dirty="0" err="1">
                <a:solidFill>
                  <a:prstClr val="black"/>
                </a:solidFill>
              </a:rPr>
              <a:t>tả</a:t>
            </a:r>
            <a:r>
              <a:rPr lang="en-US" sz="4400" b="1" i="1" dirty="0">
                <a:solidFill>
                  <a:prstClr val="black"/>
                </a:solidFill>
              </a:rPr>
              <a:t> </a:t>
            </a:r>
            <a:r>
              <a:rPr lang="en-US" sz="4400" b="1" i="1" dirty="0" err="1">
                <a:solidFill>
                  <a:prstClr val="black"/>
                </a:solidFill>
              </a:rPr>
              <a:t>nào</a:t>
            </a:r>
            <a:r>
              <a:rPr lang="en-US" sz="4400" b="1" i="1" dirty="0">
                <a:solidFill>
                  <a:prstClr val="black"/>
                </a:solidFill>
              </a:rPr>
              <a:t> </a:t>
            </a:r>
            <a:r>
              <a:rPr lang="en-US" sz="4400" b="1" i="1" dirty="0" err="1">
                <a:solidFill>
                  <a:prstClr val="black"/>
                </a:solidFill>
              </a:rPr>
              <a:t>trong</a:t>
            </a:r>
            <a:r>
              <a:rPr lang="en-US" sz="4400" b="1" i="1" dirty="0">
                <a:solidFill>
                  <a:prstClr val="black"/>
                </a:solidFill>
              </a:rPr>
              <a:t> </a:t>
            </a:r>
            <a:r>
              <a:rPr lang="en-US" sz="4400" b="1" i="1" dirty="0" err="1">
                <a:solidFill>
                  <a:prstClr val="black"/>
                </a:solidFill>
              </a:rPr>
              <a:t>bài</a:t>
            </a:r>
            <a:r>
              <a:rPr lang="en-US" sz="4400" b="1" i="1" dirty="0">
                <a:solidFill>
                  <a:prstClr val="black"/>
                </a:solidFill>
              </a:rPr>
              <a:t>? </a:t>
            </a:r>
            <a:r>
              <a:rPr lang="en-US" sz="4400" b="1" i="1" dirty="0" err="1">
                <a:solidFill>
                  <a:prstClr val="black"/>
                </a:solidFill>
              </a:rPr>
              <a:t>Vì</a:t>
            </a:r>
            <a:r>
              <a:rPr lang="en-US" sz="4400" b="1" i="1" dirty="0">
                <a:solidFill>
                  <a:prstClr val="black"/>
                </a:solidFill>
              </a:rPr>
              <a:t> </a:t>
            </a:r>
            <a:r>
              <a:rPr lang="en-US" sz="4400" b="1" i="1" dirty="0" err="1">
                <a:solidFill>
                  <a:prstClr val="black"/>
                </a:solidFill>
              </a:rPr>
              <a:t>sao</a:t>
            </a:r>
            <a:r>
              <a:rPr lang="en-US" sz="4400" b="1" i="1" dirty="0">
                <a:solidFill>
                  <a:prstClr val="black"/>
                </a:solidFill>
              </a:rPr>
              <a:t>?</a:t>
            </a:r>
            <a:endParaRPr kumimoji="0" lang="en-US" sz="4400" b="1" i="1"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725785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61">
                                          <p:stCondLst>
                                            <p:cond delay="0"/>
                                          </p:stCondLst>
                                        </p:cTn>
                                        <p:tgtEl>
                                          <p:spTgt spid="3"/>
                                        </p:tgtEl>
                                      </p:cBhvr>
                                    </p:animEffect>
                                    <p:anim calcmode="lin" valueType="num">
                                      <p:cBhvr>
                                        <p:cTn id="8" dur="820"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299"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299" tmFilter="0, 0; 0.125,0.2665; 0.25,0.4; 0.375,0.465; 0.5,0.5;  0.625,0.535; 0.75,0.6; 0.875,0.7335; 1,1">
                                          <p:stCondLst>
                                            <p:cond delay="299"/>
                                          </p:stCondLst>
                                        </p:cTn>
                                        <p:tgtEl>
                                          <p:spTgt spid="3"/>
                                        </p:tgtEl>
                                        <p:attrNameLst>
                                          <p:attrName>ppt_y</p:attrName>
                                        </p:attrNameLst>
                                      </p:cBhvr>
                                      <p:tavLst>
                                        <p:tav tm="0" fmla="#ppt_y-sin(pi*$)/9">
                                          <p:val>
                                            <p:fltVal val="0"/>
                                          </p:val>
                                        </p:tav>
                                        <p:tav tm="100000">
                                          <p:val>
                                            <p:fltVal val="1"/>
                                          </p:val>
                                        </p:tav>
                                      </p:tavLst>
                                    </p:anim>
                                    <p:anim calcmode="lin" valueType="num">
                                      <p:cBhvr>
                                        <p:cTn id="11" dur="149" tmFilter="0, 0; 0.125,0.2665; 0.25,0.4; 0.375,0.465; 0.5,0.5;  0.625,0.535; 0.75,0.6; 0.875,0.7335; 1,1">
                                          <p:stCondLst>
                                            <p:cond delay="596"/>
                                          </p:stCondLst>
                                        </p:cTn>
                                        <p:tgtEl>
                                          <p:spTgt spid="3"/>
                                        </p:tgtEl>
                                        <p:attrNameLst>
                                          <p:attrName>ppt_y</p:attrName>
                                        </p:attrNameLst>
                                      </p:cBhvr>
                                      <p:tavLst>
                                        <p:tav tm="0" fmla="#ppt_y-sin(pi*$)/27">
                                          <p:val>
                                            <p:fltVal val="0"/>
                                          </p:val>
                                        </p:tav>
                                        <p:tav tm="100000">
                                          <p:val>
                                            <p:fltVal val="1"/>
                                          </p:val>
                                        </p:tav>
                                      </p:tavLst>
                                    </p:anim>
                                    <p:anim calcmode="lin" valueType="num">
                                      <p:cBhvr>
                                        <p:cTn id="12" dur="74" tmFilter="0, 0; 0.125,0.2665; 0.25,0.4; 0.375,0.465; 0.5,0.5;  0.625,0.535; 0.75,0.6; 0.875,0.7335; 1,1">
                                          <p:stCondLst>
                                            <p:cond delay="745"/>
                                          </p:stCondLst>
                                        </p:cTn>
                                        <p:tgtEl>
                                          <p:spTgt spid="3"/>
                                        </p:tgtEl>
                                        <p:attrNameLst>
                                          <p:attrName>ppt_y</p:attrName>
                                        </p:attrNameLst>
                                      </p:cBhvr>
                                      <p:tavLst>
                                        <p:tav tm="0" fmla="#ppt_y-sin(pi*$)/81">
                                          <p:val>
                                            <p:fltVal val="0"/>
                                          </p:val>
                                        </p:tav>
                                        <p:tav tm="100000">
                                          <p:val>
                                            <p:fltVal val="1"/>
                                          </p:val>
                                        </p:tav>
                                      </p:tavLst>
                                    </p:anim>
                                    <p:animScale>
                                      <p:cBhvr>
                                        <p:cTn id="13" dur="12">
                                          <p:stCondLst>
                                            <p:cond delay="293"/>
                                          </p:stCondLst>
                                        </p:cTn>
                                        <p:tgtEl>
                                          <p:spTgt spid="3"/>
                                        </p:tgtEl>
                                      </p:cBhvr>
                                      <p:to x="100000" y="60000"/>
                                    </p:animScale>
                                    <p:animScale>
                                      <p:cBhvr>
                                        <p:cTn id="14" dur="75" decel="50000">
                                          <p:stCondLst>
                                            <p:cond delay="304"/>
                                          </p:stCondLst>
                                        </p:cTn>
                                        <p:tgtEl>
                                          <p:spTgt spid="3"/>
                                        </p:tgtEl>
                                      </p:cBhvr>
                                      <p:to x="100000" y="100000"/>
                                    </p:animScale>
                                    <p:animScale>
                                      <p:cBhvr>
                                        <p:cTn id="15" dur="12">
                                          <p:stCondLst>
                                            <p:cond delay="590"/>
                                          </p:stCondLst>
                                        </p:cTn>
                                        <p:tgtEl>
                                          <p:spTgt spid="3"/>
                                        </p:tgtEl>
                                      </p:cBhvr>
                                      <p:to x="100000" y="80000"/>
                                    </p:animScale>
                                    <p:animScale>
                                      <p:cBhvr>
                                        <p:cTn id="16" dur="75" decel="50000">
                                          <p:stCondLst>
                                            <p:cond delay="602"/>
                                          </p:stCondLst>
                                        </p:cTn>
                                        <p:tgtEl>
                                          <p:spTgt spid="3"/>
                                        </p:tgtEl>
                                      </p:cBhvr>
                                      <p:to x="100000" y="100000"/>
                                    </p:animScale>
                                    <p:animScale>
                                      <p:cBhvr>
                                        <p:cTn id="17" dur="12">
                                          <p:stCondLst>
                                            <p:cond delay="739"/>
                                          </p:stCondLst>
                                        </p:cTn>
                                        <p:tgtEl>
                                          <p:spTgt spid="3"/>
                                        </p:tgtEl>
                                      </p:cBhvr>
                                      <p:to x="100000" y="90000"/>
                                    </p:animScale>
                                    <p:animScale>
                                      <p:cBhvr>
                                        <p:cTn id="18" dur="75" decel="50000">
                                          <p:stCondLst>
                                            <p:cond delay="751"/>
                                          </p:stCondLst>
                                        </p:cTn>
                                        <p:tgtEl>
                                          <p:spTgt spid="3"/>
                                        </p:tgtEl>
                                      </p:cBhvr>
                                      <p:to x="100000" y="100000"/>
                                    </p:animScale>
                                    <p:animScale>
                                      <p:cBhvr>
                                        <p:cTn id="19" dur="12">
                                          <p:stCondLst>
                                            <p:cond delay="814"/>
                                          </p:stCondLst>
                                        </p:cTn>
                                        <p:tgtEl>
                                          <p:spTgt spid="3"/>
                                        </p:tgtEl>
                                      </p:cBhvr>
                                      <p:to x="100000" y="95000"/>
                                    </p:animScale>
                                    <p:animScale>
                                      <p:cBhvr>
                                        <p:cTn id="20" dur="75" decel="50000">
                                          <p:stCondLst>
                                            <p:cond delay="825"/>
                                          </p:stCondLst>
                                        </p:cTn>
                                        <p:tgtEl>
                                          <p:spTgt spid="3"/>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261">
                                          <p:stCondLst>
                                            <p:cond delay="0"/>
                                          </p:stCondLst>
                                        </p:cTn>
                                        <p:tgtEl>
                                          <p:spTgt spid="5"/>
                                        </p:tgtEl>
                                      </p:cBhvr>
                                    </p:animEffect>
                                    <p:anim calcmode="lin" valueType="num">
                                      <p:cBhvr>
                                        <p:cTn id="24" dur="820"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5" dur="29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6" dur="299" tmFilter="0, 0; 0.125,0.2665; 0.25,0.4; 0.375,0.465; 0.5,0.5;  0.625,0.535; 0.75,0.6; 0.875,0.7335; 1,1">
                                          <p:stCondLst>
                                            <p:cond delay="299"/>
                                          </p:stCondLst>
                                        </p:cTn>
                                        <p:tgtEl>
                                          <p:spTgt spid="5"/>
                                        </p:tgtEl>
                                        <p:attrNameLst>
                                          <p:attrName>ppt_y</p:attrName>
                                        </p:attrNameLst>
                                      </p:cBhvr>
                                      <p:tavLst>
                                        <p:tav tm="0" fmla="#ppt_y-sin(pi*$)/9">
                                          <p:val>
                                            <p:fltVal val="0"/>
                                          </p:val>
                                        </p:tav>
                                        <p:tav tm="100000">
                                          <p:val>
                                            <p:fltVal val="1"/>
                                          </p:val>
                                        </p:tav>
                                      </p:tavLst>
                                    </p:anim>
                                    <p:anim calcmode="lin" valueType="num">
                                      <p:cBhvr>
                                        <p:cTn id="27" dur="149" tmFilter="0, 0; 0.125,0.2665; 0.25,0.4; 0.375,0.465; 0.5,0.5;  0.625,0.535; 0.75,0.6; 0.875,0.7335; 1,1">
                                          <p:stCondLst>
                                            <p:cond delay="596"/>
                                          </p:stCondLst>
                                        </p:cTn>
                                        <p:tgtEl>
                                          <p:spTgt spid="5"/>
                                        </p:tgtEl>
                                        <p:attrNameLst>
                                          <p:attrName>ppt_y</p:attrName>
                                        </p:attrNameLst>
                                      </p:cBhvr>
                                      <p:tavLst>
                                        <p:tav tm="0" fmla="#ppt_y-sin(pi*$)/27">
                                          <p:val>
                                            <p:fltVal val="0"/>
                                          </p:val>
                                        </p:tav>
                                        <p:tav tm="100000">
                                          <p:val>
                                            <p:fltVal val="1"/>
                                          </p:val>
                                        </p:tav>
                                      </p:tavLst>
                                    </p:anim>
                                    <p:anim calcmode="lin" valueType="num">
                                      <p:cBhvr>
                                        <p:cTn id="28" dur="74" tmFilter="0, 0; 0.125,0.2665; 0.25,0.4; 0.375,0.465; 0.5,0.5;  0.625,0.535; 0.75,0.6; 0.875,0.7335; 1,1">
                                          <p:stCondLst>
                                            <p:cond delay="745"/>
                                          </p:stCondLst>
                                        </p:cTn>
                                        <p:tgtEl>
                                          <p:spTgt spid="5"/>
                                        </p:tgtEl>
                                        <p:attrNameLst>
                                          <p:attrName>ppt_y</p:attrName>
                                        </p:attrNameLst>
                                      </p:cBhvr>
                                      <p:tavLst>
                                        <p:tav tm="0" fmla="#ppt_y-sin(pi*$)/81">
                                          <p:val>
                                            <p:fltVal val="0"/>
                                          </p:val>
                                        </p:tav>
                                        <p:tav tm="100000">
                                          <p:val>
                                            <p:fltVal val="1"/>
                                          </p:val>
                                        </p:tav>
                                      </p:tavLst>
                                    </p:anim>
                                    <p:animScale>
                                      <p:cBhvr>
                                        <p:cTn id="29" dur="12">
                                          <p:stCondLst>
                                            <p:cond delay="293"/>
                                          </p:stCondLst>
                                        </p:cTn>
                                        <p:tgtEl>
                                          <p:spTgt spid="5"/>
                                        </p:tgtEl>
                                      </p:cBhvr>
                                      <p:to x="100000" y="60000"/>
                                    </p:animScale>
                                    <p:animScale>
                                      <p:cBhvr>
                                        <p:cTn id="30" dur="75" decel="50000">
                                          <p:stCondLst>
                                            <p:cond delay="304"/>
                                          </p:stCondLst>
                                        </p:cTn>
                                        <p:tgtEl>
                                          <p:spTgt spid="5"/>
                                        </p:tgtEl>
                                      </p:cBhvr>
                                      <p:to x="100000" y="100000"/>
                                    </p:animScale>
                                    <p:animScale>
                                      <p:cBhvr>
                                        <p:cTn id="31" dur="12">
                                          <p:stCondLst>
                                            <p:cond delay="590"/>
                                          </p:stCondLst>
                                        </p:cTn>
                                        <p:tgtEl>
                                          <p:spTgt spid="5"/>
                                        </p:tgtEl>
                                      </p:cBhvr>
                                      <p:to x="100000" y="80000"/>
                                    </p:animScale>
                                    <p:animScale>
                                      <p:cBhvr>
                                        <p:cTn id="32" dur="75" decel="50000">
                                          <p:stCondLst>
                                            <p:cond delay="602"/>
                                          </p:stCondLst>
                                        </p:cTn>
                                        <p:tgtEl>
                                          <p:spTgt spid="5"/>
                                        </p:tgtEl>
                                      </p:cBhvr>
                                      <p:to x="100000" y="100000"/>
                                    </p:animScale>
                                    <p:animScale>
                                      <p:cBhvr>
                                        <p:cTn id="33" dur="12">
                                          <p:stCondLst>
                                            <p:cond delay="739"/>
                                          </p:stCondLst>
                                        </p:cTn>
                                        <p:tgtEl>
                                          <p:spTgt spid="5"/>
                                        </p:tgtEl>
                                      </p:cBhvr>
                                      <p:to x="100000" y="90000"/>
                                    </p:animScale>
                                    <p:animScale>
                                      <p:cBhvr>
                                        <p:cTn id="34" dur="75" decel="50000">
                                          <p:stCondLst>
                                            <p:cond delay="751"/>
                                          </p:stCondLst>
                                        </p:cTn>
                                        <p:tgtEl>
                                          <p:spTgt spid="5"/>
                                        </p:tgtEl>
                                      </p:cBhvr>
                                      <p:to x="100000" y="100000"/>
                                    </p:animScale>
                                    <p:animScale>
                                      <p:cBhvr>
                                        <p:cTn id="35" dur="12">
                                          <p:stCondLst>
                                            <p:cond delay="814"/>
                                          </p:stCondLst>
                                        </p:cTn>
                                        <p:tgtEl>
                                          <p:spTgt spid="5"/>
                                        </p:tgtEl>
                                      </p:cBhvr>
                                      <p:to x="100000" y="95000"/>
                                    </p:animScale>
                                    <p:animScale>
                                      <p:cBhvr>
                                        <p:cTn id="36" dur="75" decel="50000">
                                          <p:stCondLst>
                                            <p:cond delay="825"/>
                                          </p:stCondLst>
                                        </p:cTn>
                                        <p:tgtEl>
                                          <p:spTgt spid="5"/>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down)">
                                      <p:cBhvr>
                                        <p:cTn id="39" dur="261">
                                          <p:stCondLst>
                                            <p:cond delay="0"/>
                                          </p:stCondLst>
                                        </p:cTn>
                                        <p:tgtEl>
                                          <p:spTgt spid="4"/>
                                        </p:tgtEl>
                                      </p:cBhvr>
                                    </p:animEffect>
                                    <p:anim calcmode="lin" valueType="num">
                                      <p:cBhvr>
                                        <p:cTn id="40" dur="820"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1" dur="299"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2" dur="299" tmFilter="0, 0; 0.125,0.2665; 0.25,0.4; 0.375,0.465; 0.5,0.5;  0.625,0.535; 0.75,0.6; 0.875,0.7335; 1,1">
                                          <p:stCondLst>
                                            <p:cond delay="299"/>
                                          </p:stCondLst>
                                        </p:cTn>
                                        <p:tgtEl>
                                          <p:spTgt spid="4"/>
                                        </p:tgtEl>
                                        <p:attrNameLst>
                                          <p:attrName>ppt_y</p:attrName>
                                        </p:attrNameLst>
                                      </p:cBhvr>
                                      <p:tavLst>
                                        <p:tav tm="0" fmla="#ppt_y-sin(pi*$)/9">
                                          <p:val>
                                            <p:fltVal val="0"/>
                                          </p:val>
                                        </p:tav>
                                        <p:tav tm="100000">
                                          <p:val>
                                            <p:fltVal val="1"/>
                                          </p:val>
                                        </p:tav>
                                      </p:tavLst>
                                    </p:anim>
                                    <p:anim calcmode="lin" valueType="num">
                                      <p:cBhvr>
                                        <p:cTn id="43" dur="149" tmFilter="0, 0; 0.125,0.2665; 0.25,0.4; 0.375,0.465; 0.5,0.5;  0.625,0.535; 0.75,0.6; 0.875,0.7335; 1,1">
                                          <p:stCondLst>
                                            <p:cond delay="596"/>
                                          </p:stCondLst>
                                        </p:cTn>
                                        <p:tgtEl>
                                          <p:spTgt spid="4"/>
                                        </p:tgtEl>
                                        <p:attrNameLst>
                                          <p:attrName>ppt_y</p:attrName>
                                        </p:attrNameLst>
                                      </p:cBhvr>
                                      <p:tavLst>
                                        <p:tav tm="0" fmla="#ppt_y-sin(pi*$)/27">
                                          <p:val>
                                            <p:fltVal val="0"/>
                                          </p:val>
                                        </p:tav>
                                        <p:tav tm="100000">
                                          <p:val>
                                            <p:fltVal val="1"/>
                                          </p:val>
                                        </p:tav>
                                      </p:tavLst>
                                    </p:anim>
                                    <p:anim calcmode="lin" valueType="num">
                                      <p:cBhvr>
                                        <p:cTn id="44" dur="74" tmFilter="0, 0; 0.125,0.2665; 0.25,0.4; 0.375,0.465; 0.5,0.5;  0.625,0.535; 0.75,0.6; 0.875,0.7335; 1,1">
                                          <p:stCondLst>
                                            <p:cond delay="745"/>
                                          </p:stCondLst>
                                        </p:cTn>
                                        <p:tgtEl>
                                          <p:spTgt spid="4"/>
                                        </p:tgtEl>
                                        <p:attrNameLst>
                                          <p:attrName>ppt_y</p:attrName>
                                        </p:attrNameLst>
                                      </p:cBhvr>
                                      <p:tavLst>
                                        <p:tav tm="0" fmla="#ppt_y-sin(pi*$)/81">
                                          <p:val>
                                            <p:fltVal val="0"/>
                                          </p:val>
                                        </p:tav>
                                        <p:tav tm="100000">
                                          <p:val>
                                            <p:fltVal val="1"/>
                                          </p:val>
                                        </p:tav>
                                      </p:tavLst>
                                    </p:anim>
                                    <p:animScale>
                                      <p:cBhvr>
                                        <p:cTn id="45" dur="12">
                                          <p:stCondLst>
                                            <p:cond delay="293"/>
                                          </p:stCondLst>
                                        </p:cTn>
                                        <p:tgtEl>
                                          <p:spTgt spid="4"/>
                                        </p:tgtEl>
                                      </p:cBhvr>
                                      <p:to x="100000" y="60000"/>
                                    </p:animScale>
                                    <p:animScale>
                                      <p:cBhvr>
                                        <p:cTn id="46" dur="75" decel="50000">
                                          <p:stCondLst>
                                            <p:cond delay="304"/>
                                          </p:stCondLst>
                                        </p:cTn>
                                        <p:tgtEl>
                                          <p:spTgt spid="4"/>
                                        </p:tgtEl>
                                      </p:cBhvr>
                                      <p:to x="100000" y="100000"/>
                                    </p:animScale>
                                    <p:animScale>
                                      <p:cBhvr>
                                        <p:cTn id="47" dur="12">
                                          <p:stCondLst>
                                            <p:cond delay="590"/>
                                          </p:stCondLst>
                                        </p:cTn>
                                        <p:tgtEl>
                                          <p:spTgt spid="4"/>
                                        </p:tgtEl>
                                      </p:cBhvr>
                                      <p:to x="100000" y="80000"/>
                                    </p:animScale>
                                    <p:animScale>
                                      <p:cBhvr>
                                        <p:cTn id="48" dur="75" decel="50000">
                                          <p:stCondLst>
                                            <p:cond delay="602"/>
                                          </p:stCondLst>
                                        </p:cTn>
                                        <p:tgtEl>
                                          <p:spTgt spid="4"/>
                                        </p:tgtEl>
                                      </p:cBhvr>
                                      <p:to x="100000" y="100000"/>
                                    </p:animScale>
                                    <p:animScale>
                                      <p:cBhvr>
                                        <p:cTn id="49" dur="12">
                                          <p:stCondLst>
                                            <p:cond delay="739"/>
                                          </p:stCondLst>
                                        </p:cTn>
                                        <p:tgtEl>
                                          <p:spTgt spid="4"/>
                                        </p:tgtEl>
                                      </p:cBhvr>
                                      <p:to x="100000" y="90000"/>
                                    </p:animScale>
                                    <p:animScale>
                                      <p:cBhvr>
                                        <p:cTn id="50" dur="75" decel="50000">
                                          <p:stCondLst>
                                            <p:cond delay="751"/>
                                          </p:stCondLst>
                                        </p:cTn>
                                        <p:tgtEl>
                                          <p:spTgt spid="4"/>
                                        </p:tgtEl>
                                      </p:cBhvr>
                                      <p:to x="100000" y="100000"/>
                                    </p:animScale>
                                    <p:animScale>
                                      <p:cBhvr>
                                        <p:cTn id="51" dur="12">
                                          <p:stCondLst>
                                            <p:cond delay="814"/>
                                          </p:stCondLst>
                                        </p:cTn>
                                        <p:tgtEl>
                                          <p:spTgt spid="4"/>
                                        </p:tgtEl>
                                      </p:cBhvr>
                                      <p:to x="100000" y="95000"/>
                                    </p:animScale>
                                    <p:animScale>
                                      <p:cBhvr>
                                        <p:cTn id="52" dur="75" decel="50000">
                                          <p:stCondLst>
                                            <p:cond delay="825"/>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aturation sat="15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5196CDF-4BB2-6F88-A842-1CB60D796BDE}"/>
              </a:ext>
            </a:extLst>
          </p:cNvPr>
          <p:cNvSpPr/>
          <p:nvPr/>
        </p:nvSpPr>
        <p:spPr>
          <a:xfrm>
            <a:off x="268147" y="196770"/>
            <a:ext cx="11655706" cy="6458673"/>
          </a:xfrm>
          <a:prstGeom prst="roundRect">
            <a:avLst>
              <a:gd name="adj" fmla="val 12724"/>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3D6A4862-F2D2-90E9-914A-6684F35CB6A0}"/>
              </a:ext>
            </a:extLst>
          </p:cNvPr>
          <p:cNvSpPr txBox="1"/>
          <p:nvPr/>
        </p:nvSpPr>
        <p:spPr>
          <a:xfrm>
            <a:off x="542924" y="346093"/>
            <a:ext cx="11006441" cy="646331"/>
          </a:xfrm>
          <a:prstGeom prst="rect">
            <a:avLst/>
          </a:prstGeom>
          <a:noFill/>
        </p:spPr>
        <p:txBody>
          <a:bodyPr wrap="square" rtlCol="0">
            <a:spAutoFit/>
          </a:bodyPr>
          <a:lstStyle/>
          <a:p>
            <a:pPr lvl="0" algn="ctr"/>
            <a:r>
              <a:rPr lang="en-US" sz="3600" b="1" dirty="0">
                <a:solidFill>
                  <a:prstClr val="black"/>
                </a:solidFill>
                <a:latin typeface="Calibri" panose="020F0502020204030204"/>
              </a:rPr>
              <a:t>3. </a:t>
            </a:r>
            <a:r>
              <a:rPr lang="vi-VN" sz="3600" b="1" dirty="0">
                <a:solidFill>
                  <a:prstClr val="black"/>
                </a:solidFill>
                <a:latin typeface="Calibri" panose="020F0502020204030204"/>
              </a:rPr>
              <a:t>Tìm câu chủ đề trong mỗi đoạn văn dưới đây:</a:t>
            </a:r>
            <a:endParaRPr kumimoji="0" lang="vi-VN" sz="2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8" name="TextBox 7">
            <a:extLst>
              <a:ext uri="{FF2B5EF4-FFF2-40B4-BE49-F238E27FC236}">
                <a16:creationId xmlns:a16="http://schemas.microsoft.com/office/drawing/2014/main" id="{3CE48B41-1AAE-2700-1E25-D937E71F91EF}"/>
              </a:ext>
            </a:extLst>
          </p:cNvPr>
          <p:cNvSpPr txBox="1"/>
          <p:nvPr/>
        </p:nvSpPr>
        <p:spPr>
          <a:xfrm>
            <a:off x="609601" y="1133475"/>
            <a:ext cx="10934700" cy="1785104"/>
          </a:xfrm>
          <a:prstGeom prst="rect">
            <a:avLst/>
          </a:prstGeom>
          <a:noFill/>
        </p:spPr>
        <p:txBody>
          <a:bodyPr wrap="square" rtlCol="0">
            <a:spAutoFit/>
          </a:bodyPr>
          <a:lstStyle/>
          <a:p>
            <a:pPr lvl="0" algn="just"/>
            <a:r>
              <a:rPr lang="vi-VN" sz="2200" dirty="0">
                <a:solidFill>
                  <a:srgbClr val="000000"/>
                </a:solidFill>
                <a:latin typeface="Calibri" panose="020F0502020204030204" pitchFamily="34" charset="0"/>
                <a:cs typeface="Calibri" panose="020F0502020204030204" pitchFamily="34" charset="0"/>
              </a:rPr>
              <a:t>a. Cuộc sống quê tôi gắn bó với cây cọ. Cha làm cho tôi chiếc chổi cọ để quét nhà, quét sân. Mẹ đựng hạt giống đầy móm lá cọ, treo lên gác bếp để gieo cấy mùa sau. Chị tôi đan nón lá cọ, lại biết đan cả mành cọ và làn cọ xuất khẩu. Chiều chiều chăn trâu, chúng tôi rủ nhau đi nhặt những trái cọ rơi đầy quanh gốc về om, ăn vừa béo vừa bùi.</a:t>
            </a:r>
          </a:p>
          <a:p>
            <a:pPr lvl="0" algn="r"/>
            <a:r>
              <a:rPr lang="vi-VN" sz="2200" dirty="0">
                <a:solidFill>
                  <a:srgbClr val="000000"/>
                </a:solidFill>
                <a:latin typeface="Calibri" panose="020F0502020204030204" pitchFamily="34" charset="0"/>
                <a:cs typeface="Calibri" panose="020F0502020204030204" pitchFamily="34" charset="0"/>
              </a:rPr>
              <a:t>(Nguyễn Thái Vận)</a:t>
            </a:r>
            <a:endParaRPr kumimoji="0" lang="en-US" sz="220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9F8CF8B0-3CBE-CDD7-C5CB-74423637F869}"/>
              </a:ext>
            </a:extLst>
          </p:cNvPr>
          <p:cNvSpPr txBox="1"/>
          <p:nvPr/>
        </p:nvSpPr>
        <p:spPr>
          <a:xfrm>
            <a:off x="771526" y="3038475"/>
            <a:ext cx="10934700" cy="1785104"/>
          </a:xfrm>
          <a:prstGeom prst="rect">
            <a:avLst/>
          </a:prstGeom>
          <a:noFill/>
        </p:spPr>
        <p:txBody>
          <a:bodyPr wrap="square" rtlCol="0">
            <a:spAutoFit/>
          </a:bodyPr>
          <a:lstStyle/>
          <a:p>
            <a:pPr lvl="0" algn="just"/>
            <a:r>
              <a:rPr lang="vi-VN" sz="2200" dirty="0">
                <a:solidFill>
                  <a:srgbClr val="000000"/>
                </a:solidFill>
                <a:latin typeface="Calibri" panose="020F0502020204030204" pitchFamily="34" charset="0"/>
                <a:cs typeface="Calibri" panose="020F0502020204030204" pitchFamily="34" charset="0"/>
              </a:rPr>
              <a:t>b. Ánh nắng ban mai trải xuống cánh đồng vàng óng, xua tan dần hơi lạnh mùa đông. Lúa nặng trĩu bông ngả đầu vào nhau, thoang thoảng hương thơm. Từng cơn gió nhẹ làm cả biển vàng rung rinh như gợn sóng. Đàn chim gáy ở đâu bay về gù vang cánh đồng, như hoà nhịp với tiếng hát trên các thửa ruộng... Ngày mùa, cánh đồng lúa trông thật đẹp mắt.</a:t>
            </a:r>
          </a:p>
          <a:p>
            <a:pPr lvl="0" algn="r"/>
            <a:r>
              <a:rPr lang="vi-VN" sz="2200" dirty="0">
                <a:solidFill>
                  <a:srgbClr val="000000"/>
                </a:solidFill>
                <a:latin typeface="Calibri" panose="020F0502020204030204" pitchFamily="34" charset="0"/>
                <a:cs typeface="Calibri" panose="020F0502020204030204" pitchFamily="34" charset="0"/>
              </a:rPr>
              <a:t>(Theo Trúc Mai)</a:t>
            </a:r>
            <a:endParaRPr kumimoji="0" lang="en-US" sz="220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C24C30C8-1D08-1B63-C39F-61D3E5E56D7A}"/>
              </a:ext>
            </a:extLst>
          </p:cNvPr>
          <p:cNvSpPr txBox="1"/>
          <p:nvPr/>
        </p:nvSpPr>
        <p:spPr>
          <a:xfrm>
            <a:off x="742951" y="4848225"/>
            <a:ext cx="10934700" cy="1446550"/>
          </a:xfrm>
          <a:prstGeom prst="rect">
            <a:avLst/>
          </a:prstGeom>
          <a:noFill/>
        </p:spPr>
        <p:txBody>
          <a:bodyPr wrap="square" rtlCol="0">
            <a:spAutoFit/>
          </a:bodyPr>
          <a:lstStyle/>
          <a:p>
            <a:pPr lvl="0" algn="just"/>
            <a:r>
              <a:rPr lang="vi-VN" sz="2200" dirty="0">
                <a:solidFill>
                  <a:srgbClr val="000000"/>
                </a:solidFill>
                <a:latin typeface="Calibri" panose="020F0502020204030204" pitchFamily="34" charset="0"/>
                <a:cs typeface="Calibri" panose="020F0502020204030204" pitchFamily="34" charset="0"/>
              </a:rPr>
              <a:t>c. Sau trận mưa rào, mọi vật đều sáng và tươi. Những đoá râm bụt thêm đỏ chói. Bầu trời xanh bóng như được giội rửa. Mấy đám mây bông trôi nhởn nhơ, sáng rực lên trong ánh mặt trời. Mẹ gà mừng rỡ “tục, tục” dắt bầy con quây quanh vũng nước đọng trong vườn. </a:t>
            </a:r>
          </a:p>
          <a:p>
            <a:pPr lvl="0" algn="r"/>
            <a:r>
              <a:rPr lang="vi-VN" sz="2200" dirty="0">
                <a:solidFill>
                  <a:srgbClr val="000000"/>
                </a:solidFill>
                <a:latin typeface="Calibri" panose="020F0502020204030204" pitchFamily="34" charset="0"/>
                <a:cs typeface="Calibri" panose="020F0502020204030204" pitchFamily="34" charset="0"/>
              </a:rPr>
              <a:t>(Theo Vũ Tú Nam)</a:t>
            </a:r>
            <a:endParaRPr kumimoji="0" lang="en-US" sz="220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cxnSp>
        <p:nvCxnSpPr>
          <p:cNvPr id="9" name="Straight Connector 8">
            <a:extLst>
              <a:ext uri="{FF2B5EF4-FFF2-40B4-BE49-F238E27FC236}">
                <a16:creationId xmlns:a16="http://schemas.microsoft.com/office/drawing/2014/main" id="{F878E3B9-4B54-9AD0-2C9C-8034DD8A86C2}"/>
              </a:ext>
            </a:extLst>
          </p:cNvPr>
          <p:cNvCxnSpPr>
            <a:cxnSpLocks/>
          </p:cNvCxnSpPr>
          <p:nvPr/>
        </p:nvCxnSpPr>
        <p:spPr>
          <a:xfrm>
            <a:off x="971550" y="1514475"/>
            <a:ext cx="40671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0C8D6C9-7A25-1D3D-E1CE-34753869CBF3}"/>
              </a:ext>
            </a:extLst>
          </p:cNvPr>
          <p:cNvCxnSpPr>
            <a:cxnSpLocks/>
          </p:cNvCxnSpPr>
          <p:nvPr/>
        </p:nvCxnSpPr>
        <p:spPr>
          <a:xfrm>
            <a:off x="3790950" y="4419600"/>
            <a:ext cx="51435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B4FA327-8600-28E6-7C35-686CD8D84555}"/>
              </a:ext>
            </a:extLst>
          </p:cNvPr>
          <p:cNvCxnSpPr>
            <a:cxnSpLocks/>
          </p:cNvCxnSpPr>
          <p:nvPr/>
        </p:nvCxnSpPr>
        <p:spPr>
          <a:xfrm>
            <a:off x="1133475" y="5191125"/>
            <a:ext cx="51435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11622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aturation sat="15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5196CDF-4BB2-6F88-A842-1CB60D796BDE}"/>
              </a:ext>
            </a:extLst>
          </p:cNvPr>
          <p:cNvSpPr/>
          <p:nvPr/>
        </p:nvSpPr>
        <p:spPr>
          <a:xfrm>
            <a:off x="268147" y="196770"/>
            <a:ext cx="11655706" cy="6458673"/>
          </a:xfrm>
          <a:prstGeom prst="roundRect">
            <a:avLst>
              <a:gd name="adj" fmla="val 12724"/>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3D6A4862-F2D2-90E9-914A-6684F35CB6A0}"/>
              </a:ext>
            </a:extLst>
          </p:cNvPr>
          <p:cNvSpPr txBox="1"/>
          <p:nvPr/>
        </p:nvSpPr>
        <p:spPr>
          <a:xfrm>
            <a:off x="542924" y="346093"/>
            <a:ext cx="11006441" cy="1200329"/>
          </a:xfrm>
          <a:prstGeom prst="rect">
            <a:avLst/>
          </a:prstGeom>
          <a:noFill/>
        </p:spPr>
        <p:txBody>
          <a:bodyPr wrap="square" rtlCol="0">
            <a:spAutoFit/>
          </a:bodyPr>
          <a:lstStyle/>
          <a:p>
            <a:pPr lvl="0" algn="ctr"/>
            <a:r>
              <a:rPr lang="en-US" sz="3600" b="1" dirty="0">
                <a:solidFill>
                  <a:prstClr val="black"/>
                </a:solidFill>
              </a:rPr>
              <a:t>4. </a:t>
            </a:r>
            <a:r>
              <a:rPr lang="en-US" sz="3600" b="1" dirty="0" err="1">
                <a:solidFill>
                  <a:prstClr val="black"/>
                </a:solidFill>
              </a:rPr>
              <a:t>Viết</a:t>
            </a:r>
            <a:r>
              <a:rPr lang="en-US" sz="3600" b="1" dirty="0">
                <a:solidFill>
                  <a:prstClr val="black"/>
                </a:solidFill>
              </a:rPr>
              <a:t> </a:t>
            </a:r>
            <a:r>
              <a:rPr lang="en-US" sz="3600" b="1" dirty="0" err="1">
                <a:solidFill>
                  <a:prstClr val="black"/>
                </a:solidFill>
              </a:rPr>
              <a:t>đoạn</a:t>
            </a:r>
            <a:r>
              <a:rPr lang="en-US" sz="3600" b="1" dirty="0">
                <a:solidFill>
                  <a:prstClr val="black"/>
                </a:solidFill>
              </a:rPr>
              <a:t> </a:t>
            </a:r>
            <a:r>
              <a:rPr lang="en-US" sz="3600" b="1" dirty="0" err="1">
                <a:solidFill>
                  <a:prstClr val="black"/>
                </a:solidFill>
              </a:rPr>
              <a:t>văn</a:t>
            </a:r>
            <a:r>
              <a:rPr lang="en-US" sz="3600" b="1" dirty="0">
                <a:solidFill>
                  <a:prstClr val="black"/>
                </a:solidFill>
              </a:rPr>
              <a:t> </a:t>
            </a:r>
            <a:r>
              <a:rPr lang="en-US" sz="3600" b="1" dirty="0" err="1">
                <a:solidFill>
                  <a:prstClr val="black"/>
                </a:solidFill>
              </a:rPr>
              <a:t>ngắn</a:t>
            </a:r>
            <a:r>
              <a:rPr lang="en-US" sz="3600" b="1" dirty="0">
                <a:solidFill>
                  <a:prstClr val="black"/>
                </a:solidFill>
              </a:rPr>
              <a:t> </a:t>
            </a:r>
            <a:r>
              <a:rPr lang="en-US" sz="3600" b="1" dirty="0" err="1">
                <a:solidFill>
                  <a:prstClr val="black"/>
                </a:solidFill>
              </a:rPr>
              <a:t>có</a:t>
            </a:r>
            <a:r>
              <a:rPr lang="en-US" sz="3600" b="1" dirty="0">
                <a:solidFill>
                  <a:prstClr val="black"/>
                </a:solidFill>
              </a:rPr>
              <a:t> </a:t>
            </a:r>
            <a:r>
              <a:rPr lang="en-US" sz="3600" b="1" dirty="0" err="1">
                <a:solidFill>
                  <a:prstClr val="black"/>
                </a:solidFill>
              </a:rPr>
              <a:t>câu</a:t>
            </a:r>
            <a:r>
              <a:rPr lang="en-US" sz="3600" b="1" dirty="0">
                <a:solidFill>
                  <a:prstClr val="black"/>
                </a:solidFill>
              </a:rPr>
              <a:t> </a:t>
            </a:r>
            <a:r>
              <a:rPr lang="en-US" sz="3600" b="1" dirty="0" err="1">
                <a:solidFill>
                  <a:prstClr val="black"/>
                </a:solidFill>
              </a:rPr>
              <a:t>chủ</a:t>
            </a:r>
            <a:r>
              <a:rPr lang="en-US" sz="3600" b="1" dirty="0">
                <a:solidFill>
                  <a:prstClr val="black"/>
                </a:solidFill>
              </a:rPr>
              <a:t> </a:t>
            </a:r>
            <a:r>
              <a:rPr lang="en-US" sz="3600" b="1" dirty="0" err="1">
                <a:solidFill>
                  <a:prstClr val="black"/>
                </a:solidFill>
              </a:rPr>
              <a:t>đề</a:t>
            </a:r>
            <a:r>
              <a:rPr lang="en-US" sz="3600" b="1" dirty="0">
                <a:solidFill>
                  <a:prstClr val="black"/>
                </a:solidFill>
              </a:rPr>
              <a:t>: </a:t>
            </a:r>
            <a:r>
              <a:rPr lang="en-US" sz="3600" b="1" dirty="0" err="1">
                <a:solidFill>
                  <a:prstClr val="black"/>
                </a:solidFill>
              </a:rPr>
              <a:t>Họ</a:t>
            </a:r>
            <a:r>
              <a:rPr lang="en-US" sz="3600" b="1" dirty="0">
                <a:solidFill>
                  <a:prstClr val="black"/>
                </a:solidFill>
              </a:rPr>
              <a:t> </a:t>
            </a:r>
            <a:r>
              <a:rPr lang="en-US" sz="3600" b="1" dirty="0" err="1">
                <a:solidFill>
                  <a:prstClr val="black"/>
                </a:solidFill>
              </a:rPr>
              <a:t>hàng</a:t>
            </a:r>
            <a:r>
              <a:rPr lang="en-US" sz="3600" b="1" dirty="0">
                <a:solidFill>
                  <a:prstClr val="black"/>
                </a:solidFill>
              </a:rPr>
              <a:t> </a:t>
            </a:r>
            <a:r>
              <a:rPr lang="en-US" sz="3600" b="1" dirty="0" err="1">
                <a:solidFill>
                  <a:prstClr val="black"/>
                </a:solidFill>
              </a:rPr>
              <a:t>nhà</a:t>
            </a:r>
            <a:r>
              <a:rPr lang="en-US" sz="3600" b="1" dirty="0">
                <a:solidFill>
                  <a:prstClr val="black"/>
                </a:solidFill>
              </a:rPr>
              <a:t> </a:t>
            </a:r>
            <a:r>
              <a:rPr lang="en-US" sz="3600" b="1" dirty="0" err="1">
                <a:solidFill>
                  <a:prstClr val="black"/>
                </a:solidFill>
              </a:rPr>
              <a:t>kiến</a:t>
            </a:r>
            <a:r>
              <a:rPr lang="en-US" sz="3600" b="1" dirty="0">
                <a:solidFill>
                  <a:prstClr val="black"/>
                </a:solidFill>
              </a:rPr>
              <a:t> </a:t>
            </a:r>
            <a:r>
              <a:rPr lang="en-US" sz="3600" b="1" dirty="0" err="1">
                <a:solidFill>
                  <a:prstClr val="black"/>
                </a:solidFill>
              </a:rPr>
              <a:t>chăm</a:t>
            </a:r>
            <a:r>
              <a:rPr lang="en-US" sz="3600" b="1" dirty="0">
                <a:solidFill>
                  <a:prstClr val="black"/>
                </a:solidFill>
              </a:rPr>
              <a:t> </a:t>
            </a:r>
            <a:r>
              <a:rPr lang="en-US" sz="3600" b="1" dirty="0" err="1">
                <a:solidFill>
                  <a:prstClr val="black"/>
                </a:solidFill>
              </a:rPr>
              <a:t>chỉ</a:t>
            </a:r>
            <a:r>
              <a:rPr lang="en-US" sz="3600" b="1" dirty="0">
                <a:solidFill>
                  <a:prstClr val="black"/>
                </a:solidFill>
              </a:rPr>
              <a:t>, </a:t>
            </a:r>
            <a:r>
              <a:rPr lang="en-US" sz="3600" b="1" dirty="0" err="1">
                <a:solidFill>
                  <a:prstClr val="black"/>
                </a:solidFill>
              </a:rPr>
              <a:t>hiền</a:t>
            </a:r>
            <a:r>
              <a:rPr lang="en-US" sz="3600" b="1" dirty="0">
                <a:solidFill>
                  <a:prstClr val="black"/>
                </a:solidFill>
              </a:rPr>
              <a:t> </a:t>
            </a:r>
            <a:r>
              <a:rPr lang="en-US" sz="3600" b="1" dirty="0" err="1">
                <a:solidFill>
                  <a:prstClr val="black"/>
                </a:solidFill>
              </a:rPr>
              <a:t>lành</a:t>
            </a:r>
            <a:r>
              <a:rPr lang="en-US" sz="3600" b="1" dirty="0">
                <a:solidFill>
                  <a:prstClr val="black"/>
                </a:solidFill>
              </a:rPr>
              <a:t>. </a:t>
            </a:r>
            <a:endParaRPr kumimoji="0" lang="vi-VN" sz="2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5" name="Picture 4">
            <a:extLst>
              <a:ext uri="{FF2B5EF4-FFF2-40B4-BE49-F238E27FC236}">
                <a16:creationId xmlns:a16="http://schemas.microsoft.com/office/drawing/2014/main" id="{A33D82B8-57F1-8042-F194-1A70F2E56A79}"/>
              </a:ext>
            </a:extLst>
          </p:cNvPr>
          <p:cNvPicPr>
            <a:picLocks noChangeAspect="1"/>
          </p:cNvPicPr>
          <p:nvPr/>
        </p:nvPicPr>
        <p:blipFill>
          <a:blip r:embed="rId4"/>
          <a:stretch>
            <a:fillRect/>
          </a:stretch>
        </p:blipFill>
        <p:spPr>
          <a:xfrm>
            <a:off x="2124074" y="1895474"/>
            <a:ext cx="8105775" cy="3702041"/>
          </a:xfrm>
          <a:prstGeom prst="rect">
            <a:avLst/>
          </a:prstGeom>
        </p:spPr>
      </p:pic>
    </p:spTree>
    <p:extLst>
      <p:ext uri="{BB962C8B-B14F-4D97-AF65-F5344CB8AC3E}">
        <p14:creationId xmlns:p14="http://schemas.microsoft.com/office/powerpoint/2010/main" val="40808127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aturation sat="15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5196CDF-4BB2-6F88-A842-1CB60D796BDE}"/>
              </a:ext>
            </a:extLst>
          </p:cNvPr>
          <p:cNvSpPr/>
          <p:nvPr/>
        </p:nvSpPr>
        <p:spPr>
          <a:xfrm>
            <a:off x="268147" y="196770"/>
            <a:ext cx="11655706" cy="6458673"/>
          </a:xfrm>
          <a:prstGeom prst="roundRect">
            <a:avLst>
              <a:gd name="adj" fmla="val 12724"/>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4" name="Group 13">
            <a:extLst>
              <a:ext uri="{FF2B5EF4-FFF2-40B4-BE49-F238E27FC236}">
                <a16:creationId xmlns:a16="http://schemas.microsoft.com/office/drawing/2014/main" id="{515BD2F8-1C22-8DA2-76C2-A7D0502A7C20}"/>
              </a:ext>
            </a:extLst>
          </p:cNvPr>
          <p:cNvGrpSpPr/>
          <p:nvPr/>
        </p:nvGrpSpPr>
        <p:grpSpPr>
          <a:xfrm>
            <a:off x="946298" y="828676"/>
            <a:ext cx="10430539" cy="5229224"/>
            <a:chOff x="5960916" y="605983"/>
            <a:chExt cx="5200678" cy="4524315"/>
          </a:xfrm>
        </p:grpSpPr>
        <p:sp>
          <p:nvSpPr>
            <p:cNvPr id="15" name="Rectangle: Diagonal Corners Rounded 14">
              <a:extLst>
                <a:ext uri="{FF2B5EF4-FFF2-40B4-BE49-F238E27FC236}">
                  <a16:creationId xmlns:a16="http://schemas.microsoft.com/office/drawing/2014/main" id="{F61EE37B-2C55-8096-1D65-49871B361A18}"/>
                </a:ext>
              </a:extLst>
            </p:cNvPr>
            <p:cNvSpPr/>
            <p:nvPr/>
          </p:nvSpPr>
          <p:spPr>
            <a:xfrm>
              <a:off x="5960916" y="605983"/>
              <a:ext cx="5200678" cy="4524315"/>
            </a:xfrm>
            <a:prstGeom prst="round2DiagRect">
              <a:avLst/>
            </a:prstGeom>
            <a:solidFill>
              <a:schemeClr val="bg1"/>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TextBox 15">
              <a:extLst>
                <a:ext uri="{FF2B5EF4-FFF2-40B4-BE49-F238E27FC236}">
                  <a16:creationId xmlns:a16="http://schemas.microsoft.com/office/drawing/2014/main" id="{5686F654-AE88-9A97-B14A-C2760A7E1ECC}"/>
                </a:ext>
              </a:extLst>
            </p:cNvPr>
            <p:cNvSpPr txBox="1"/>
            <p:nvPr/>
          </p:nvSpPr>
          <p:spPr>
            <a:xfrm>
              <a:off x="6066944" y="780771"/>
              <a:ext cx="4993924" cy="418071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Bài</a:t>
              </a:r>
              <a:r>
                <a:rPr kumimoji="0" lang="en-US" sz="28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2800" b="1" i="1"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tham</a:t>
              </a:r>
              <a:r>
                <a:rPr kumimoji="0" lang="en-US" sz="28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2800" b="1" i="1"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khảo</a:t>
              </a:r>
              <a:r>
                <a:rPr kumimoji="0" lang="en-US" sz="28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Họ hàng nhà kiến lúc nào cũng chăm chỉ, hiền lành. Trời chuẩn bị mưa to nhưng đàn kiến vẫn hành quân thành một hàng đen kịt tha mồi về tổ. Lần theo dấu vết của đàn kiến mới thấy chúng đi kiếm ăn rất xa tổ, chúng kiếm ăn ở trên cây hồng xiêm mà tổ lại ở trên vách nhà, quãng đường đi phải đến chục mét, quá xa xôi với thân hình nhỏ bé ti ti của chúng. Thế mà đàn kiến vẫn nối đuôi nhau thành hàng đi sát vào mép tường sân. Trông chúng nhỏ bé, hiền lành nhưng lại rất kiên cường. Nếu một tên kiến bị trêu chọc thì những con xung quanh liền cùng nhau giơ càng lên phản ứng tự vệ. </a:t>
              </a:r>
              <a:endParaRPr kumimoji="0" lang="en-US" sz="2800" b="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spTree>
    <p:extLst>
      <p:ext uri="{BB962C8B-B14F-4D97-AF65-F5344CB8AC3E}">
        <p14:creationId xmlns:p14="http://schemas.microsoft.com/office/powerpoint/2010/main" val="32111236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aturation sat="15000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0656158-8310-A359-40FF-704B3238D383}"/>
              </a:ext>
            </a:extLst>
          </p:cNvPr>
          <p:cNvPicPr>
            <a:picLocks noChangeAspect="1"/>
          </p:cNvPicPr>
          <p:nvPr/>
        </p:nvPicPr>
        <p:blipFill>
          <a:blip r:embed="rId4"/>
          <a:stretch>
            <a:fillRect/>
          </a:stretch>
        </p:blipFill>
        <p:spPr>
          <a:xfrm>
            <a:off x="7688621" y="1875452"/>
            <a:ext cx="2635271" cy="3895801"/>
          </a:xfrm>
          <a:prstGeom prst="rect">
            <a:avLst/>
          </a:prstGeom>
        </p:spPr>
      </p:pic>
      <p:pic>
        <p:nvPicPr>
          <p:cNvPr id="2" name="Picture 1">
            <a:extLst>
              <a:ext uri="{FF2B5EF4-FFF2-40B4-BE49-F238E27FC236}">
                <a16:creationId xmlns:a16="http://schemas.microsoft.com/office/drawing/2014/main" id="{70E57FA3-8D93-6E41-AB9C-49FBBD41877B}"/>
              </a:ext>
            </a:extLst>
          </p:cNvPr>
          <p:cNvPicPr>
            <a:picLocks noChangeAspect="1"/>
          </p:cNvPicPr>
          <p:nvPr/>
        </p:nvPicPr>
        <p:blipFill>
          <a:blip r:embed="rId5"/>
          <a:stretch>
            <a:fillRect/>
          </a:stretch>
        </p:blipFill>
        <p:spPr>
          <a:xfrm>
            <a:off x="1639963" y="1223263"/>
            <a:ext cx="5578323" cy="2944623"/>
          </a:xfrm>
          <a:prstGeom prst="rect">
            <a:avLst/>
          </a:prstGeom>
        </p:spPr>
      </p:pic>
    </p:spTree>
    <p:extLst>
      <p:ext uri="{BB962C8B-B14F-4D97-AF65-F5344CB8AC3E}">
        <p14:creationId xmlns:p14="http://schemas.microsoft.com/office/powerpoint/2010/main" val="239281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aturation sat="15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5196CDF-4BB2-6F88-A842-1CB60D796BDE}"/>
              </a:ext>
            </a:extLst>
          </p:cNvPr>
          <p:cNvSpPr/>
          <p:nvPr/>
        </p:nvSpPr>
        <p:spPr>
          <a:xfrm>
            <a:off x="268147" y="196770"/>
            <a:ext cx="11655706" cy="6458673"/>
          </a:xfrm>
          <a:prstGeom prst="roundRect">
            <a:avLst>
              <a:gd name="adj" fmla="val 12724"/>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3D6A4862-F2D2-90E9-914A-6684F35CB6A0}"/>
              </a:ext>
            </a:extLst>
          </p:cNvPr>
          <p:cNvSpPr txBox="1"/>
          <p:nvPr/>
        </p:nvSpPr>
        <p:spPr>
          <a:xfrm>
            <a:off x="542924" y="346093"/>
            <a:ext cx="11006441" cy="1200329"/>
          </a:xfrm>
          <a:prstGeom prst="rect">
            <a:avLst/>
          </a:prstGeom>
          <a:noFill/>
        </p:spPr>
        <p:txBody>
          <a:bodyPr wrap="square" rtlCol="0">
            <a:spAutoFit/>
          </a:bodyPr>
          <a:lstStyle/>
          <a:p>
            <a:pPr lvl="0" algn="ctr"/>
            <a:r>
              <a:rPr lang="en-US" sz="3600" b="1" dirty="0">
                <a:solidFill>
                  <a:prstClr val="black"/>
                </a:solidFill>
                <a:latin typeface="Calibri" panose="020F0502020204030204"/>
              </a:rPr>
              <a:t>1. </a:t>
            </a:r>
            <a:r>
              <a:rPr lang="vi-VN" sz="3600" b="1" dirty="0">
                <a:solidFill>
                  <a:prstClr val="black"/>
                </a:solidFill>
                <a:latin typeface="Calibri" panose="020F0502020204030204"/>
              </a:rPr>
              <a:t>Đọc thuộc lòng đoạn thơ khoảng 80 chữ trong một bài thơ đã học dưới đây và trả lời câu hỏi. </a:t>
            </a:r>
            <a:endParaRPr kumimoji="0" lang="vi-VN" sz="2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6" name="Picture 5">
            <a:extLst>
              <a:ext uri="{FF2B5EF4-FFF2-40B4-BE49-F238E27FC236}">
                <a16:creationId xmlns:a16="http://schemas.microsoft.com/office/drawing/2014/main" id="{51B6261F-5592-5E39-001B-366B850C5A58}"/>
              </a:ext>
            </a:extLst>
          </p:cNvPr>
          <p:cNvPicPr>
            <a:picLocks noChangeAspect="1"/>
          </p:cNvPicPr>
          <p:nvPr/>
        </p:nvPicPr>
        <p:blipFill>
          <a:blip r:embed="rId4"/>
          <a:stretch>
            <a:fillRect/>
          </a:stretch>
        </p:blipFill>
        <p:spPr>
          <a:xfrm>
            <a:off x="1219199" y="1809749"/>
            <a:ext cx="9248775" cy="3500949"/>
          </a:xfrm>
          <a:prstGeom prst="rect">
            <a:avLst/>
          </a:prstGeom>
        </p:spPr>
      </p:pic>
    </p:spTree>
    <p:extLst>
      <p:ext uri="{BB962C8B-B14F-4D97-AF65-F5344CB8AC3E}">
        <p14:creationId xmlns:p14="http://schemas.microsoft.com/office/powerpoint/2010/main" val="9972094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aturation sat="15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5196CDF-4BB2-6F88-A842-1CB60D796BDE}"/>
              </a:ext>
            </a:extLst>
          </p:cNvPr>
          <p:cNvSpPr/>
          <p:nvPr/>
        </p:nvSpPr>
        <p:spPr>
          <a:xfrm>
            <a:off x="185057" y="128899"/>
            <a:ext cx="11800114" cy="6529437"/>
          </a:xfrm>
          <a:prstGeom prst="roundRect">
            <a:avLst>
              <a:gd name="adj" fmla="val 12724"/>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C4C64843-A73F-9E3E-3A67-CACDCE269618}"/>
              </a:ext>
            </a:extLst>
          </p:cNvPr>
          <p:cNvPicPr>
            <a:picLocks noChangeAspect="1"/>
          </p:cNvPicPr>
          <p:nvPr/>
        </p:nvPicPr>
        <p:blipFill>
          <a:blip r:embed="rId4"/>
          <a:stretch>
            <a:fillRect/>
          </a:stretch>
        </p:blipFill>
        <p:spPr>
          <a:xfrm>
            <a:off x="461962" y="2605087"/>
            <a:ext cx="5719763" cy="1857066"/>
          </a:xfrm>
          <a:prstGeom prst="rect">
            <a:avLst/>
          </a:prstGeom>
        </p:spPr>
      </p:pic>
      <p:sp>
        <p:nvSpPr>
          <p:cNvPr id="7" name="Rectangle: Rounded Corners 6">
            <a:extLst>
              <a:ext uri="{FF2B5EF4-FFF2-40B4-BE49-F238E27FC236}">
                <a16:creationId xmlns:a16="http://schemas.microsoft.com/office/drawing/2014/main" id="{793695C0-38B2-BFBB-2730-E3BDD54291D3}"/>
              </a:ext>
            </a:extLst>
          </p:cNvPr>
          <p:cNvSpPr/>
          <p:nvPr/>
        </p:nvSpPr>
        <p:spPr>
          <a:xfrm>
            <a:off x="6238876" y="1445551"/>
            <a:ext cx="5734050" cy="3650323"/>
          </a:xfrm>
          <a:prstGeom prst="roundRect">
            <a:avLst>
              <a:gd name="adj" fmla="val 11089"/>
            </a:avLst>
          </a:prstGeom>
          <a:solidFill>
            <a:schemeClr val="accent6">
              <a:lumMod val="20000"/>
              <a:lumOff val="8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dirty="0" err="1">
                <a:solidFill>
                  <a:srgbClr val="002060"/>
                </a:solidFill>
                <a:latin typeface="Cambria" panose="02040503050406030204" pitchFamily="18" charset="0"/>
                <a:ea typeface="Cambria" panose="02040503050406030204" pitchFamily="18" charset="0"/>
              </a:rPr>
              <a:t>Người</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bà</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trong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bài</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thơ</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dù</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đã</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già</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tóc</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đã</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bạc</a:t>
            </a:r>
            <a:r>
              <a:rPr lang="en-US" sz="3200" b="1" dirty="0">
                <a:solidFill>
                  <a:srgbClr val="002060"/>
                </a:solidFill>
                <a:latin typeface="Cambria" panose="02040503050406030204" pitchFamily="18" charset="0"/>
                <a:ea typeface="Cambria" panose="02040503050406030204" pitchFamily="18" charset="0"/>
              </a:rPr>
              <a:t>, da </a:t>
            </a:r>
            <a:r>
              <a:rPr lang="en-US" sz="3200" b="1" dirty="0" err="1">
                <a:solidFill>
                  <a:srgbClr val="002060"/>
                </a:solidFill>
                <a:latin typeface="Cambria" panose="02040503050406030204" pitchFamily="18" charset="0"/>
                <a:ea typeface="Cambria" panose="02040503050406030204" pitchFamily="18" charset="0"/>
              </a:rPr>
              <a:t>đã</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xuất</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hiện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những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chấm</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đồi</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mồi</a:t>
            </a:r>
            <a:r>
              <a:rPr lang="en-US" sz="3200" b="1" dirty="0">
                <a:solidFill>
                  <a:srgbClr val="002060"/>
                </a:solidFill>
                <a:latin typeface="Cambria" panose="02040503050406030204" pitchFamily="18" charset="0"/>
                <a:ea typeface="Cambria" panose="02040503050406030204" pitchFamily="18" charset="0"/>
              </a:rPr>
              <a:t> </a:t>
            </a:r>
            <a:r>
              <a:rPr lang="vi-VN" sz="3200" b="1" dirty="0">
                <a:solidFill>
                  <a:srgbClr val="002060"/>
                </a:solidFill>
                <a:latin typeface="Cambria" panose="02040503050406030204" pitchFamily="18" charset="0"/>
                <a:ea typeface="Cambria" panose="02040503050406030204" pitchFamily="18" charset="0"/>
              </a:rPr>
              <a:t>nhưng bà vẫn luôn yêu thương và nghĩ cho con cháu, có gì ngon bà vẫn phần các con.</a:t>
            </a:r>
            <a:endParaRPr lang="en-US" sz="32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984259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aturation sat="15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5196CDF-4BB2-6F88-A842-1CB60D796BDE}"/>
              </a:ext>
            </a:extLst>
          </p:cNvPr>
          <p:cNvSpPr/>
          <p:nvPr/>
        </p:nvSpPr>
        <p:spPr>
          <a:xfrm>
            <a:off x="185057" y="128899"/>
            <a:ext cx="11800114" cy="6529437"/>
          </a:xfrm>
          <a:prstGeom prst="roundRect">
            <a:avLst>
              <a:gd name="adj" fmla="val 12724"/>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Rounded Corners 6">
            <a:extLst>
              <a:ext uri="{FF2B5EF4-FFF2-40B4-BE49-F238E27FC236}">
                <a16:creationId xmlns:a16="http://schemas.microsoft.com/office/drawing/2014/main" id="{793695C0-38B2-BFBB-2730-E3BDD54291D3}"/>
              </a:ext>
            </a:extLst>
          </p:cNvPr>
          <p:cNvSpPr/>
          <p:nvPr/>
        </p:nvSpPr>
        <p:spPr>
          <a:xfrm>
            <a:off x="6238876" y="1009651"/>
            <a:ext cx="5734050" cy="4429124"/>
          </a:xfrm>
          <a:prstGeom prst="roundRect">
            <a:avLst>
              <a:gd name="adj" fmla="val 11089"/>
            </a:avLst>
          </a:prstGeom>
          <a:solidFill>
            <a:schemeClr val="accent6">
              <a:lumMod val="20000"/>
              <a:lumOff val="8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Bài thơ gợi nhắc chúng ta cần biết yêu thương đùm bọc lẫn nhau trong cuộc sống, chúng ta luôn là những cá thể cùng chung sống, xây dựng</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tạo nên xã hội và không thể tách rời, sống đơn độc được.</a:t>
            </a:r>
          </a:p>
        </p:txBody>
      </p:sp>
      <p:pic>
        <p:nvPicPr>
          <p:cNvPr id="4" name="Picture 3">
            <a:extLst>
              <a:ext uri="{FF2B5EF4-FFF2-40B4-BE49-F238E27FC236}">
                <a16:creationId xmlns:a16="http://schemas.microsoft.com/office/drawing/2014/main" id="{1A90FD00-DBAA-C79A-E558-F3E86238E814}"/>
              </a:ext>
            </a:extLst>
          </p:cNvPr>
          <p:cNvPicPr>
            <a:picLocks noChangeAspect="1"/>
          </p:cNvPicPr>
          <p:nvPr/>
        </p:nvPicPr>
        <p:blipFill>
          <a:blip r:embed="rId4"/>
          <a:stretch>
            <a:fillRect/>
          </a:stretch>
        </p:blipFill>
        <p:spPr>
          <a:xfrm>
            <a:off x="485774" y="2371724"/>
            <a:ext cx="5521643" cy="2066925"/>
          </a:xfrm>
          <a:prstGeom prst="rect">
            <a:avLst/>
          </a:prstGeom>
        </p:spPr>
      </p:pic>
    </p:spTree>
    <p:extLst>
      <p:ext uri="{BB962C8B-B14F-4D97-AF65-F5344CB8AC3E}">
        <p14:creationId xmlns:p14="http://schemas.microsoft.com/office/powerpoint/2010/main" val="22430495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aturation sat="15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5196CDF-4BB2-6F88-A842-1CB60D796BDE}"/>
              </a:ext>
            </a:extLst>
          </p:cNvPr>
          <p:cNvSpPr/>
          <p:nvPr/>
        </p:nvSpPr>
        <p:spPr>
          <a:xfrm>
            <a:off x="185057" y="128899"/>
            <a:ext cx="11800114" cy="6529437"/>
          </a:xfrm>
          <a:prstGeom prst="roundRect">
            <a:avLst>
              <a:gd name="adj" fmla="val 12724"/>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Rounded Corners 6">
            <a:extLst>
              <a:ext uri="{FF2B5EF4-FFF2-40B4-BE49-F238E27FC236}">
                <a16:creationId xmlns:a16="http://schemas.microsoft.com/office/drawing/2014/main" id="{793695C0-38B2-BFBB-2730-E3BDD54291D3}"/>
              </a:ext>
            </a:extLst>
          </p:cNvPr>
          <p:cNvSpPr/>
          <p:nvPr/>
        </p:nvSpPr>
        <p:spPr>
          <a:xfrm>
            <a:off x="6238876" y="1009651"/>
            <a:ext cx="5572124" cy="4429124"/>
          </a:xfrm>
          <a:prstGeom prst="roundRect">
            <a:avLst>
              <a:gd name="adj" fmla="val 11089"/>
            </a:avLst>
          </a:prstGeom>
          <a:solidFill>
            <a:schemeClr val="accent6">
              <a:lumMod val="20000"/>
              <a:lumOff val="8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Những câu thơ thể hiện tình cảm, cảm xúc của nhà thơ khi được gặp Bác Hồ là:</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Vui sao một sáng tháng Năm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Bàn tay con nắm tay cha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Bàn tay Bác ấm vào da vào lòng.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Bác ngồi đó, lớn mênh mông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Trời xanh biển rộng ruộng đồng nước non....</a:t>
            </a:r>
          </a:p>
        </p:txBody>
      </p:sp>
      <p:pic>
        <p:nvPicPr>
          <p:cNvPr id="5" name="Picture 4">
            <a:extLst>
              <a:ext uri="{FF2B5EF4-FFF2-40B4-BE49-F238E27FC236}">
                <a16:creationId xmlns:a16="http://schemas.microsoft.com/office/drawing/2014/main" id="{4004935B-A899-FEDC-DCFD-D1F396577A6F}"/>
              </a:ext>
            </a:extLst>
          </p:cNvPr>
          <p:cNvPicPr>
            <a:picLocks noChangeAspect="1"/>
          </p:cNvPicPr>
          <p:nvPr/>
        </p:nvPicPr>
        <p:blipFill>
          <a:blip r:embed="rId4"/>
          <a:stretch>
            <a:fillRect/>
          </a:stretch>
        </p:blipFill>
        <p:spPr>
          <a:xfrm>
            <a:off x="390524" y="2371725"/>
            <a:ext cx="5441633" cy="2209800"/>
          </a:xfrm>
          <a:prstGeom prst="rect">
            <a:avLst/>
          </a:prstGeom>
        </p:spPr>
      </p:pic>
    </p:spTree>
    <p:extLst>
      <p:ext uri="{BB962C8B-B14F-4D97-AF65-F5344CB8AC3E}">
        <p14:creationId xmlns:p14="http://schemas.microsoft.com/office/powerpoint/2010/main" val="31139090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aturation sat="15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5196CDF-4BB2-6F88-A842-1CB60D796BDE}"/>
              </a:ext>
            </a:extLst>
          </p:cNvPr>
          <p:cNvSpPr/>
          <p:nvPr/>
        </p:nvSpPr>
        <p:spPr>
          <a:xfrm>
            <a:off x="185057" y="128899"/>
            <a:ext cx="11800114" cy="6529437"/>
          </a:xfrm>
          <a:prstGeom prst="roundRect">
            <a:avLst>
              <a:gd name="adj" fmla="val 12724"/>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Rounded Corners 6">
            <a:extLst>
              <a:ext uri="{FF2B5EF4-FFF2-40B4-BE49-F238E27FC236}">
                <a16:creationId xmlns:a16="http://schemas.microsoft.com/office/drawing/2014/main" id="{793695C0-38B2-BFBB-2730-E3BDD54291D3}"/>
              </a:ext>
            </a:extLst>
          </p:cNvPr>
          <p:cNvSpPr/>
          <p:nvPr/>
        </p:nvSpPr>
        <p:spPr>
          <a:xfrm>
            <a:off x="6200776" y="1295400"/>
            <a:ext cx="5572124" cy="3886200"/>
          </a:xfrm>
          <a:prstGeom prst="roundRect">
            <a:avLst>
              <a:gd name="adj" fmla="val 11089"/>
            </a:avLst>
          </a:prstGeom>
          <a:solidFill>
            <a:schemeClr val="accent6">
              <a:lumMod val="20000"/>
              <a:lumOff val="8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Bài</a:t>
            </a:r>
            <a:r>
              <a:rPr kumimoji="0" lang="en-US" sz="3600" b="1"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600" b="1" i="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thơ</a:t>
            </a:r>
            <a:r>
              <a:rPr kumimoji="0" lang="en-US" sz="3600" b="1"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600" b="1" i="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giúp</a:t>
            </a:r>
            <a:r>
              <a:rPr kumimoji="0" lang="en-US" sz="3600" b="1"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600" b="1" i="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em</a:t>
            </a:r>
            <a:r>
              <a:rPr kumimoji="0" lang="en-US" sz="3600" b="1"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600" b="1" i="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hiểu</a:t>
            </a:r>
            <a:r>
              <a:rPr kumimoji="0" lang="en-US" sz="3600" b="1"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600" b="1" i="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được</a:t>
            </a:r>
            <a:r>
              <a:rPr kumimoji="0" lang="en-US" sz="3600" b="1"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600" b="1" i="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những</a:t>
            </a:r>
            <a:r>
              <a:rPr kumimoji="0" lang="vi-VN" sz="3600" b="1"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gian ngu</a:t>
            </a:r>
            <a:r>
              <a:rPr kumimoji="0" lang="en-US" sz="3600" b="1"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y </a:t>
            </a:r>
            <a:r>
              <a:rPr kumimoji="0" lang="vi-VN" sz="3600" b="1"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mà người lính Trường Sa </a:t>
            </a:r>
            <a:r>
              <a:rPr kumimoji="0" lang="en-US" sz="3600" b="1" i="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phải</a:t>
            </a:r>
            <a:r>
              <a:rPr kumimoji="0" lang="en-US" sz="3600" b="1"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600" b="1" i="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đương</a:t>
            </a:r>
            <a:r>
              <a:rPr kumimoji="0" lang="en-US" sz="3600" b="1"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600" b="1" i="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đầu</a:t>
            </a:r>
            <a:r>
              <a:rPr lang="en-US" sz="3600" b="1" i="1" dirty="0">
                <a:solidFill>
                  <a:srgbClr val="002060"/>
                </a:solidFill>
                <a:latin typeface="Cambria" panose="02040503050406030204" pitchFamily="18" charset="0"/>
                <a:ea typeface="Cambria" panose="02040503050406030204" pitchFamily="18" charset="0"/>
              </a:rPr>
              <a:t> </a:t>
            </a:r>
            <a:r>
              <a:rPr kumimoji="0" lang="vi-VN" sz="3600" b="1"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để bảo vệ vẹn toàn lãnh thổ của chúng ta.</a:t>
            </a:r>
            <a:endParaRPr kumimoji="0" lang="vi-VN" sz="3600" b="1"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224B0711-7D9D-EFD3-64CE-81F2D9A61EE1}"/>
              </a:ext>
            </a:extLst>
          </p:cNvPr>
          <p:cNvPicPr>
            <a:picLocks noChangeAspect="1"/>
          </p:cNvPicPr>
          <p:nvPr/>
        </p:nvPicPr>
        <p:blipFill>
          <a:blip r:embed="rId4"/>
          <a:stretch>
            <a:fillRect/>
          </a:stretch>
        </p:blipFill>
        <p:spPr>
          <a:xfrm>
            <a:off x="671512" y="2443162"/>
            <a:ext cx="5073501" cy="2052638"/>
          </a:xfrm>
          <a:prstGeom prst="rect">
            <a:avLst/>
          </a:prstGeom>
        </p:spPr>
      </p:pic>
    </p:spTree>
    <p:extLst>
      <p:ext uri="{BB962C8B-B14F-4D97-AF65-F5344CB8AC3E}">
        <p14:creationId xmlns:p14="http://schemas.microsoft.com/office/powerpoint/2010/main" val="36394003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aturation sat="15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5196CDF-4BB2-6F88-A842-1CB60D796BDE}"/>
              </a:ext>
            </a:extLst>
          </p:cNvPr>
          <p:cNvSpPr/>
          <p:nvPr/>
        </p:nvSpPr>
        <p:spPr>
          <a:xfrm>
            <a:off x="268147" y="196770"/>
            <a:ext cx="11655706" cy="6458673"/>
          </a:xfrm>
          <a:prstGeom prst="roundRect">
            <a:avLst>
              <a:gd name="adj" fmla="val 12724"/>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3D6A4862-F2D2-90E9-914A-6684F35CB6A0}"/>
              </a:ext>
            </a:extLst>
          </p:cNvPr>
          <p:cNvSpPr txBox="1"/>
          <p:nvPr/>
        </p:nvSpPr>
        <p:spPr>
          <a:xfrm>
            <a:off x="542924" y="346093"/>
            <a:ext cx="11006441" cy="646331"/>
          </a:xfrm>
          <a:prstGeom prst="rect">
            <a:avLst/>
          </a:prstGeom>
          <a:noFill/>
        </p:spPr>
        <p:txBody>
          <a:bodyPr wrap="square" rtlCol="0">
            <a:spAutoFit/>
          </a:bodyPr>
          <a:lstStyle/>
          <a:p>
            <a:pPr lvl="0" algn="ctr"/>
            <a:r>
              <a:rPr lang="en-US" sz="3600" b="1" dirty="0">
                <a:solidFill>
                  <a:prstClr val="black"/>
                </a:solidFill>
                <a:latin typeface="Calibri" panose="020F0502020204030204"/>
              </a:rPr>
              <a:t>2. </a:t>
            </a:r>
            <a:r>
              <a:rPr lang="vi-VN" sz="3600" b="1" dirty="0">
                <a:solidFill>
                  <a:prstClr val="black"/>
                </a:solidFill>
                <a:latin typeface="Calibri" panose="020F0502020204030204"/>
              </a:rPr>
              <a:t>Đọc bài dưới đây và trả lời câu hỏi.</a:t>
            </a:r>
            <a:endParaRPr kumimoji="0" lang="vi-VN" sz="2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7" name="Picture 6">
            <a:extLst>
              <a:ext uri="{FF2B5EF4-FFF2-40B4-BE49-F238E27FC236}">
                <a16:creationId xmlns:a16="http://schemas.microsoft.com/office/drawing/2014/main" id="{98AC4CA5-4AA9-A26C-6302-0BA34EF32292}"/>
              </a:ext>
            </a:extLst>
          </p:cNvPr>
          <p:cNvPicPr>
            <a:picLocks noChangeAspect="1"/>
          </p:cNvPicPr>
          <p:nvPr/>
        </p:nvPicPr>
        <p:blipFill>
          <a:blip r:embed="rId4"/>
          <a:stretch>
            <a:fillRect/>
          </a:stretch>
        </p:blipFill>
        <p:spPr>
          <a:xfrm>
            <a:off x="8482012" y="4386262"/>
            <a:ext cx="3095625" cy="2143125"/>
          </a:xfrm>
          <a:prstGeom prst="rect">
            <a:avLst/>
          </a:prstGeom>
        </p:spPr>
      </p:pic>
      <p:sp>
        <p:nvSpPr>
          <p:cNvPr id="8" name="TextBox 7">
            <a:extLst>
              <a:ext uri="{FF2B5EF4-FFF2-40B4-BE49-F238E27FC236}">
                <a16:creationId xmlns:a16="http://schemas.microsoft.com/office/drawing/2014/main" id="{3CE48B41-1AAE-2700-1E25-D937E71F91EF}"/>
              </a:ext>
            </a:extLst>
          </p:cNvPr>
          <p:cNvSpPr txBox="1"/>
          <p:nvPr/>
        </p:nvSpPr>
        <p:spPr>
          <a:xfrm>
            <a:off x="514351" y="942975"/>
            <a:ext cx="10934700" cy="5509200"/>
          </a:xfrm>
          <a:prstGeom prst="rect">
            <a:avLst/>
          </a:prstGeom>
          <a:noFill/>
        </p:spPr>
        <p:txBody>
          <a:bodyPr wrap="square" rtlCol="0">
            <a:spAutoFit/>
          </a:bodyPr>
          <a:lstStyle/>
          <a:p>
            <a:pPr algn="ctr" rtl="0" latinLnBrk="0"/>
            <a:r>
              <a:rPr lang="vi-VN" sz="2200" b="1" i="0" dirty="0">
                <a:solidFill>
                  <a:srgbClr val="000000"/>
                </a:solidFill>
                <a:effectLst/>
                <a:latin typeface="Calibri" panose="020F0502020204030204" pitchFamily="34" charset="0"/>
                <a:cs typeface="Calibri" panose="020F0502020204030204" pitchFamily="34" charset="0"/>
              </a:rPr>
              <a:t>Trứng bọ ngựa nở</a:t>
            </a:r>
            <a:endParaRPr lang="vi-VN" sz="2200" b="0" i="0" dirty="0">
              <a:solidFill>
                <a:srgbClr val="000000"/>
              </a:solidFill>
              <a:effectLst/>
              <a:latin typeface="Calibri" panose="020F0502020204030204" pitchFamily="34" charset="0"/>
              <a:cs typeface="Calibri" panose="020F0502020204030204" pitchFamily="34" charset="0"/>
            </a:endParaRPr>
          </a:p>
          <a:p>
            <a:pPr algn="just" rtl="0" latinLnBrk="0"/>
            <a:r>
              <a:rPr lang="en-US" sz="2200" b="0" i="0" dirty="0">
                <a:solidFill>
                  <a:srgbClr val="000000"/>
                </a:solidFill>
                <a:effectLst/>
                <a:latin typeface="Calibri" panose="020F0502020204030204" pitchFamily="34" charset="0"/>
                <a:cs typeface="Calibri" panose="020F0502020204030204" pitchFamily="34" charset="0"/>
              </a:rPr>
              <a:t>   </a:t>
            </a:r>
            <a:r>
              <a:rPr lang="vi-VN" sz="2200" b="0" i="0" dirty="0">
                <a:solidFill>
                  <a:srgbClr val="000000"/>
                </a:solidFill>
                <a:effectLst/>
                <a:latin typeface="Calibri" panose="020F0502020204030204" pitchFamily="34" charset="0"/>
                <a:cs typeface="Calibri" panose="020F0502020204030204" pitchFamily="34" charset="0"/>
              </a:rPr>
              <a:t>Cành chanh bên cửa sổ đung đưa, xanh mát sau cơn mưa. Mấy quả chanh non mới đậu nom đáng yêu lạ. Bỗng một sự việc xảy ra khiến tôi phải đặc biệt chú ý: trứng bọ ngựa nở. </a:t>
            </a:r>
            <a:endParaRPr lang="en-US" sz="2200" b="0" i="0" dirty="0">
              <a:solidFill>
                <a:srgbClr val="000000"/>
              </a:solidFill>
              <a:effectLst/>
              <a:latin typeface="Calibri" panose="020F0502020204030204" pitchFamily="34" charset="0"/>
              <a:cs typeface="Calibri" panose="020F0502020204030204" pitchFamily="34" charset="0"/>
            </a:endParaRPr>
          </a:p>
          <a:p>
            <a:pPr algn="just" rtl="0" latinLnBrk="0"/>
            <a:r>
              <a:rPr lang="vi-VN" sz="2200" b="0" i="0" dirty="0">
                <a:solidFill>
                  <a:srgbClr val="000000"/>
                </a:solidFill>
                <a:effectLst/>
                <a:latin typeface="Calibri" panose="020F0502020204030204" pitchFamily="34" charset="0"/>
                <a:cs typeface="Calibri" panose="020F0502020204030204" pitchFamily="34" charset="0"/>
              </a:rPr>
              <a:t>Tôi đến tận gốc chanh chăm chú theo dõi. Từng đợt, từng đợt, bảy tám con một lúc, những chú bọ ngựa bé tí ti như con muỗi, màu xanh cốm, ló cái đầu tinh nghịch có đôi mắt thô lỗ lách khỏi kẽ hở trên ổ trứng mẹ, cố trườn ra, thoát được cái đầu, cái mình... rồi nhẹ nhàng tọt khỏi ổ trứng, treo lơ lửng trên một sợi tơ rất mảnh bay bay theo chiều gió. Mới ra khỏi ổ trứng, các chú nằm đờ một lát, rồi ngọ ngoạy. Các chú càng cựa quậy thì sợi tơ càng dài ra, từ từ thả các chú xuống phía dưới.</a:t>
            </a:r>
          </a:p>
          <a:p>
            <a:pPr algn="just" rtl="0" latinLnBrk="0"/>
            <a:r>
              <a:rPr lang="en-US" sz="2200" b="0" i="0" dirty="0">
                <a:solidFill>
                  <a:srgbClr val="000000"/>
                </a:solidFill>
                <a:effectLst/>
                <a:latin typeface="Calibri" panose="020F0502020204030204" pitchFamily="34" charset="0"/>
                <a:cs typeface="Calibri" panose="020F0502020204030204" pitchFamily="34" charset="0"/>
              </a:rPr>
              <a:t>   </a:t>
            </a:r>
            <a:r>
              <a:rPr lang="vi-VN" sz="2200" b="0" i="0" dirty="0">
                <a:solidFill>
                  <a:srgbClr val="000000"/>
                </a:solidFill>
                <a:effectLst/>
                <a:latin typeface="Calibri" panose="020F0502020204030204" pitchFamily="34" charset="0"/>
                <a:cs typeface="Calibri" panose="020F0502020204030204" pitchFamily="34" charset="0"/>
              </a:rPr>
              <a:t>Chú bọ ngựa con đầu đàn “nhảy dù” trúng một quả chanh non. Chú đứng hiện ngang trên quả chanh tròn xinh, giương giương đôi tay kiếm nhỏ xíu, võ sĩ, ngước nhìn từng loạt, từng loạt đàn em mình đang “đổ bộ” xuống hết sức chính xác và mau lẹ. Đàn bọ ngựa mới nở chạy chanh, mỗi con mỗi ngả bắt đầu một mình lắc lư theo kiểu tíu tít, lập tức dàn quân ra khắp cây chanh mỗi con mỗi ngả bắt đầu một cuộc sống dũng cảm, tự lập.</a:t>
            </a:r>
          </a:p>
          <a:p>
            <a:pPr algn="r" rtl="0" latinLnBrk="0"/>
            <a:r>
              <a:rPr lang="vi-VN" sz="2200" b="0" i="0" dirty="0">
                <a:solidFill>
                  <a:srgbClr val="000000"/>
                </a:solidFill>
                <a:effectLst/>
                <a:latin typeface="Calibri" panose="020F0502020204030204" pitchFamily="34" charset="0"/>
                <a:cs typeface="Calibri" panose="020F0502020204030204" pitchFamily="34" charset="0"/>
              </a:rPr>
              <a:t>(Theo Vũ Tú Nam)</a:t>
            </a:r>
          </a:p>
          <a:p>
            <a:endParaRPr lang="en-US" sz="2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413127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aturation sat="15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5196CDF-4BB2-6F88-A842-1CB60D796BDE}"/>
              </a:ext>
            </a:extLst>
          </p:cNvPr>
          <p:cNvSpPr/>
          <p:nvPr/>
        </p:nvSpPr>
        <p:spPr>
          <a:xfrm>
            <a:off x="268147" y="196770"/>
            <a:ext cx="11655706" cy="6458673"/>
          </a:xfrm>
          <a:prstGeom prst="roundRect">
            <a:avLst>
              <a:gd name="adj" fmla="val 12724"/>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8D9B3E54-809B-6F98-6E95-FD3B30A60B55}"/>
              </a:ext>
            </a:extLst>
          </p:cNvPr>
          <p:cNvGrpSpPr/>
          <p:nvPr/>
        </p:nvGrpSpPr>
        <p:grpSpPr>
          <a:xfrm>
            <a:off x="265815" y="446884"/>
            <a:ext cx="11132288" cy="1289297"/>
            <a:chOff x="4572476" y="795210"/>
            <a:chExt cx="9738925" cy="1526531"/>
          </a:xfrm>
        </p:grpSpPr>
        <p:grpSp>
          <p:nvGrpSpPr>
            <p:cNvPr id="5" name="Group 4">
              <a:extLst>
                <a:ext uri="{FF2B5EF4-FFF2-40B4-BE49-F238E27FC236}">
                  <a16:creationId xmlns:a16="http://schemas.microsoft.com/office/drawing/2014/main" id="{28781E14-9739-6BEF-B777-03736CE49175}"/>
                </a:ext>
              </a:extLst>
            </p:cNvPr>
            <p:cNvGrpSpPr/>
            <p:nvPr/>
          </p:nvGrpSpPr>
          <p:grpSpPr>
            <a:xfrm>
              <a:off x="5369096" y="795210"/>
              <a:ext cx="8942305" cy="1526531"/>
              <a:chOff x="1509605" y="2064399"/>
              <a:chExt cx="8312289" cy="1009942"/>
            </a:xfrm>
          </p:grpSpPr>
          <p:sp>
            <p:nvSpPr>
              <p:cNvPr id="11" name="Rectangle: Rounded Corners 10">
                <a:extLst>
                  <a:ext uri="{FF2B5EF4-FFF2-40B4-BE49-F238E27FC236}">
                    <a16:creationId xmlns:a16="http://schemas.microsoft.com/office/drawing/2014/main" id="{648D4745-1A3C-5D80-F7C4-92BDBEF130D1}"/>
                  </a:ext>
                </a:extLst>
              </p:cNvPr>
              <p:cNvSpPr/>
              <p:nvPr/>
            </p:nvSpPr>
            <p:spPr>
              <a:xfrm>
                <a:off x="1542141" y="2064399"/>
                <a:ext cx="8279753" cy="1009942"/>
              </a:xfrm>
              <a:prstGeom prst="roundRect">
                <a:avLst/>
              </a:prstGeom>
              <a:noFill/>
              <a:ln w="28575">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2" name="Rectangle: Rounded Corners 11">
                <a:extLst>
                  <a:ext uri="{FF2B5EF4-FFF2-40B4-BE49-F238E27FC236}">
                    <a16:creationId xmlns:a16="http://schemas.microsoft.com/office/drawing/2014/main" id="{5CD0CC73-40F8-B76E-68AC-542371CD8271}"/>
                  </a:ext>
                </a:extLst>
              </p:cNvPr>
              <p:cNvSpPr/>
              <p:nvPr/>
            </p:nvSpPr>
            <p:spPr>
              <a:xfrm>
                <a:off x="1509605" y="2206657"/>
                <a:ext cx="8127574" cy="867684"/>
              </a:xfrm>
              <a:prstGeom prst="roundRect">
                <a:avLst/>
              </a:prstGeom>
              <a:solidFill>
                <a:schemeClr val="bg1"/>
              </a:solidFill>
              <a:ln w="28575">
                <a:solidFill>
                  <a:schemeClr val="accent6">
                    <a:lumMod val="50000"/>
                  </a:schemeClr>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mbria" panose="02040503050406030204" pitchFamily="18" charset="0"/>
                  <a:ea typeface="Cambria" panose="02040503050406030204" pitchFamily="18" charset="0"/>
                  <a:cs typeface="+mn-cs"/>
                </a:endParaRPr>
              </a:p>
            </p:txBody>
          </p:sp>
          <p:sp>
            <p:nvSpPr>
              <p:cNvPr id="13" name="TextBox 12">
                <a:extLst>
                  <a:ext uri="{FF2B5EF4-FFF2-40B4-BE49-F238E27FC236}">
                    <a16:creationId xmlns:a16="http://schemas.microsoft.com/office/drawing/2014/main" id="{3A709927-8762-F2D0-FDB2-91BDFFFBF64E}"/>
                  </a:ext>
                </a:extLst>
              </p:cNvPr>
              <p:cNvSpPr txBox="1"/>
              <p:nvPr/>
            </p:nvSpPr>
            <p:spPr>
              <a:xfrm>
                <a:off x="1745346" y="2391545"/>
                <a:ext cx="7927757" cy="5545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rPr>
                  <a:t>Đoạn mở đầu giới thiệu sự việc gì?</a:t>
                </a:r>
              </a:p>
            </p:txBody>
          </p:sp>
        </p:grpSp>
        <p:grpSp>
          <p:nvGrpSpPr>
            <p:cNvPr id="6" name="Group 5">
              <a:extLst>
                <a:ext uri="{FF2B5EF4-FFF2-40B4-BE49-F238E27FC236}">
                  <a16:creationId xmlns:a16="http://schemas.microsoft.com/office/drawing/2014/main" id="{E1AD5580-1116-A236-F4CE-EF3FB97AE0AE}"/>
                </a:ext>
              </a:extLst>
            </p:cNvPr>
            <p:cNvGrpSpPr/>
            <p:nvPr/>
          </p:nvGrpSpPr>
          <p:grpSpPr>
            <a:xfrm>
              <a:off x="4572476" y="887822"/>
              <a:ext cx="881508" cy="983903"/>
              <a:chOff x="8017613" y="-187445"/>
              <a:chExt cx="3919872" cy="3216439"/>
            </a:xfrm>
          </p:grpSpPr>
          <p:pic>
            <p:nvPicPr>
              <p:cNvPr id="9" name="Picture 3">
                <a:extLst>
                  <a:ext uri="{FF2B5EF4-FFF2-40B4-BE49-F238E27FC236}">
                    <a16:creationId xmlns:a16="http://schemas.microsoft.com/office/drawing/2014/main" id="{D44952AC-5FFF-4445-ADE4-5E5CDF12F72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017613" y="212715"/>
                <a:ext cx="3919872" cy="2520969"/>
              </a:xfrm>
              <a:prstGeom prst="rect">
                <a:avLst/>
              </a:prstGeom>
            </p:spPr>
          </p:pic>
          <p:sp>
            <p:nvSpPr>
              <p:cNvPr id="10" name="TextBox 9">
                <a:extLst>
                  <a:ext uri="{FF2B5EF4-FFF2-40B4-BE49-F238E27FC236}">
                    <a16:creationId xmlns:a16="http://schemas.microsoft.com/office/drawing/2014/main" id="{8FDB975D-C5AE-43D6-87C6-7BE5ED9367C6}"/>
                  </a:ext>
                </a:extLst>
              </p:cNvPr>
              <p:cNvSpPr txBox="1"/>
              <p:nvPr/>
            </p:nvSpPr>
            <p:spPr>
              <a:xfrm>
                <a:off x="8085795" y="-187445"/>
                <a:ext cx="3592858" cy="3216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28575">
                      <a:solidFill>
                        <a:sysClr val="windowText" lastClr="000000"/>
                      </a:solidFill>
                    </a:ln>
                    <a:solidFill>
                      <a:srgbClr val="FFC000">
                        <a:lumMod val="20000"/>
                        <a:lumOff val="80000"/>
                      </a:srgbClr>
                    </a:solidFill>
                    <a:effectLst/>
                    <a:uLnTx/>
                    <a:uFillTx/>
                    <a:latin typeface="Cambria" panose="02040503050406030204" pitchFamily="18" charset="0"/>
                    <a:ea typeface="Cambria" panose="02040503050406030204" pitchFamily="18" charset="0"/>
                    <a:cs typeface="+mn-cs"/>
                  </a:rPr>
                  <a:t>a</a:t>
                </a:r>
              </a:p>
            </p:txBody>
          </p:sp>
        </p:grpSp>
      </p:grpSp>
      <p:grpSp>
        <p:nvGrpSpPr>
          <p:cNvPr id="14" name="Group 13">
            <a:extLst>
              <a:ext uri="{FF2B5EF4-FFF2-40B4-BE49-F238E27FC236}">
                <a16:creationId xmlns:a16="http://schemas.microsoft.com/office/drawing/2014/main" id="{515BD2F8-1C22-8DA2-76C2-A7D0502A7C20}"/>
              </a:ext>
            </a:extLst>
          </p:cNvPr>
          <p:cNvGrpSpPr/>
          <p:nvPr/>
        </p:nvGrpSpPr>
        <p:grpSpPr>
          <a:xfrm>
            <a:off x="946298" y="2488018"/>
            <a:ext cx="10430539" cy="2493557"/>
            <a:chOff x="5960916" y="605983"/>
            <a:chExt cx="5200678" cy="4524315"/>
          </a:xfrm>
        </p:grpSpPr>
        <p:sp>
          <p:nvSpPr>
            <p:cNvPr id="15" name="Rectangle: Diagonal Corners Rounded 14">
              <a:extLst>
                <a:ext uri="{FF2B5EF4-FFF2-40B4-BE49-F238E27FC236}">
                  <a16:creationId xmlns:a16="http://schemas.microsoft.com/office/drawing/2014/main" id="{F61EE37B-2C55-8096-1D65-49871B361A18}"/>
                </a:ext>
              </a:extLst>
            </p:cNvPr>
            <p:cNvSpPr/>
            <p:nvPr/>
          </p:nvSpPr>
          <p:spPr>
            <a:xfrm>
              <a:off x="5960916" y="605983"/>
              <a:ext cx="5200678" cy="4524315"/>
            </a:xfrm>
            <a:prstGeom prst="round2DiagRect">
              <a:avLst/>
            </a:prstGeom>
            <a:solidFill>
              <a:schemeClr val="bg1"/>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TextBox 15">
              <a:extLst>
                <a:ext uri="{FF2B5EF4-FFF2-40B4-BE49-F238E27FC236}">
                  <a16:creationId xmlns:a16="http://schemas.microsoft.com/office/drawing/2014/main" id="{5686F654-AE88-9A97-B14A-C2760A7E1ECC}"/>
                </a:ext>
              </a:extLst>
            </p:cNvPr>
            <p:cNvSpPr txBox="1"/>
            <p:nvPr/>
          </p:nvSpPr>
          <p:spPr>
            <a:xfrm>
              <a:off x="6066944" y="780771"/>
              <a:ext cx="4993924" cy="265674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4400" b="0" i="1" dirty="0">
                  <a:solidFill>
                    <a:srgbClr val="FF0000"/>
                  </a:solidFill>
                  <a:effectLst/>
                  <a:latin typeface="Cambria" panose="02040503050406030204" pitchFamily="18" charset="0"/>
                  <a:ea typeface="Cambria" panose="02040503050406030204" pitchFamily="18" charset="0"/>
                  <a:cs typeface="Calibri" panose="020F0502020204030204" pitchFamily="34" charset="0"/>
                </a:rPr>
                <a:t>Đoạn mở đầu giới thiệu một sự việc đặc biệt: trứng bọ ngựa nở. Sự việc diễn ra trên cành chanh, sau cơn mưa.</a:t>
              </a:r>
              <a:endParaRPr kumimoji="0" lang="en-US" sz="4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spTree>
    <p:extLst>
      <p:ext uri="{BB962C8B-B14F-4D97-AF65-F5344CB8AC3E}">
        <p14:creationId xmlns:p14="http://schemas.microsoft.com/office/powerpoint/2010/main" val="26004125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aturation sat="15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5196CDF-4BB2-6F88-A842-1CB60D796BDE}"/>
              </a:ext>
            </a:extLst>
          </p:cNvPr>
          <p:cNvSpPr/>
          <p:nvPr/>
        </p:nvSpPr>
        <p:spPr>
          <a:xfrm>
            <a:off x="268147" y="196770"/>
            <a:ext cx="11655706" cy="6458673"/>
          </a:xfrm>
          <a:prstGeom prst="roundRect">
            <a:avLst>
              <a:gd name="adj" fmla="val 12724"/>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8D9B3E54-809B-6F98-6E95-FD3B30A60B55}"/>
              </a:ext>
            </a:extLst>
          </p:cNvPr>
          <p:cNvGrpSpPr/>
          <p:nvPr/>
        </p:nvGrpSpPr>
        <p:grpSpPr>
          <a:xfrm>
            <a:off x="265815" y="446884"/>
            <a:ext cx="11132288" cy="1360075"/>
            <a:chOff x="4572476" y="795210"/>
            <a:chExt cx="9738925" cy="1610332"/>
          </a:xfrm>
        </p:grpSpPr>
        <p:grpSp>
          <p:nvGrpSpPr>
            <p:cNvPr id="5" name="Group 4">
              <a:extLst>
                <a:ext uri="{FF2B5EF4-FFF2-40B4-BE49-F238E27FC236}">
                  <a16:creationId xmlns:a16="http://schemas.microsoft.com/office/drawing/2014/main" id="{28781E14-9739-6BEF-B777-03736CE49175}"/>
                </a:ext>
              </a:extLst>
            </p:cNvPr>
            <p:cNvGrpSpPr/>
            <p:nvPr/>
          </p:nvGrpSpPr>
          <p:grpSpPr>
            <a:xfrm>
              <a:off x="5369096" y="795210"/>
              <a:ext cx="8942305" cy="1610332"/>
              <a:chOff x="1509605" y="2064399"/>
              <a:chExt cx="8312289" cy="1065384"/>
            </a:xfrm>
          </p:grpSpPr>
          <p:sp>
            <p:nvSpPr>
              <p:cNvPr id="11" name="Rectangle: Rounded Corners 10">
                <a:extLst>
                  <a:ext uri="{FF2B5EF4-FFF2-40B4-BE49-F238E27FC236}">
                    <a16:creationId xmlns:a16="http://schemas.microsoft.com/office/drawing/2014/main" id="{648D4745-1A3C-5D80-F7C4-92BDBEF130D1}"/>
                  </a:ext>
                </a:extLst>
              </p:cNvPr>
              <p:cNvSpPr/>
              <p:nvPr/>
            </p:nvSpPr>
            <p:spPr>
              <a:xfrm>
                <a:off x="1542141" y="2064399"/>
                <a:ext cx="8279753" cy="1009942"/>
              </a:xfrm>
              <a:prstGeom prst="roundRect">
                <a:avLst/>
              </a:prstGeom>
              <a:noFill/>
              <a:ln w="28575">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2" name="Rectangle: Rounded Corners 11">
                <a:extLst>
                  <a:ext uri="{FF2B5EF4-FFF2-40B4-BE49-F238E27FC236}">
                    <a16:creationId xmlns:a16="http://schemas.microsoft.com/office/drawing/2014/main" id="{5CD0CC73-40F8-B76E-68AC-542371CD8271}"/>
                  </a:ext>
                </a:extLst>
              </p:cNvPr>
              <p:cNvSpPr/>
              <p:nvPr/>
            </p:nvSpPr>
            <p:spPr>
              <a:xfrm>
                <a:off x="1509605" y="2206657"/>
                <a:ext cx="8127574" cy="867684"/>
              </a:xfrm>
              <a:prstGeom prst="roundRect">
                <a:avLst/>
              </a:prstGeom>
              <a:solidFill>
                <a:schemeClr val="bg1"/>
              </a:solidFill>
              <a:ln w="28575">
                <a:solidFill>
                  <a:schemeClr val="accent6">
                    <a:lumMod val="50000"/>
                  </a:schemeClr>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mbria" panose="02040503050406030204" pitchFamily="18" charset="0"/>
                  <a:ea typeface="Cambria" panose="02040503050406030204" pitchFamily="18" charset="0"/>
                  <a:cs typeface="+mn-cs"/>
                </a:endParaRPr>
              </a:p>
            </p:txBody>
          </p:sp>
          <p:sp>
            <p:nvSpPr>
              <p:cNvPr id="13" name="TextBox 12">
                <a:extLst>
                  <a:ext uri="{FF2B5EF4-FFF2-40B4-BE49-F238E27FC236}">
                    <a16:creationId xmlns:a16="http://schemas.microsoft.com/office/drawing/2014/main" id="{3A709927-8762-F2D0-FDB2-91BDFFFBF64E}"/>
                  </a:ext>
                </a:extLst>
              </p:cNvPr>
              <p:cNvSpPr txBox="1"/>
              <p:nvPr/>
            </p:nvSpPr>
            <p:spPr>
              <a:xfrm>
                <a:off x="1605923" y="2093097"/>
                <a:ext cx="7927757" cy="10366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rPr>
                  <a:t>Các chú bọ ngựa non được miêu tả thế nào qua từng khoảnh khắc dưới đây?</a:t>
                </a:r>
              </a:p>
            </p:txBody>
          </p:sp>
        </p:grpSp>
        <p:grpSp>
          <p:nvGrpSpPr>
            <p:cNvPr id="6" name="Group 5">
              <a:extLst>
                <a:ext uri="{FF2B5EF4-FFF2-40B4-BE49-F238E27FC236}">
                  <a16:creationId xmlns:a16="http://schemas.microsoft.com/office/drawing/2014/main" id="{E1AD5580-1116-A236-F4CE-EF3FB97AE0AE}"/>
                </a:ext>
              </a:extLst>
            </p:cNvPr>
            <p:cNvGrpSpPr/>
            <p:nvPr/>
          </p:nvGrpSpPr>
          <p:grpSpPr>
            <a:xfrm>
              <a:off x="4572476" y="887822"/>
              <a:ext cx="881508" cy="983903"/>
              <a:chOff x="8017613" y="-187445"/>
              <a:chExt cx="3919872" cy="3216439"/>
            </a:xfrm>
          </p:grpSpPr>
          <p:pic>
            <p:nvPicPr>
              <p:cNvPr id="9" name="Picture 3">
                <a:extLst>
                  <a:ext uri="{FF2B5EF4-FFF2-40B4-BE49-F238E27FC236}">
                    <a16:creationId xmlns:a16="http://schemas.microsoft.com/office/drawing/2014/main" id="{D44952AC-5FFF-4445-ADE4-5E5CDF12F72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017613" y="212715"/>
                <a:ext cx="3919872" cy="2520969"/>
              </a:xfrm>
              <a:prstGeom prst="rect">
                <a:avLst/>
              </a:prstGeom>
            </p:spPr>
          </p:pic>
          <p:sp>
            <p:nvSpPr>
              <p:cNvPr id="10" name="TextBox 9">
                <a:extLst>
                  <a:ext uri="{FF2B5EF4-FFF2-40B4-BE49-F238E27FC236}">
                    <a16:creationId xmlns:a16="http://schemas.microsoft.com/office/drawing/2014/main" id="{8FDB975D-C5AE-43D6-87C6-7BE5ED9367C6}"/>
                  </a:ext>
                </a:extLst>
              </p:cNvPr>
              <p:cNvSpPr txBox="1"/>
              <p:nvPr/>
            </p:nvSpPr>
            <p:spPr>
              <a:xfrm>
                <a:off x="8085795" y="-187445"/>
                <a:ext cx="3592858" cy="3216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28575">
                      <a:solidFill>
                        <a:sysClr val="windowText" lastClr="000000"/>
                      </a:solidFill>
                    </a:ln>
                    <a:solidFill>
                      <a:srgbClr val="FFC000">
                        <a:lumMod val="20000"/>
                        <a:lumOff val="80000"/>
                      </a:srgbClr>
                    </a:solidFill>
                    <a:effectLst/>
                    <a:uLnTx/>
                    <a:uFillTx/>
                    <a:latin typeface="Cambria" panose="02040503050406030204" pitchFamily="18" charset="0"/>
                    <a:ea typeface="Cambria" panose="02040503050406030204" pitchFamily="18" charset="0"/>
                    <a:cs typeface="+mn-cs"/>
                  </a:rPr>
                  <a:t>b</a:t>
                </a:r>
              </a:p>
            </p:txBody>
          </p:sp>
        </p:grpSp>
      </p:grpSp>
      <p:pic>
        <p:nvPicPr>
          <p:cNvPr id="7" name="Picture 6">
            <a:extLst>
              <a:ext uri="{FF2B5EF4-FFF2-40B4-BE49-F238E27FC236}">
                <a16:creationId xmlns:a16="http://schemas.microsoft.com/office/drawing/2014/main" id="{7D0D3C3D-114D-391D-12F5-AE3492BA0C2E}"/>
              </a:ext>
            </a:extLst>
          </p:cNvPr>
          <p:cNvPicPr>
            <a:picLocks noChangeAspect="1"/>
          </p:cNvPicPr>
          <p:nvPr/>
        </p:nvPicPr>
        <p:blipFill>
          <a:blip r:embed="rId6"/>
          <a:stretch>
            <a:fillRect/>
          </a:stretch>
        </p:blipFill>
        <p:spPr>
          <a:xfrm>
            <a:off x="1619250" y="2262187"/>
            <a:ext cx="8496300" cy="2432318"/>
          </a:xfrm>
          <a:prstGeom prst="rect">
            <a:avLst/>
          </a:prstGeom>
        </p:spPr>
      </p:pic>
    </p:spTree>
    <p:extLst>
      <p:ext uri="{BB962C8B-B14F-4D97-AF65-F5344CB8AC3E}">
        <p14:creationId xmlns:p14="http://schemas.microsoft.com/office/powerpoint/2010/main" val="24982423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106</TotalTime>
  <Words>1057</Words>
  <Application>Microsoft Office PowerPoint</Application>
  <PresentationFormat>Widescreen</PresentationFormat>
  <Paragraphs>37</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Cambria</vt:lpstr>
      <vt:lpstr>字魂59号-创粗黑</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SingPC</cp:lastModifiedBy>
  <cp:revision>24</cp:revision>
  <dcterms:created xsi:type="dcterms:W3CDTF">2023-12-14T04:06:05Z</dcterms:created>
  <dcterms:modified xsi:type="dcterms:W3CDTF">2025-02-24T06:54:37Z</dcterms:modified>
  <cp:category>9Slide.vn</cp:category>
</cp:coreProperties>
</file>