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257" r:id="rId3"/>
    <p:sldId id="264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397" autoAdjust="0"/>
  </p:normalViewPr>
  <p:slideViewPr>
    <p:cSldViewPr snapToGrid="0">
      <p:cViewPr varScale="1">
        <p:scale>
          <a:sx n="83" d="100"/>
          <a:sy n="83" d="100"/>
        </p:scale>
        <p:origin x="16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B16A-8419-451B-8B37-717C62F57930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717D-84AB-4054-A33D-4362D700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717D-84AB-4054-A33D-4362D700A8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7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1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67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6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4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9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1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38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941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5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3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9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7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2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12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9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F0F433-17E0-4155-9361-0E7E7C5CB59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E056121-7E7B-102B-C13A-FA1CCB3160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118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941C431-100F-E9D3-E09F-35FE693EFD8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AFFD27-4CAD-F27E-B896-F6AE6F3596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93" y="528648"/>
            <a:ext cx="1351771" cy="13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3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17.png"/><Relationship Id="rId1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2343477" y="1525075"/>
            <a:ext cx="7686348" cy="2999300"/>
          </a:xfrm>
          <a:custGeom>
            <a:avLst/>
            <a:gdLst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2072189 w 7686348"/>
              <a:gd name="connsiteY2" fmla="*/ 0 h 2999300"/>
              <a:gd name="connsiteX3" fmla="*/ 2903022 w 7686348"/>
              <a:gd name="connsiteY3" fmla="*/ 0 h 2999300"/>
              <a:gd name="connsiteX4" fmla="*/ 3733855 w 7686348"/>
              <a:gd name="connsiteY4" fmla="*/ 0 h 2999300"/>
              <a:gd name="connsiteX5" fmla="*/ 4309607 w 7686348"/>
              <a:gd name="connsiteY5" fmla="*/ 0 h 2999300"/>
              <a:gd name="connsiteX6" fmla="*/ 4936375 w 7686348"/>
              <a:gd name="connsiteY6" fmla="*/ 0 h 2999300"/>
              <a:gd name="connsiteX7" fmla="*/ 5665176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665175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27757 w 7686348"/>
              <a:gd name="connsiteY15" fmla="*/ 2999300 h 2999300"/>
              <a:gd name="connsiteX16" fmla="*/ 2647941 w 7686348"/>
              <a:gd name="connsiteY16" fmla="*/ 2999300 h 2999300"/>
              <a:gd name="connsiteX17" fmla="*/ 1919140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1919140 w 7686348"/>
              <a:gd name="connsiteY2" fmla="*/ 0 h 2999300"/>
              <a:gd name="connsiteX3" fmla="*/ 2647941 w 7686348"/>
              <a:gd name="connsiteY3" fmla="*/ 0 h 2999300"/>
              <a:gd name="connsiteX4" fmla="*/ 3427757 w 7686348"/>
              <a:gd name="connsiteY4" fmla="*/ 0 h 2999300"/>
              <a:gd name="connsiteX5" fmla="*/ 4054526 w 7686348"/>
              <a:gd name="connsiteY5" fmla="*/ 0 h 2999300"/>
              <a:gd name="connsiteX6" fmla="*/ 4681294 w 7686348"/>
              <a:gd name="connsiteY6" fmla="*/ 0 h 2999300"/>
              <a:gd name="connsiteX7" fmla="*/ 5359080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818223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78774 w 7686348"/>
              <a:gd name="connsiteY15" fmla="*/ 2999300 h 2999300"/>
              <a:gd name="connsiteX16" fmla="*/ 2903020 w 7686348"/>
              <a:gd name="connsiteY16" fmla="*/ 2999300 h 2999300"/>
              <a:gd name="connsiteX17" fmla="*/ 2123204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  <a:gd name="connsiteX0" fmla="*/ 0 w 7686348"/>
              <a:gd name="connsiteY0" fmla="*/ 1499650 h 2999300"/>
              <a:gd name="connsiteX1" fmla="*/ 1292371 w 7686348"/>
              <a:gd name="connsiteY1" fmla="*/ 0 h 2999300"/>
              <a:gd name="connsiteX2" fmla="*/ 2072189 w 7686348"/>
              <a:gd name="connsiteY2" fmla="*/ 0 h 2999300"/>
              <a:gd name="connsiteX3" fmla="*/ 2903022 w 7686348"/>
              <a:gd name="connsiteY3" fmla="*/ 0 h 2999300"/>
              <a:gd name="connsiteX4" fmla="*/ 3733855 w 7686348"/>
              <a:gd name="connsiteY4" fmla="*/ 0 h 2999300"/>
              <a:gd name="connsiteX5" fmla="*/ 4309607 w 7686348"/>
              <a:gd name="connsiteY5" fmla="*/ 0 h 2999300"/>
              <a:gd name="connsiteX6" fmla="*/ 4936375 w 7686348"/>
              <a:gd name="connsiteY6" fmla="*/ 0 h 2999300"/>
              <a:gd name="connsiteX7" fmla="*/ 5665176 w 7686348"/>
              <a:gd name="connsiteY7" fmla="*/ 0 h 2999300"/>
              <a:gd name="connsiteX8" fmla="*/ 6393977 w 7686348"/>
              <a:gd name="connsiteY8" fmla="*/ 0 h 2999300"/>
              <a:gd name="connsiteX9" fmla="*/ 7686349 w 7686348"/>
              <a:gd name="connsiteY9" fmla="*/ 1499650 h 2999300"/>
              <a:gd name="connsiteX10" fmla="*/ 7686348 w 7686348"/>
              <a:gd name="connsiteY10" fmla="*/ 1499650 h 2999300"/>
              <a:gd name="connsiteX11" fmla="*/ 6393976 w 7686348"/>
              <a:gd name="connsiteY11" fmla="*/ 2999301 h 2999300"/>
              <a:gd name="connsiteX12" fmla="*/ 5665175 w 7686348"/>
              <a:gd name="connsiteY12" fmla="*/ 2999301 h 2999300"/>
              <a:gd name="connsiteX13" fmla="*/ 5038406 w 7686348"/>
              <a:gd name="connsiteY13" fmla="*/ 2999301 h 2999300"/>
              <a:gd name="connsiteX14" fmla="*/ 4258590 w 7686348"/>
              <a:gd name="connsiteY14" fmla="*/ 2999301 h 2999300"/>
              <a:gd name="connsiteX15" fmla="*/ 3427757 w 7686348"/>
              <a:gd name="connsiteY15" fmla="*/ 2999300 h 2999300"/>
              <a:gd name="connsiteX16" fmla="*/ 2647941 w 7686348"/>
              <a:gd name="connsiteY16" fmla="*/ 2999300 h 2999300"/>
              <a:gd name="connsiteX17" fmla="*/ 1919140 w 7686348"/>
              <a:gd name="connsiteY17" fmla="*/ 2999300 h 2999300"/>
              <a:gd name="connsiteX18" fmla="*/ 1292371 w 7686348"/>
              <a:gd name="connsiteY18" fmla="*/ 2999300 h 2999300"/>
              <a:gd name="connsiteX19" fmla="*/ 0 w 7686348"/>
              <a:gd name="connsiteY19" fmla="*/ 1499649 h 2999300"/>
              <a:gd name="connsiteX20" fmla="*/ 0 w 7686348"/>
              <a:gd name="connsiteY20" fmla="*/ 1499650 h 299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6348" h="2999300" fill="none" extrusionOk="0">
                <a:moveTo>
                  <a:pt x="0" y="1499650"/>
                </a:moveTo>
                <a:cubicBezTo>
                  <a:pt x="-246015" y="584372"/>
                  <a:pt x="789354" y="-215943"/>
                  <a:pt x="1292371" y="0"/>
                </a:cubicBezTo>
                <a:cubicBezTo>
                  <a:pt x="1515435" y="-191446"/>
                  <a:pt x="1769117" y="151476"/>
                  <a:pt x="2072189" y="0"/>
                </a:cubicBezTo>
                <a:cubicBezTo>
                  <a:pt x="2392773" y="-53388"/>
                  <a:pt x="2592594" y="34502"/>
                  <a:pt x="2903022" y="0"/>
                </a:cubicBezTo>
                <a:cubicBezTo>
                  <a:pt x="3089537" y="234"/>
                  <a:pt x="3570995" y="54842"/>
                  <a:pt x="3733855" y="0"/>
                </a:cubicBezTo>
                <a:cubicBezTo>
                  <a:pt x="4020143" y="-14729"/>
                  <a:pt x="4169676" y="58918"/>
                  <a:pt x="4309607" y="0"/>
                </a:cubicBezTo>
                <a:cubicBezTo>
                  <a:pt x="4458037" y="-92065"/>
                  <a:pt x="4602113" y="34724"/>
                  <a:pt x="4936375" y="0"/>
                </a:cubicBezTo>
                <a:cubicBezTo>
                  <a:pt x="5104970" y="-42359"/>
                  <a:pt x="5261027" y="77937"/>
                  <a:pt x="5665176" y="0"/>
                </a:cubicBezTo>
                <a:cubicBezTo>
                  <a:pt x="5868098" y="7747"/>
                  <a:pt x="6196430" y="39268"/>
                  <a:pt x="6393977" y="0"/>
                </a:cubicBezTo>
                <a:cubicBezTo>
                  <a:pt x="7191883" y="-142302"/>
                  <a:pt x="7734405" y="289612"/>
                  <a:pt x="7686349" y="1499650"/>
                </a:cubicBezTo>
                <a:lnTo>
                  <a:pt x="7686348" y="1499650"/>
                </a:lnTo>
                <a:cubicBezTo>
                  <a:pt x="7462173" y="2495173"/>
                  <a:pt x="7119070" y="3115387"/>
                  <a:pt x="6393976" y="2999301"/>
                </a:cubicBezTo>
                <a:cubicBezTo>
                  <a:pt x="6043610" y="3060081"/>
                  <a:pt x="5908976" y="2918493"/>
                  <a:pt x="5665175" y="2999301"/>
                </a:cubicBezTo>
                <a:cubicBezTo>
                  <a:pt x="5407770" y="2996522"/>
                  <a:pt x="5161086" y="2994184"/>
                  <a:pt x="5038406" y="2999301"/>
                </a:cubicBezTo>
                <a:cubicBezTo>
                  <a:pt x="4866401" y="3022799"/>
                  <a:pt x="4485382" y="2885321"/>
                  <a:pt x="4258590" y="2999301"/>
                </a:cubicBezTo>
                <a:cubicBezTo>
                  <a:pt x="4112816" y="3051235"/>
                  <a:pt x="3757496" y="2937191"/>
                  <a:pt x="3427757" y="2999300"/>
                </a:cubicBezTo>
                <a:cubicBezTo>
                  <a:pt x="2939481" y="3147723"/>
                  <a:pt x="2901878" y="2894431"/>
                  <a:pt x="2647941" y="2999300"/>
                </a:cubicBezTo>
                <a:cubicBezTo>
                  <a:pt x="2290288" y="3118174"/>
                  <a:pt x="2096105" y="2963742"/>
                  <a:pt x="1919140" y="2999300"/>
                </a:cubicBezTo>
                <a:cubicBezTo>
                  <a:pt x="1757405" y="3126844"/>
                  <a:pt x="1453138" y="3033478"/>
                  <a:pt x="1292371" y="2999300"/>
                </a:cubicBezTo>
                <a:cubicBezTo>
                  <a:pt x="661721" y="3265245"/>
                  <a:pt x="-54541" y="2018107"/>
                  <a:pt x="0" y="1499649"/>
                </a:cubicBezTo>
                <a:lnTo>
                  <a:pt x="0" y="1499650"/>
                </a:lnTo>
                <a:close/>
              </a:path>
              <a:path w="7686348" h="2999300" stroke="0" extrusionOk="0">
                <a:moveTo>
                  <a:pt x="0" y="1499650"/>
                </a:moveTo>
                <a:cubicBezTo>
                  <a:pt x="-93177" y="432933"/>
                  <a:pt x="348421" y="-341711"/>
                  <a:pt x="1292371" y="0"/>
                </a:cubicBezTo>
                <a:cubicBezTo>
                  <a:pt x="1516106" y="-2347"/>
                  <a:pt x="1681252" y="113547"/>
                  <a:pt x="1919140" y="0"/>
                </a:cubicBezTo>
                <a:cubicBezTo>
                  <a:pt x="2216524" y="-103790"/>
                  <a:pt x="2368583" y="41751"/>
                  <a:pt x="2647941" y="0"/>
                </a:cubicBezTo>
                <a:cubicBezTo>
                  <a:pt x="3050785" y="-27852"/>
                  <a:pt x="3177095" y="32459"/>
                  <a:pt x="3427757" y="0"/>
                </a:cubicBezTo>
                <a:cubicBezTo>
                  <a:pt x="3651847" y="-63562"/>
                  <a:pt x="3841819" y="55541"/>
                  <a:pt x="4054526" y="0"/>
                </a:cubicBezTo>
                <a:cubicBezTo>
                  <a:pt x="4310627" y="-98197"/>
                  <a:pt x="4513540" y="45890"/>
                  <a:pt x="4681294" y="0"/>
                </a:cubicBezTo>
                <a:cubicBezTo>
                  <a:pt x="4826484" y="-78842"/>
                  <a:pt x="5229513" y="59404"/>
                  <a:pt x="5359080" y="0"/>
                </a:cubicBezTo>
                <a:cubicBezTo>
                  <a:pt x="5380544" y="-91420"/>
                  <a:pt x="5859387" y="42915"/>
                  <a:pt x="6393977" y="0"/>
                </a:cubicBezTo>
                <a:cubicBezTo>
                  <a:pt x="6941035" y="-166349"/>
                  <a:pt x="7576521" y="799623"/>
                  <a:pt x="7686349" y="1499650"/>
                </a:cubicBezTo>
                <a:lnTo>
                  <a:pt x="7686348" y="1499650"/>
                </a:lnTo>
                <a:cubicBezTo>
                  <a:pt x="7514193" y="2440525"/>
                  <a:pt x="6976312" y="2714350"/>
                  <a:pt x="6393976" y="2999301"/>
                </a:cubicBezTo>
                <a:cubicBezTo>
                  <a:pt x="6265736" y="2974524"/>
                  <a:pt x="6077616" y="2981727"/>
                  <a:pt x="5818223" y="2999301"/>
                </a:cubicBezTo>
                <a:cubicBezTo>
                  <a:pt x="5541946" y="2957962"/>
                  <a:pt x="5157789" y="2940745"/>
                  <a:pt x="5038406" y="2999301"/>
                </a:cubicBezTo>
                <a:cubicBezTo>
                  <a:pt x="4829957" y="2942249"/>
                  <a:pt x="4541930" y="2931521"/>
                  <a:pt x="4258590" y="2999301"/>
                </a:cubicBezTo>
                <a:cubicBezTo>
                  <a:pt x="3982824" y="3072314"/>
                  <a:pt x="3801007" y="2882330"/>
                  <a:pt x="3478774" y="2999300"/>
                </a:cubicBezTo>
                <a:cubicBezTo>
                  <a:pt x="3231894" y="3026923"/>
                  <a:pt x="3117480" y="2854869"/>
                  <a:pt x="2903020" y="2999300"/>
                </a:cubicBezTo>
                <a:cubicBezTo>
                  <a:pt x="2590755" y="3078133"/>
                  <a:pt x="2272632" y="2960489"/>
                  <a:pt x="2123204" y="2999300"/>
                </a:cubicBezTo>
                <a:cubicBezTo>
                  <a:pt x="1844844" y="3084879"/>
                  <a:pt x="1594939" y="3156684"/>
                  <a:pt x="1292371" y="2999300"/>
                </a:cubicBezTo>
                <a:cubicBezTo>
                  <a:pt x="879939" y="2940275"/>
                  <a:pt x="248541" y="2594969"/>
                  <a:pt x="0" y="1499649"/>
                </a:cubicBezTo>
                <a:lnTo>
                  <a:pt x="0" y="1499650"/>
                </a:lnTo>
                <a:close/>
              </a:path>
              <a:path w="7686348" h="2999300" fill="none" stroke="0" extrusionOk="0">
                <a:moveTo>
                  <a:pt x="0" y="1499650"/>
                </a:moveTo>
                <a:cubicBezTo>
                  <a:pt x="-33598" y="392729"/>
                  <a:pt x="587862" y="81092"/>
                  <a:pt x="1292371" y="0"/>
                </a:cubicBezTo>
                <a:cubicBezTo>
                  <a:pt x="1501629" y="-116538"/>
                  <a:pt x="1771175" y="47401"/>
                  <a:pt x="2072189" y="0"/>
                </a:cubicBezTo>
                <a:cubicBezTo>
                  <a:pt x="2373452" y="2024"/>
                  <a:pt x="2739409" y="55879"/>
                  <a:pt x="2903022" y="0"/>
                </a:cubicBezTo>
                <a:cubicBezTo>
                  <a:pt x="3237170" y="-19714"/>
                  <a:pt x="3461257" y="-4975"/>
                  <a:pt x="3733855" y="0"/>
                </a:cubicBezTo>
                <a:cubicBezTo>
                  <a:pt x="3931137" y="-11786"/>
                  <a:pt x="4144443" y="30124"/>
                  <a:pt x="4309607" y="0"/>
                </a:cubicBezTo>
                <a:cubicBezTo>
                  <a:pt x="4491409" y="-26244"/>
                  <a:pt x="4698134" y="-1465"/>
                  <a:pt x="4936375" y="0"/>
                </a:cubicBezTo>
                <a:cubicBezTo>
                  <a:pt x="5128255" y="28221"/>
                  <a:pt x="5355834" y="43593"/>
                  <a:pt x="5665176" y="0"/>
                </a:cubicBezTo>
                <a:cubicBezTo>
                  <a:pt x="5955000" y="52899"/>
                  <a:pt x="6052512" y="69011"/>
                  <a:pt x="6393977" y="0"/>
                </a:cubicBezTo>
                <a:cubicBezTo>
                  <a:pt x="7071784" y="-174995"/>
                  <a:pt x="7795347" y="710058"/>
                  <a:pt x="7686349" y="1499650"/>
                </a:cubicBezTo>
                <a:lnTo>
                  <a:pt x="7686348" y="1499650"/>
                </a:lnTo>
                <a:cubicBezTo>
                  <a:pt x="7756878" y="2364206"/>
                  <a:pt x="6933158" y="3051030"/>
                  <a:pt x="6393976" y="2999301"/>
                </a:cubicBezTo>
                <a:cubicBezTo>
                  <a:pt x="6019232" y="3055616"/>
                  <a:pt x="5920510" y="2990233"/>
                  <a:pt x="5665175" y="2999301"/>
                </a:cubicBezTo>
                <a:cubicBezTo>
                  <a:pt x="5332425" y="3020231"/>
                  <a:pt x="5201854" y="2992001"/>
                  <a:pt x="5038406" y="2999301"/>
                </a:cubicBezTo>
                <a:cubicBezTo>
                  <a:pt x="4823335" y="2969744"/>
                  <a:pt x="4586137" y="2945690"/>
                  <a:pt x="4258590" y="2999301"/>
                </a:cubicBezTo>
                <a:cubicBezTo>
                  <a:pt x="4135656" y="3090778"/>
                  <a:pt x="3839588" y="2971121"/>
                  <a:pt x="3427757" y="2999300"/>
                </a:cubicBezTo>
                <a:cubicBezTo>
                  <a:pt x="3074719" y="3131270"/>
                  <a:pt x="2968396" y="2824522"/>
                  <a:pt x="2647941" y="2999300"/>
                </a:cubicBezTo>
                <a:cubicBezTo>
                  <a:pt x="2221188" y="3179731"/>
                  <a:pt x="2137520" y="2867440"/>
                  <a:pt x="1919140" y="2999300"/>
                </a:cubicBezTo>
                <a:cubicBezTo>
                  <a:pt x="1782135" y="3044779"/>
                  <a:pt x="1525649" y="2961745"/>
                  <a:pt x="1292371" y="2999300"/>
                </a:cubicBezTo>
                <a:cubicBezTo>
                  <a:pt x="826502" y="2782699"/>
                  <a:pt x="70953" y="2294837"/>
                  <a:pt x="0" y="1499649"/>
                </a:cubicBezTo>
                <a:lnTo>
                  <a:pt x="0" y="1499650"/>
                </a:lnTo>
                <a:close/>
              </a:path>
              <a:path w="7686348" h="2999300" fill="none" stroke="0" extrusionOk="0">
                <a:moveTo>
                  <a:pt x="0" y="1499650"/>
                </a:moveTo>
                <a:cubicBezTo>
                  <a:pt x="-116767" y="456497"/>
                  <a:pt x="751462" y="-104910"/>
                  <a:pt x="1292371" y="0"/>
                </a:cubicBezTo>
                <a:cubicBezTo>
                  <a:pt x="1506619" y="-157278"/>
                  <a:pt x="1756940" y="78616"/>
                  <a:pt x="2072189" y="0"/>
                </a:cubicBezTo>
                <a:cubicBezTo>
                  <a:pt x="2378281" y="-40978"/>
                  <a:pt x="2667091" y="77714"/>
                  <a:pt x="2903022" y="0"/>
                </a:cubicBezTo>
                <a:cubicBezTo>
                  <a:pt x="3118046" y="-18146"/>
                  <a:pt x="3495608" y="52275"/>
                  <a:pt x="3733855" y="0"/>
                </a:cubicBezTo>
                <a:cubicBezTo>
                  <a:pt x="3988355" y="-16218"/>
                  <a:pt x="4130376" y="75392"/>
                  <a:pt x="4309607" y="0"/>
                </a:cubicBezTo>
                <a:cubicBezTo>
                  <a:pt x="4489573" y="-55779"/>
                  <a:pt x="4655012" y="-11534"/>
                  <a:pt x="4936375" y="0"/>
                </a:cubicBezTo>
                <a:cubicBezTo>
                  <a:pt x="5126732" y="-8530"/>
                  <a:pt x="5306130" y="93054"/>
                  <a:pt x="5665176" y="0"/>
                </a:cubicBezTo>
                <a:cubicBezTo>
                  <a:pt x="5913199" y="47428"/>
                  <a:pt x="6122143" y="67021"/>
                  <a:pt x="6393977" y="0"/>
                </a:cubicBezTo>
                <a:cubicBezTo>
                  <a:pt x="7158329" y="-239707"/>
                  <a:pt x="7825241" y="506268"/>
                  <a:pt x="7686349" y="1499650"/>
                </a:cubicBezTo>
                <a:lnTo>
                  <a:pt x="7686348" y="1499650"/>
                </a:lnTo>
                <a:cubicBezTo>
                  <a:pt x="7531498" y="2440363"/>
                  <a:pt x="6974825" y="2982156"/>
                  <a:pt x="6393976" y="2999301"/>
                </a:cubicBezTo>
                <a:cubicBezTo>
                  <a:pt x="6034068" y="3079060"/>
                  <a:pt x="5914064" y="2977670"/>
                  <a:pt x="5665175" y="2999301"/>
                </a:cubicBezTo>
                <a:cubicBezTo>
                  <a:pt x="5395807" y="3010442"/>
                  <a:pt x="5164435" y="3024491"/>
                  <a:pt x="5038406" y="2999301"/>
                </a:cubicBezTo>
                <a:cubicBezTo>
                  <a:pt x="4818250" y="3050855"/>
                  <a:pt x="4551298" y="2902700"/>
                  <a:pt x="4258590" y="2999301"/>
                </a:cubicBezTo>
                <a:cubicBezTo>
                  <a:pt x="4167694" y="3096926"/>
                  <a:pt x="3757322" y="2948741"/>
                  <a:pt x="3427757" y="2999300"/>
                </a:cubicBezTo>
                <a:cubicBezTo>
                  <a:pt x="3001025" y="3177658"/>
                  <a:pt x="2960422" y="2874840"/>
                  <a:pt x="2647941" y="2999300"/>
                </a:cubicBezTo>
                <a:cubicBezTo>
                  <a:pt x="2268110" y="3153356"/>
                  <a:pt x="2088341" y="2916386"/>
                  <a:pt x="1919140" y="2999300"/>
                </a:cubicBezTo>
                <a:cubicBezTo>
                  <a:pt x="1777320" y="3094593"/>
                  <a:pt x="1479276" y="3011668"/>
                  <a:pt x="1292371" y="2999300"/>
                </a:cubicBezTo>
                <a:cubicBezTo>
                  <a:pt x="753294" y="3058013"/>
                  <a:pt x="-29199" y="2128705"/>
                  <a:pt x="0" y="1499649"/>
                </a:cubicBezTo>
                <a:lnTo>
                  <a:pt x="0" y="149965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2072189 w 7686348"/>
                      <a:gd name="connsiteY2" fmla="*/ 0 h 2999300"/>
                      <a:gd name="connsiteX3" fmla="*/ 2903022 w 7686348"/>
                      <a:gd name="connsiteY3" fmla="*/ 0 h 2999300"/>
                      <a:gd name="connsiteX4" fmla="*/ 3733855 w 7686348"/>
                      <a:gd name="connsiteY4" fmla="*/ 0 h 2999300"/>
                      <a:gd name="connsiteX5" fmla="*/ 4309607 w 7686348"/>
                      <a:gd name="connsiteY5" fmla="*/ 0 h 2999300"/>
                      <a:gd name="connsiteX6" fmla="*/ 4936375 w 7686348"/>
                      <a:gd name="connsiteY6" fmla="*/ 0 h 2999300"/>
                      <a:gd name="connsiteX7" fmla="*/ 5665176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665175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27757 w 7686348"/>
                      <a:gd name="connsiteY15" fmla="*/ 2999300 h 2999300"/>
                      <a:gd name="connsiteX16" fmla="*/ 2647941 w 7686348"/>
                      <a:gd name="connsiteY16" fmla="*/ 2999300 h 2999300"/>
                      <a:gd name="connsiteX17" fmla="*/ 1919140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1919140 w 7686348"/>
                      <a:gd name="connsiteY2" fmla="*/ 0 h 2999300"/>
                      <a:gd name="connsiteX3" fmla="*/ 2647941 w 7686348"/>
                      <a:gd name="connsiteY3" fmla="*/ 0 h 2999300"/>
                      <a:gd name="connsiteX4" fmla="*/ 3427757 w 7686348"/>
                      <a:gd name="connsiteY4" fmla="*/ 0 h 2999300"/>
                      <a:gd name="connsiteX5" fmla="*/ 4054526 w 7686348"/>
                      <a:gd name="connsiteY5" fmla="*/ 0 h 2999300"/>
                      <a:gd name="connsiteX6" fmla="*/ 4681294 w 7686348"/>
                      <a:gd name="connsiteY6" fmla="*/ 0 h 2999300"/>
                      <a:gd name="connsiteX7" fmla="*/ 5359080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818223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78774 w 7686348"/>
                      <a:gd name="connsiteY15" fmla="*/ 2999300 h 2999300"/>
                      <a:gd name="connsiteX16" fmla="*/ 2903020 w 7686348"/>
                      <a:gd name="connsiteY16" fmla="*/ 2999300 h 2999300"/>
                      <a:gd name="connsiteX17" fmla="*/ 2123204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686348" h="2999300" fill="none" extrusionOk="0">
                        <a:moveTo>
                          <a:pt x="0" y="1499650"/>
                        </a:moveTo>
                        <a:cubicBezTo>
                          <a:pt x="-206996" y="556872"/>
                          <a:pt x="771005" y="-97536"/>
                          <a:pt x="1292371" y="0"/>
                        </a:cubicBezTo>
                        <a:cubicBezTo>
                          <a:pt x="1516178" y="-147819"/>
                          <a:pt x="1767551" y="100790"/>
                          <a:pt x="2072189" y="0"/>
                        </a:cubicBezTo>
                        <a:cubicBezTo>
                          <a:pt x="2384082" y="-48590"/>
                          <a:pt x="2620410" y="41755"/>
                          <a:pt x="2903022" y="0"/>
                        </a:cubicBezTo>
                        <a:cubicBezTo>
                          <a:pt x="3101529" y="-9491"/>
                          <a:pt x="3529505" y="53479"/>
                          <a:pt x="3733855" y="0"/>
                        </a:cubicBezTo>
                        <a:cubicBezTo>
                          <a:pt x="4004975" y="-27428"/>
                          <a:pt x="4158238" y="51843"/>
                          <a:pt x="4309607" y="0"/>
                        </a:cubicBezTo>
                        <a:cubicBezTo>
                          <a:pt x="4466099" y="-63817"/>
                          <a:pt x="4662188" y="39674"/>
                          <a:pt x="4936375" y="0"/>
                        </a:cubicBezTo>
                        <a:cubicBezTo>
                          <a:pt x="5132569" y="-43772"/>
                          <a:pt x="5306340" y="54574"/>
                          <a:pt x="5665176" y="0"/>
                        </a:cubicBezTo>
                        <a:cubicBezTo>
                          <a:pt x="5920699" y="-9963"/>
                          <a:pt x="6139823" y="53251"/>
                          <a:pt x="6393977" y="0"/>
                        </a:cubicBezTo>
                        <a:cubicBezTo>
                          <a:pt x="7207223" y="-122816"/>
                          <a:pt x="7747160" y="52099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477697" y="2491708"/>
                          <a:pt x="7095219" y="3059486"/>
                          <a:pt x="6393976" y="2999301"/>
                        </a:cubicBezTo>
                        <a:cubicBezTo>
                          <a:pt x="6036547" y="3082038"/>
                          <a:pt x="5923941" y="2935934"/>
                          <a:pt x="5665175" y="2999301"/>
                        </a:cubicBezTo>
                        <a:cubicBezTo>
                          <a:pt x="5402908" y="3004257"/>
                          <a:pt x="5197052" y="2994442"/>
                          <a:pt x="5038406" y="2999301"/>
                        </a:cubicBezTo>
                        <a:cubicBezTo>
                          <a:pt x="4846698" y="3009351"/>
                          <a:pt x="4479456" y="2898622"/>
                          <a:pt x="4258590" y="2999301"/>
                        </a:cubicBezTo>
                        <a:cubicBezTo>
                          <a:pt x="4083731" y="3059524"/>
                          <a:pt x="3780079" y="2920174"/>
                          <a:pt x="3427757" y="2999300"/>
                        </a:cubicBezTo>
                        <a:cubicBezTo>
                          <a:pt x="2999249" y="3122442"/>
                          <a:pt x="2956769" y="2892889"/>
                          <a:pt x="2647941" y="2999300"/>
                        </a:cubicBezTo>
                        <a:cubicBezTo>
                          <a:pt x="2281112" y="3110630"/>
                          <a:pt x="2102767" y="2947715"/>
                          <a:pt x="1919140" y="2999300"/>
                        </a:cubicBezTo>
                        <a:cubicBezTo>
                          <a:pt x="1740990" y="3089097"/>
                          <a:pt x="1488722" y="3002465"/>
                          <a:pt x="1292371" y="2999300"/>
                        </a:cubicBezTo>
                        <a:cubicBezTo>
                          <a:pt x="692229" y="3165913"/>
                          <a:pt x="-17248" y="2049626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stroke="0" extrusionOk="0">
                        <a:moveTo>
                          <a:pt x="0" y="1499650"/>
                        </a:moveTo>
                        <a:cubicBezTo>
                          <a:pt x="99549" y="496426"/>
                          <a:pt x="391662" y="-218028"/>
                          <a:pt x="1292371" y="0"/>
                        </a:cubicBezTo>
                        <a:cubicBezTo>
                          <a:pt x="1538974" y="-36822"/>
                          <a:pt x="1658199" y="81026"/>
                          <a:pt x="1919140" y="0"/>
                        </a:cubicBezTo>
                        <a:cubicBezTo>
                          <a:pt x="2203411" y="-79064"/>
                          <a:pt x="2325655" y="40429"/>
                          <a:pt x="2647941" y="0"/>
                        </a:cubicBezTo>
                        <a:cubicBezTo>
                          <a:pt x="3023988" y="-32847"/>
                          <a:pt x="3171103" y="34983"/>
                          <a:pt x="3427757" y="0"/>
                        </a:cubicBezTo>
                        <a:cubicBezTo>
                          <a:pt x="3689982" y="-43480"/>
                          <a:pt x="3837165" y="58995"/>
                          <a:pt x="4054526" y="0"/>
                        </a:cubicBezTo>
                        <a:cubicBezTo>
                          <a:pt x="4305837" y="-89114"/>
                          <a:pt x="4522229" y="39665"/>
                          <a:pt x="4681294" y="0"/>
                        </a:cubicBezTo>
                        <a:cubicBezTo>
                          <a:pt x="4821284" y="-55786"/>
                          <a:pt x="5195179" y="59379"/>
                          <a:pt x="5359080" y="0"/>
                        </a:cubicBezTo>
                        <a:cubicBezTo>
                          <a:pt x="5495384" y="-73620"/>
                          <a:pt x="5946167" y="39243"/>
                          <a:pt x="6393977" y="0"/>
                        </a:cubicBezTo>
                        <a:cubicBezTo>
                          <a:pt x="6960878" y="22612"/>
                          <a:pt x="7609251" y="703099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551271" y="2283561"/>
                          <a:pt x="7030595" y="2754708"/>
                          <a:pt x="6393976" y="2999301"/>
                        </a:cubicBezTo>
                        <a:cubicBezTo>
                          <a:pt x="6255579" y="3007408"/>
                          <a:pt x="6072248" y="2993440"/>
                          <a:pt x="5818223" y="2999301"/>
                        </a:cubicBezTo>
                        <a:cubicBezTo>
                          <a:pt x="5545879" y="2965026"/>
                          <a:pt x="5187797" y="2940313"/>
                          <a:pt x="5038406" y="2999301"/>
                        </a:cubicBezTo>
                        <a:cubicBezTo>
                          <a:pt x="4833872" y="2980508"/>
                          <a:pt x="4561524" y="2926131"/>
                          <a:pt x="4258590" y="2999301"/>
                        </a:cubicBezTo>
                        <a:cubicBezTo>
                          <a:pt x="3962659" y="3074104"/>
                          <a:pt x="3789585" y="2900156"/>
                          <a:pt x="3478774" y="2999300"/>
                        </a:cubicBezTo>
                        <a:cubicBezTo>
                          <a:pt x="3220744" y="3036310"/>
                          <a:pt x="3113077" y="2885994"/>
                          <a:pt x="2903020" y="2999300"/>
                        </a:cubicBezTo>
                        <a:cubicBezTo>
                          <a:pt x="2640749" y="3076641"/>
                          <a:pt x="2299834" y="2923708"/>
                          <a:pt x="2123204" y="2999300"/>
                        </a:cubicBezTo>
                        <a:cubicBezTo>
                          <a:pt x="1870829" y="3092593"/>
                          <a:pt x="1606221" y="3084189"/>
                          <a:pt x="1292371" y="2999300"/>
                        </a:cubicBezTo>
                        <a:cubicBezTo>
                          <a:pt x="788397" y="2889926"/>
                          <a:pt x="56952" y="2515029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fill="none" stroke="0" extrusionOk="0">
                        <a:moveTo>
                          <a:pt x="0" y="1499650"/>
                        </a:moveTo>
                        <a:cubicBezTo>
                          <a:pt x="-49720" y="433372"/>
                          <a:pt x="679331" y="3179"/>
                          <a:pt x="1292371" y="0"/>
                        </a:cubicBezTo>
                        <a:cubicBezTo>
                          <a:pt x="1481006" y="-106647"/>
                          <a:pt x="1736210" y="-16403"/>
                          <a:pt x="2072189" y="0"/>
                        </a:cubicBezTo>
                        <a:cubicBezTo>
                          <a:pt x="2361592" y="-23297"/>
                          <a:pt x="2668396" y="61632"/>
                          <a:pt x="2903022" y="0"/>
                        </a:cubicBezTo>
                        <a:cubicBezTo>
                          <a:pt x="3181432" y="-65871"/>
                          <a:pt x="3471136" y="51505"/>
                          <a:pt x="3733855" y="0"/>
                        </a:cubicBezTo>
                        <a:cubicBezTo>
                          <a:pt x="3934462" y="-24707"/>
                          <a:pt x="4143636" y="49003"/>
                          <a:pt x="4309607" y="0"/>
                        </a:cubicBezTo>
                        <a:cubicBezTo>
                          <a:pt x="4519314" y="-29004"/>
                          <a:pt x="4719970" y="24841"/>
                          <a:pt x="4936375" y="0"/>
                        </a:cubicBezTo>
                        <a:cubicBezTo>
                          <a:pt x="5142697" y="-553"/>
                          <a:pt x="5361159" y="47259"/>
                          <a:pt x="5665176" y="0"/>
                        </a:cubicBezTo>
                        <a:cubicBezTo>
                          <a:pt x="5964280" y="10466"/>
                          <a:pt x="6094394" y="78917"/>
                          <a:pt x="6393977" y="0"/>
                        </a:cubicBezTo>
                        <a:cubicBezTo>
                          <a:pt x="7180275" y="-215100"/>
                          <a:pt x="7821151" y="63418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682825" y="2370297"/>
                          <a:pt x="6933804" y="2928031"/>
                          <a:pt x="6393976" y="2999301"/>
                        </a:cubicBezTo>
                        <a:cubicBezTo>
                          <a:pt x="6026725" y="3084189"/>
                          <a:pt x="5942897" y="2980970"/>
                          <a:pt x="5665175" y="2999301"/>
                        </a:cubicBezTo>
                        <a:cubicBezTo>
                          <a:pt x="5369756" y="3047324"/>
                          <a:pt x="5213277" y="3017654"/>
                          <a:pt x="5038406" y="2999301"/>
                        </a:cubicBezTo>
                        <a:cubicBezTo>
                          <a:pt x="4822078" y="3028057"/>
                          <a:pt x="4514383" y="2932719"/>
                          <a:pt x="4258590" y="2999301"/>
                        </a:cubicBezTo>
                        <a:cubicBezTo>
                          <a:pt x="4107462" y="3093506"/>
                          <a:pt x="3780329" y="2937761"/>
                          <a:pt x="3427757" y="2999300"/>
                        </a:cubicBezTo>
                        <a:cubicBezTo>
                          <a:pt x="3040158" y="3117609"/>
                          <a:pt x="3024717" y="2861127"/>
                          <a:pt x="2647941" y="2999300"/>
                        </a:cubicBezTo>
                        <a:cubicBezTo>
                          <a:pt x="2260748" y="3161649"/>
                          <a:pt x="2087995" y="2890710"/>
                          <a:pt x="1919140" y="2999300"/>
                        </a:cubicBezTo>
                        <a:cubicBezTo>
                          <a:pt x="1740827" y="3065610"/>
                          <a:pt x="1488341" y="3004620"/>
                          <a:pt x="1292371" y="2999300"/>
                        </a:cubicBezTo>
                        <a:cubicBezTo>
                          <a:pt x="786760" y="2970691"/>
                          <a:pt x="50816" y="2298368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901905"/>
            <a:ext cx="8071804" cy="264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57C347-A534-C07B-0A35-C3260505B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4" y="2024224"/>
            <a:ext cx="8305915" cy="1915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BC4F3-DC2E-F7DF-52CA-C3196DEDCB37}"/>
              </a:ext>
            </a:extLst>
          </p:cNvPr>
          <p:cNvSpPr txBox="1"/>
          <p:nvPr/>
        </p:nvSpPr>
        <p:spPr>
          <a:xfrm>
            <a:off x="5324475" y="34290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(</a:t>
            </a:r>
            <a:r>
              <a:rPr lang="en-US" sz="4800" b="1" dirty="0" err="1"/>
              <a:t>Tiết</a:t>
            </a:r>
            <a:r>
              <a:rPr lang="en-US" sz="48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358682" cy="1569721"/>
            <a:chOff x="358" y="-76"/>
            <a:chExt cx="11072" cy="1854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854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ho dãy số liệu về số vé xem phim mà rạp chiếu phim Hòa Bình bán được từ thứ Hai đến Chủ nhật theo thứ tự là: 285 vé, 540 vé, 2 150 vé, 410 vé, 1 105 vé, 1 200 vé, 1 610 vé.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00049" y="1933575"/>
            <a:ext cx="4962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Số?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 thành biểu đồ dưới đây.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4FE5A8-9115-FD35-8ED4-E68497F9C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781300"/>
            <a:ext cx="7667625" cy="35968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D1D0D5-806F-564A-BEAE-61587921111B}"/>
              </a:ext>
            </a:extLst>
          </p:cNvPr>
          <p:cNvSpPr/>
          <p:nvPr/>
        </p:nvSpPr>
        <p:spPr>
          <a:xfrm>
            <a:off x="5019675" y="5276851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285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DCE463-75CD-F8FC-0525-1E18D24253AC}"/>
              </a:ext>
            </a:extLst>
          </p:cNvPr>
          <p:cNvSpPr/>
          <p:nvPr/>
        </p:nvSpPr>
        <p:spPr>
          <a:xfrm>
            <a:off x="5543550" y="5019676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540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919488-4904-DEDB-7833-D796D741664D}"/>
              </a:ext>
            </a:extLst>
          </p:cNvPr>
          <p:cNvSpPr/>
          <p:nvPr/>
        </p:nvSpPr>
        <p:spPr>
          <a:xfrm>
            <a:off x="7477125" y="42767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1200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EF462E-E057-AD66-BD6D-9BE98ED3BAD4}"/>
              </a:ext>
            </a:extLst>
          </p:cNvPr>
          <p:cNvSpPr/>
          <p:nvPr/>
        </p:nvSpPr>
        <p:spPr>
          <a:xfrm>
            <a:off x="7848600" y="37814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1610</a:t>
            </a:r>
          </a:p>
        </p:txBody>
      </p:sp>
    </p:spTree>
    <p:extLst>
      <p:ext uri="{BB962C8B-B14F-4D97-AF65-F5344CB8AC3E}">
        <p14:creationId xmlns:p14="http://schemas.microsoft.com/office/powerpoint/2010/main" val="19077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95299" y="3276600"/>
            <a:ext cx="116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Quan sát biểu đồ trên và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những ngày nào, rạp chiếu phim bán được nhiều hơn 1 000 vé?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D5A9F0-4344-3EC3-4B77-762F651A0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23826"/>
            <a:ext cx="6500812" cy="31090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A5E184-00DA-5AF9-F088-ABC7F67B0242}"/>
              </a:ext>
            </a:extLst>
          </p:cNvPr>
          <p:cNvSpPr/>
          <p:nvPr/>
        </p:nvSpPr>
        <p:spPr>
          <a:xfrm>
            <a:off x="1981200" y="4248150"/>
            <a:ext cx="6953250" cy="495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 Tư, thứ Sáu, thứ Bảy và Chủ nhật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DA472-AFED-26D3-C97B-77B748FC0573}"/>
              </a:ext>
            </a:extLst>
          </p:cNvPr>
          <p:cNvSpPr txBox="1"/>
          <p:nvPr/>
        </p:nvSpPr>
        <p:spPr>
          <a:xfrm>
            <a:off x="561974" y="4714875"/>
            <a:ext cx="1148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ngày nào rạp chiếu phim Hòa Bình bán được nhiều vé xem phim nhất? Theo em, vì sao hôm đó lại có lượng người mua vé nhiều như vậy?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265137-4404-9E72-0F5D-42E8BD27FF3C}"/>
              </a:ext>
            </a:extLst>
          </p:cNvPr>
          <p:cNvSpPr/>
          <p:nvPr/>
        </p:nvSpPr>
        <p:spPr>
          <a:xfrm>
            <a:off x="1038225" y="5705475"/>
            <a:ext cx="107061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thứ Tư, rạp chiếu phim Hòa Bình bán được nhiều vé xem phim nhất, vì thư hàng tuần có chương trình khuyến mãi  “Mua 1 tặng 1”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32174-B33A-266A-3604-0DDA2B02AF88}"/>
              </a:ext>
            </a:extLst>
          </p:cNvPr>
          <p:cNvSpPr txBox="1"/>
          <p:nvPr/>
        </p:nvSpPr>
        <p:spPr>
          <a:xfrm rot="203283">
            <a:off x="7149539" y="1670848"/>
            <a:ext cx="455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241214"/>
            <a:chOff x="358" y="-76"/>
            <a:chExt cx="10824" cy="1466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1466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Biểu đồ bên nói về số ngày có mưa trong ba tháng đầu năm ở một tỉnh.</a:t>
              </a:r>
              <a:endPara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011" y="1695450"/>
            <a:ext cx="4230914" cy="3771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685800" y="2009775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Mỗi tháng có bao nhiêu ngày mưa?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</p:spTree>
    <p:extLst>
      <p:ext uri="{BB962C8B-B14F-4D97-AF65-F5344CB8AC3E}">
        <p14:creationId xmlns:p14="http://schemas.microsoft.com/office/powerpoint/2010/main" val="33889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38150" y="1990725"/>
            <a:ext cx="669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tháng có bao nhiêu 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857250" y="2705100"/>
            <a:ext cx="669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1 có 20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có 25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3 có 15 ngày mưa</a:t>
            </a:r>
          </a:p>
        </p:txBody>
      </p:sp>
    </p:spTree>
    <p:extLst>
      <p:ext uri="{BB962C8B-B14F-4D97-AF65-F5344CB8AC3E}">
        <p14:creationId xmlns:p14="http://schemas.microsoft.com/office/powerpoint/2010/main" val="10170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mưa nhiều hơn tháng 1 là 5 ngày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tháng có số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mưa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( 20 + 25 + 15) : 3 = 20 (ngày)</a:t>
            </a:r>
          </a:p>
        </p:txBody>
      </p:sp>
    </p:spTree>
    <p:extLst>
      <p:ext uri="{BB962C8B-B14F-4D97-AF65-F5344CB8AC3E}">
        <p14:creationId xmlns:p14="http://schemas.microsoft.com/office/powerpoint/2010/main" val="3008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816101"/>
            <a:chOff x="358" y="-76"/>
            <a:chExt cx="10824" cy="2145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2145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Biểu đồ dưới đây cho biết độ dài quãng đường chạy của Rô-bốt trong 5 ngày đầu tập luyện để chuẩn bị tham dự Hội khỏe Phù Đổng.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992" y="2343150"/>
            <a:ext cx="4240246" cy="373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476251" y="2486025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biểu đồ và trả lời câu hỏi.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Mỗi ngày,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  <a:endParaRPr lang="vi-VN" sz="3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764" y="942975"/>
            <a:ext cx="4672924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ngày,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476250" y="2019300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1, Rô-bốt chạy được 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2, Rô-bốt chạy được 800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3,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4,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5,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986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75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trong 5 ngày đầu, mỗi ngày Rô-bốt chạy được số mét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(700 + 800 + 1100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700) : 5 = 1140 (m)</a:t>
            </a:r>
          </a:p>
        </p:txBody>
      </p:sp>
    </p:spTree>
    <p:extLst>
      <p:ext uri="{BB962C8B-B14F-4D97-AF65-F5344CB8AC3E}">
        <p14:creationId xmlns:p14="http://schemas.microsoft.com/office/powerpoint/2010/main" val="20638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58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 dài quãng đường mà Rô-bốt chạy được trong mỗi ngày lớn hơn so với ngày trước đó.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</TotalTime>
  <Words>587</Words>
  <Application>Microsoft Office PowerPoint</Application>
  <PresentationFormat>Widescreen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Berkshire Swash</vt:lpstr>
      <vt:lpstr>Calibri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Wingdings</vt:lpstr>
      <vt:lpstr>1_Office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28</cp:revision>
  <dcterms:created xsi:type="dcterms:W3CDTF">2023-12-06T04:37:33Z</dcterms:created>
  <dcterms:modified xsi:type="dcterms:W3CDTF">2025-02-24T02:40:51Z</dcterms:modified>
  <cp:category>9Slide.vn</cp:category>
</cp:coreProperties>
</file>