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9" r:id="rId2"/>
    <p:sldId id="335" r:id="rId3"/>
    <p:sldId id="336" r:id="rId4"/>
    <p:sldId id="340" r:id="rId5"/>
    <p:sldId id="338" r:id="rId6"/>
    <p:sldId id="350" r:id="rId7"/>
    <p:sldId id="343" r:id="rId8"/>
    <p:sldId id="351" r:id="rId9"/>
    <p:sldId id="352" r:id="rId10"/>
    <p:sldId id="353" r:id="rId11"/>
    <p:sldId id="342" r:id="rId12"/>
    <p:sldId id="354" r:id="rId13"/>
    <p:sldId id="355" r:id="rId14"/>
    <p:sldId id="356"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8" d="100"/>
          <a:sy n="108" d="100"/>
        </p:scale>
        <p:origin x="7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558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17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66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418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962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2037"/>
            <a:ext cx="4368800" cy="3084104"/>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08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6" y="3802117"/>
            <a:ext cx="4511964" cy="431856"/>
          </a:xfrm>
          <a:prstGeom prst="rect">
            <a:avLst/>
          </a:prstGeom>
        </p:spPr>
        <p:txBody>
          <a:bodyPr vert="horz" lIns="0" tIns="40504" rIns="0" bIns="40504" anchor="ctr"/>
          <a:lstStyle>
            <a:lvl1pPr marL="0" indent="0" algn="ctr">
              <a:lnSpc>
                <a:spcPct val="100000"/>
              </a:lnSpc>
              <a:spcBef>
                <a:spcPts val="0"/>
              </a:spcBef>
              <a:buNone/>
              <a:defRPr sz="4200"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6" y="4386017"/>
            <a:ext cx="4511964" cy="228491"/>
          </a:xfrm>
          <a:prstGeom prst="rect">
            <a:avLst/>
          </a:prstGeom>
        </p:spPr>
        <p:txBody>
          <a:bodyPr vert="horz" lIns="0" tIns="40504" rIns="0" bIns="40504" anchor="ctr"/>
          <a:lstStyle>
            <a:lvl1pPr marL="0" indent="0" algn="ctr">
              <a:lnSpc>
                <a:spcPct val="100000"/>
              </a:lnSpc>
              <a:spcBef>
                <a:spcPts val="0"/>
              </a:spcBef>
              <a:spcAft>
                <a:spcPts val="0"/>
              </a:spcAft>
              <a:buNone/>
              <a:defRPr sz="18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7" y="4818668"/>
            <a:ext cx="4488039" cy="1537136"/>
          </a:xfrm>
          <a:prstGeom prst="rect">
            <a:avLst/>
          </a:prstGeom>
        </p:spPr>
        <p:txBody>
          <a:bodyPr vert="horz" lIns="0" tIns="0" rIns="0" bIns="0"/>
          <a:lstStyle>
            <a:lvl1pPr marL="0" indent="0" algn="ctr">
              <a:lnSpc>
                <a:spcPct val="130000"/>
              </a:lnSpc>
              <a:buNone/>
              <a:defRPr sz="144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extLst>
      <p:ext uri="{BB962C8B-B14F-4D97-AF65-F5344CB8AC3E}">
        <p14:creationId xmlns:p14="http://schemas.microsoft.com/office/powerpoint/2010/main" val="737859543"/>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905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FC76E855-E1FD-66E7-A7E2-0A8C06E3827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9" r:id="rId7"/>
    <p:sldLayoutId id="2147483670" r:id="rId8"/>
    <p:sldLayoutId id="2147483671" r:id="rId9"/>
    <p:sldLayoutId id="2147483672" r:id="rId10"/>
    <p:sldLayoutId id="2147483673" r:id="rId11"/>
    <p:sldLayoutId id="2147483674" r:id="rId12"/>
    <p:sldLayoutId id="2147483676" r:id="rId13"/>
    <p:sldLayoutId id="2147483686" r:id="rId14"/>
    <p:sldLayoutId id="214748369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a:solidFill>
                  <a:srgbClr val="FF6E85">
                    <a:lumMod val="75000"/>
                  </a:srgbClr>
                </a:solidFill>
                <a:latin typeface="Calibri" panose="020F0502020204030204" pitchFamily="34" charset="0"/>
                <a:cs typeface="Calibri" panose="020F0502020204030204" pitchFamily="34" charset="0"/>
                <a:sym typeface="Arial"/>
              </a:rPr>
              <a:t>Bà đã trồng một hàng cau thẳng tắp ở đâu?</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bà</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đã</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trồng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một</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hàng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thẳng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tắp</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183544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7245856" y="1693983"/>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txBody>
            <a:bodyPr/>
            <a:lstStyle/>
            <a:p>
              <a:endParaRPr lang="en-US"/>
            </a:p>
          </p:txBody>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txBody>
                <a:bodyPr/>
                <a:lstStyle/>
                <a:p>
                  <a:endParaRPr lang="en-US"/>
                </a:p>
              </p:txBody>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2" name="Picture 1">
            <a:extLst>
              <a:ext uri="{FF2B5EF4-FFF2-40B4-BE49-F238E27FC236}">
                <a16:creationId xmlns:a16="http://schemas.microsoft.com/office/drawing/2014/main" id="{7AB77ACE-F532-4B7F-8ECA-55969E7E4C15}"/>
              </a:ext>
            </a:extLst>
          </p:cNvPr>
          <p:cNvPicPr>
            <a:picLocks noChangeAspect="1"/>
          </p:cNvPicPr>
          <p:nvPr/>
        </p:nvPicPr>
        <p:blipFill>
          <a:blip r:embed="rId3"/>
          <a:stretch>
            <a:fillRect/>
          </a:stretch>
        </p:blipFill>
        <p:spPr>
          <a:xfrm>
            <a:off x="1963467" y="1447801"/>
            <a:ext cx="5850676" cy="342478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133475" y="381000"/>
            <a:ext cx="10115550" cy="584775"/>
          </a:xfrm>
          <a:prstGeom prst="rect">
            <a:avLst/>
          </a:prstGeom>
          <a:noFill/>
        </p:spPr>
        <p:txBody>
          <a:bodyPr wrap="square" rtlCol="0">
            <a:spAutoFit/>
          </a:bodyPr>
          <a:lstStyle/>
          <a:p>
            <a:pPr algn="ct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Các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loài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đua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nhau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khoe</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sắc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lang="en-US" sz="2800" b="1" kern="0" dirty="0">
              <a:solidFill>
                <a:srgbClr val="FF6E85">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53871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cỏ</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ở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Ở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đàn</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trâu</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đang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thung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thăng</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gặm</a:t>
            </a:r>
            <a:r>
              <a:rPr lang="en-US" sz="3200" b="1" kern="0" noProof="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noProof="0" dirty="0" err="1">
                <a:solidFill>
                  <a:srgbClr val="FF6E85">
                    <a:lumMod val="75000"/>
                  </a:srgbClr>
                </a:solidFill>
                <a:latin typeface="Calibri" panose="020F0502020204030204" pitchFamily="34" charset="0"/>
                <a:cs typeface="Calibri" panose="020F0502020204030204" pitchFamily="34" charset="0"/>
                <a:sym typeface="Arial"/>
              </a:rPr>
              <a:t>cỏ</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418460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9B9A05A-D69E-4BD3-955A-40898B05ACE4}"/>
              </a:ext>
            </a:extLst>
          </p:cNvPr>
          <p:cNvSpPr/>
          <p:nvPr/>
        </p:nvSpPr>
        <p:spPr>
          <a:xfrm>
            <a:off x="314325" y="211628"/>
            <a:ext cx="1159540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2">
            <a:extLst>
              <a:ext uri="{FF2B5EF4-FFF2-40B4-BE49-F238E27FC236}">
                <a16:creationId xmlns:a16="http://schemas.microsoft.com/office/drawing/2014/main" id="{DABDA70F-11A6-00D8-770B-2C5A80E002E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875"/>
          <a:stretch/>
        </p:blipFill>
        <p:spPr>
          <a:xfrm>
            <a:off x="3269832" y="3596679"/>
            <a:ext cx="5279625" cy="3556596"/>
          </a:xfrm>
          <a:prstGeom prst="rect">
            <a:avLst/>
          </a:prstGeom>
        </p:spPr>
      </p:pic>
      <p:sp>
        <p:nvSpPr>
          <p:cNvPr id="4" name="Bong bóng Lời nói: Hình chữ nhật 12">
            <a:extLst>
              <a:ext uri="{FF2B5EF4-FFF2-40B4-BE49-F238E27FC236}">
                <a16:creationId xmlns:a16="http://schemas.microsoft.com/office/drawing/2014/main" id="{FE9E7490-1FAF-C392-F798-1336E396F444}"/>
              </a:ext>
            </a:extLst>
          </p:cNvPr>
          <p:cNvSpPr/>
          <p:nvPr/>
        </p:nvSpPr>
        <p:spPr>
          <a:xfrm>
            <a:off x="514350" y="1781175"/>
            <a:ext cx="4952999" cy="1327274"/>
          </a:xfrm>
          <a:prstGeom prst="wedgeRectCallout">
            <a:avLst>
              <a:gd name="adj1" fmla="val 40204"/>
              <a:gd name="adj2" fmla="val 956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a:solidFill>
                  <a:srgbClr val="FF6E85">
                    <a:lumMod val="75000"/>
                  </a:srgbClr>
                </a:solidFill>
                <a:latin typeface="Calibri" panose="020F0502020204030204" pitchFamily="34" charset="0"/>
                <a:cs typeface="Calibri" panose="020F0502020204030204" pitchFamily="34" charset="0"/>
                <a:sym typeface="Arial"/>
              </a:rPr>
              <a:t>(Khi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
        <p:nvSpPr>
          <p:cNvPr id="6" name="TextBox 5">
            <a:extLst>
              <a:ext uri="{FF2B5EF4-FFF2-40B4-BE49-F238E27FC236}">
                <a16:creationId xmlns:a16="http://schemas.microsoft.com/office/drawing/2014/main" id="{7BD136DA-CDCD-1746-3F0C-CB7C46BF58AB}"/>
              </a:ext>
            </a:extLst>
          </p:cNvPr>
          <p:cNvSpPr txBox="1"/>
          <p:nvPr/>
        </p:nvSpPr>
        <p:spPr>
          <a:xfrm>
            <a:off x="1343025" y="247650"/>
            <a:ext cx="10115550" cy="73969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p:txBody>
      </p:sp>
      <p:sp>
        <p:nvSpPr>
          <p:cNvPr id="14" name="Bong bóng Lời nói: Hình chữ nhật 12">
            <a:extLst>
              <a:ext uri="{FF2B5EF4-FFF2-40B4-BE49-F238E27FC236}">
                <a16:creationId xmlns:a16="http://schemas.microsoft.com/office/drawing/2014/main" id="{37FA6B15-38A3-47CD-38AF-17ED43506A64}"/>
              </a:ext>
            </a:extLst>
          </p:cNvPr>
          <p:cNvSpPr/>
          <p:nvPr/>
        </p:nvSpPr>
        <p:spPr>
          <a:xfrm>
            <a:off x="6953250" y="1647825"/>
            <a:ext cx="4952999" cy="1327274"/>
          </a:xfrm>
          <a:prstGeom prst="wedgeRectCallout">
            <a:avLst>
              <a:gd name="adj1" fmla="val -46527"/>
              <a:gd name="adj2" fmla="val 10932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Hoa</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ban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nở</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trắng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núi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rừng</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Tây</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Bắc</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khi</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nào</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/bao </a:t>
            </a:r>
            <a:r>
              <a:rPr lang="en-US" sz="3200" b="1" kern="0" dirty="0" err="1">
                <a:solidFill>
                  <a:srgbClr val="FF6E85">
                    <a:lumMod val="75000"/>
                  </a:srgbClr>
                </a:solidFill>
                <a:latin typeface="Calibri" panose="020F0502020204030204" pitchFamily="34" charset="0"/>
                <a:cs typeface="Calibri" panose="020F0502020204030204" pitchFamily="34" charset="0"/>
                <a:sym typeface="Arial"/>
              </a:rPr>
              <a:t>giờ</a:t>
            </a:r>
            <a:r>
              <a:rPr lang="en-US" sz="3200" b="1" kern="0" dirty="0">
                <a:solidFill>
                  <a:srgbClr val="FF6E85">
                    <a:lumMod val="75000"/>
                  </a:srgbClr>
                </a:solidFill>
                <a:latin typeface="Calibri" panose="020F0502020204030204" pitchFamily="34" charset="0"/>
                <a:cs typeface="Calibri" panose="020F0502020204030204" pitchFamily="34" charset="0"/>
                <a:sym typeface="Arial"/>
              </a:rPr>
              <a:t>)?</a:t>
            </a:r>
            <a:endParaRPr kumimoji="0" lang="en-US" sz="2800" b="1" i="0" u="none" strike="noStrike" kern="0" cap="none" spc="0" normalizeH="0" baseline="0" noProof="0" dirty="0">
              <a:ln>
                <a:noFill/>
              </a:ln>
              <a:solidFill>
                <a:srgbClr val="FF6E85">
                  <a:lumMod val="75000"/>
                </a:srgbClr>
              </a:solidFill>
              <a:effectLst/>
              <a:uLnTx/>
              <a:uFillTx/>
              <a:latin typeface="Calibri" panose="020F0502020204030204" pitchFamily="34" charset="0"/>
              <a:ea typeface="+mn-ea"/>
              <a:cs typeface="Calibri" panose="020F0502020204030204" pitchFamily="34" charset="0"/>
              <a:sym typeface="Arial"/>
            </a:endParaRPr>
          </a:p>
        </p:txBody>
      </p:sp>
    </p:spTree>
    <p:extLst>
      <p:ext uri="{BB962C8B-B14F-4D97-AF65-F5344CB8AC3E}">
        <p14:creationId xmlns:p14="http://schemas.microsoft.com/office/powerpoint/2010/main" val="7306671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124</TotalTime>
  <Words>702</Words>
  <Application>Microsoft Office PowerPoint</Application>
  <PresentationFormat>Widescreen</PresentationFormat>
  <Paragraphs>60</Paragraphs>
  <Slides>15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Barlow</vt:lpstr>
      <vt:lpstr>Calibri</vt:lpstr>
      <vt:lpstr>Cambria</vt:lpstr>
      <vt:lpstr>Lato Hairline</vt:lpstr>
      <vt:lpstr>Lato Light</vt:lpstr>
      <vt:lpstr>Lato Regular</vt:lpstr>
      <vt:lpstr>Ranchers</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39</cp:revision>
  <dcterms:created xsi:type="dcterms:W3CDTF">2023-12-09T07:46:46Z</dcterms:created>
  <dcterms:modified xsi:type="dcterms:W3CDTF">2025-02-24T04:21:26Z</dcterms:modified>
  <cp:category>9Slide.vn</cp:category>
</cp:coreProperties>
</file>