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3"/>
  </p:notesMasterIdLst>
  <p:sldIdLst>
    <p:sldId id="333" r:id="rId2"/>
    <p:sldId id="335" r:id="rId3"/>
    <p:sldId id="337" r:id="rId4"/>
    <p:sldId id="339" r:id="rId5"/>
    <p:sldId id="340" r:id="rId6"/>
    <p:sldId id="341" r:id="rId7"/>
    <p:sldId id="342" r:id="rId8"/>
    <p:sldId id="343" r:id="rId9"/>
    <p:sldId id="344" r:id="rId10"/>
    <p:sldId id="338" r:id="rId11"/>
    <p:sldId id="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34C7-623D-44EA-BE1F-EBFE877C69C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C1FA-9066-4728-8837-A193F42E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51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9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89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31C7-26DC-5A23-AABB-C3D99F989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F50B5-86D5-E8B8-5AB6-5F5B84D56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EB3-6988-F30D-8D97-6E54B9A9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ADEB5-ED07-D3E1-FCF0-899A631D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CF002-94C5-6EFE-3D8E-2CA417E1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4125-B439-26B3-5FA5-7994031A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9A42-E3DD-EEAA-9456-E1DB16637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CE77-6BBF-2FC3-3827-35663A38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87A9A-B514-4BD5-68C1-FF6466E4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1519-2090-B55C-2791-92B74855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4BE45-C2C6-ABF7-F68F-42BA897CC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4C314-3C8C-77FB-B1DC-AD8D0E7B4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806C-D1B0-E15E-39C5-CC48BC8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8EFA4-2D30-25C3-931E-B489DB69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8ADE9-AAA8-C45E-AAE3-A3CAFD91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9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39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12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8C80-C5C5-7136-F648-FE2E51BA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06139-0E80-A56A-13C2-E89ECB49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45A5-B901-8198-8A2B-C62AA446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5DBA-6CBF-3F4D-92A8-D33DDD55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E639-17C3-464A-73E2-3BDE9533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2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A3B6-17F8-F86C-67A0-86BFFA21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3C7C8-4405-43E3-FE8E-8B0A8DCD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0416-7B97-4074-98B5-10DBFB21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D6C4-2581-CB4E-1786-2D5D34A5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31AD-5002-AC57-23F4-E81DC0E6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AF5F-910C-C4F6-FE45-BF4F74B2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38DD2-484F-F8BC-D836-19E3D9FE2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D7565-4C60-82C4-DE8C-5B677C1D4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0CF-0136-C45A-CF53-3E4E1C9C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B6F1D-F2CB-39D4-A1B6-2535E7AF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F7E2A-3A02-414A-BE6E-FC55E83B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C0A-534B-CE85-8A57-C2876536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BA77F-969F-33DB-E0F0-65F8F876E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649E-C9FF-1A18-FFEB-05D98DDC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EDD2B-79AC-3797-43A0-1BF70308B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71820-335D-5EE6-2368-514D1D388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48917-098E-105D-2A2D-8BA4FE7D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05DAD-321C-9CC5-A393-920EE5BD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85D5A-E7C3-ADDE-CE9B-8E935CDB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7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FB62-FA5F-393D-8100-669E1F95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6E6DF-A571-125F-29CB-D086D5D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8A6A1-34C7-09C8-6122-3DA7A822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CCEF7-03D8-0AA0-9F4B-A5233B7D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F1B93-BE5C-5451-6753-DF19107F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F49C9-DD12-D2B8-264C-F5242CD1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B773-D21C-117A-82A1-60461C71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A617-4F4A-9F66-FD52-87086C57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C592-3A2D-8FC1-E659-22BDB3DC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0F0E-6390-B5B6-976B-35AAF534D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26EF1-5D88-95AD-12C4-7A0F26BE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A368E-2C7D-FD11-564A-7C6DF933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2D15F-4D6D-BFC8-7474-93940016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CBC3-C81E-857F-1779-1FB6E505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DF64C7-3039-82F7-17F7-925E14F4C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1A595-652F-BABA-FF2A-6B464F086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6E21-8608-808E-0AE1-4E1C67BC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DD690-C6AC-438D-8DB8-021242DC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B664C-5583-29F5-144C-01FF6F74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9CCCB1C-1902-953A-09FF-A5716B093F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9CE46-9D02-61F1-9692-710268D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933D1-BE9A-3EA5-9788-4CE6D358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F0DC-A4AC-2CBC-4732-2AA0F02F7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4E21-0DFD-42C7-BFB7-F33FC61638D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BD1F-98A4-CF1D-AF79-7B28AF595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43B4-251A-C369-9229-DF0FC7013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11733" kern="0" dirty="0">
              <a:latin typeface="UTM Bell" panose="02040603050506020204" pitchFamily="18" charset="0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776784-5C6A-C1D6-8D38-8E7C5814C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32" y="1917421"/>
            <a:ext cx="9333785" cy="3499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87" y="4898085"/>
            <a:ext cx="285317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thiếu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bìa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D31B9-DE4C-EC44-1964-9F1D01C1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990724"/>
            <a:ext cx="9726062" cy="3495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BC41CA-6F12-2956-120C-6B2F589327F4}"/>
              </a:ext>
            </a:extLst>
          </p:cNvPr>
          <p:cNvCxnSpPr>
            <a:cxnSpLocks/>
          </p:cNvCxnSpPr>
          <p:nvPr/>
        </p:nvCxnSpPr>
        <p:spPr>
          <a:xfrm>
            <a:off x="2752725" y="4114800"/>
            <a:ext cx="2247900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A6C705-F82A-4286-1894-6ACA0C3F7BAB}"/>
              </a:ext>
            </a:extLst>
          </p:cNvPr>
          <p:cNvCxnSpPr>
            <a:cxnSpLocks/>
          </p:cNvCxnSpPr>
          <p:nvPr/>
        </p:nvCxnSpPr>
        <p:spPr>
          <a:xfrm>
            <a:off x="5010150" y="4219575"/>
            <a:ext cx="4848225" cy="638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015C8-7173-6323-CD26-1B03568FF7BE}"/>
              </a:ext>
            </a:extLst>
          </p:cNvPr>
          <p:cNvCxnSpPr>
            <a:cxnSpLocks/>
          </p:cNvCxnSpPr>
          <p:nvPr/>
        </p:nvCxnSpPr>
        <p:spPr>
          <a:xfrm flipH="1">
            <a:off x="2581275" y="4010025"/>
            <a:ext cx="5124450" cy="895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38603C-A284-8633-A107-024042B1F98E}"/>
              </a:ext>
            </a:extLst>
          </p:cNvPr>
          <p:cNvCxnSpPr>
            <a:cxnSpLocks/>
          </p:cNvCxnSpPr>
          <p:nvPr/>
        </p:nvCxnSpPr>
        <p:spPr>
          <a:xfrm flipH="1">
            <a:off x="7839075" y="4343400"/>
            <a:ext cx="2028825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5ED18-C7B0-0E7C-62E6-5FDD6C90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7" y="1500622"/>
            <a:ext cx="10216622" cy="394767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8038F9-8FD4-BD2D-9AAE-98E586699706}"/>
              </a:ext>
            </a:extLst>
          </p:cNvPr>
          <p:cNvSpPr/>
          <p:nvPr/>
        </p:nvSpPr>
        <p:spPr>
          <a:xfrm>
            <a:off x="6076950" y="3209924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035B34-54B3-89CF-0A8C-0EBCB9044AF0}"/>
              </a:ext>
            </a:extLst>
          </p:cNvPr>
          <p:cNvSpPr/>
          <p:nvPr/>
        </p:nvSpPr>
        <p:spPr>
          <a:xfrm>
            <a:off x="6791325" y="38290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BAF619-33B0-5FFB-5302-E5D5C079A76F}"/>
              </a:ext>
            </a:extLst>
          </p:cNvPr>
          <p:cNvSpPr/>
          <p:nvPr/>
        </p:nvSpPr>
        <p:spPr>
          <a:xfrm>
            <a:off x="6743700" y="44386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3B4D17D7-0975-78FC-B6C6-EF5CA77A1D74}"/>
              </a:ext>
            </a:extLst>
          </p:cNvPr>
          <p:cNvSpPr/>
          <p:nvPr/>
        </p:nvSpPr>
        <p:spPr>
          <a:xfrm>
            <a:off x="1728395" y="5467350"/>
            <a:ext cx="9139630" cy="872612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giá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biểu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3484401D-D9A1-CFAE-54E7-E611BFBD5F13}"/>
              </a:ext>
            </a:extLst>
          </p:cNvPr>
          <p:cNvSpPr/>
          <p:nvPr/>
        </p:nvSpPr>
        <p:spPr>
          <a:xfrm>
            <a:off x="3385745" y="133351"/>
            <a:ext cx="8187130" cy="1533524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thay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đổi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 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chia,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giống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66725" y="304801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141922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8B610-79EB-C650-5364-2EEF17DAB608}"/>
              </a:ext>
            </a:extLst>
          </p:cNvPr>
          <p:cNvGrpSpPr/>
          <p:nvPr/>
        </p:nvGrpSpPr>
        <p:grpSpPr>
          <a:xfrm>
            <a:off x="685801" y="1790700"/>
            <a:ext cx="4552950" cy="714375"/>
            <a:chOff x="866776" y="1685925"/>
            <a:chExt cx="4552950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D5CF2C-D78F-116B-0C89-B90F091C74CD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(a x 3) : (b x 3)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73A3FC-86D5-294D-32AE-72A25C7B8B87}"/>
                </a:ext>
              </a:extLst>
            </p:cNvPr>
            <p:cNvSpPr/>
            <p:nvPr/>
          </p:nvSpPr>
          <p:spPr>
            <a:xfrm>
              <a:off x="187642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8F9D21-D08F-5AFB-FC57-B775989647BC}"/>
              </a:ext>
            </a:extLst>
          </p:cNvPr>
          <p:cNvGrpSpPr/>
          <p:nvPr/>
        </p:nvGrpSpPr>
        <p:grpSpPr>
          <a:xfrm>
            <a:off x="6581776" y="1819275"/>
            <a:ext cx="4552950" cy="714375"/>
            <a:chOff x="866776" y="1685925"/>
            <a:chExt cx="4552950" cy="714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78414E-2EF5-BB00-CBCD-917E6B4985CC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 (a : 2) : (b : 2)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5920AD-4A17-E2F2-7ED5-CA249566FA0E}"/>
                </a:ext>
              </a:extLst>
            </p:cNvPr>
            <p:cNvSpPr/>
            <p:nvPr/>
          </p:nvSpPr>
          <p:spPr>
            <a:xfrm>
              <a:off x="197167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026C99-810E-6E18-CEAC-9ABAA2E6E155}"/>
              </a:ext>
            </a:extLst>
          </p:cNvPr>
          <p:cNvSpPr/>
          <p:nvPr/>
        </p:nvSpPr>
        <p:spPr>
          <a:xfrm>
            <a:off x="1695450" y="18764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693B79-49EB-60AB-8895-2811C493A100}"/>
              </a:ext>
            </a:extLst>
          </p:cNvPr>
          <p:cNvSpPr/>
          <p:nvPr/>
        </p:nvSpPr>
        <p:spPr>
          <a:xfrm>
            <a:off x="7696200" y="19145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65798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62076" y="404304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a) Con bướm che mất số nào? Con ong che mất số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6001167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20" name="Picture 19" descr="A cartoon of a butterfly&#10;&#10;Description automatically generated">
            <a:extLst>
              <a:ext uri="{FF2B5EF4-FFF2-40B4-BE49-F238E27FC236}">
                <a16:creationId xmlns:a16="http://schemas.microsoft.com/office/drawing/2014/main" id="{202453BA-C26F-DACA-7F58-C278ADDCD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9" y="1403628"/>
            <a:ext cx="1649882" cy="1530072"/>
          </a:xfrm>
          <a:prstGeom prst="rect">
            <a:avLst/>
          </a:prstGeom>
        </p:spPr>
      </p:pic>
      <p:pic>
        <p:nvPicPr>
          <p:cNvPr id="22" name="Picture 21" descr="A cartoon of a bee&#10;&#10;Description automatically generated">
            <a:extLst>
              <a:ext uri="{FF2B5EF4-FFF2-40B4-BE49-F238E27FC236}">
                <a16:creationId xmlns:a16="http://schemas.microsoft.com/office/drawing/2014/main" id="{BA796641-FB2F-E4DF-B169-29AF9BD20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537" y="2966053"/>
            <a:ext cx="1595438" cy="14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7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2 -0.00671 L 0.05912 -0.00625 C 0.06498 -0.01504 0.0832 -0.04305 0.09453 -0.05301 C 0.09779 -0.05578 0.1013 -0.05717 0.10469 -0.05995 C 0.12084 -0.07384 0.11706 -0.07338 0.13164 -0.08171 C 0.13802 -0.08541 0.14453 -0.08796 0.15104 -0.09166 C 0.16146 -0.09791 0.17162 -0.10578 0.18229 -0.11041 C 0.2 -0.11875 0.21719 -0.13101 0.23542 -0.13495 L 0.27422 -0.14351 C 0.30274 -0.15092 0.33112 -0.15787 0.35951 -0.16666 C 0.36406 -0.16828 0.36836 -0.16967 0.37305 -0.17083 C 0.4237 -0.18472 0.3918 -0.17245 0.44141 -0.19537 C 0.46432 -0.21921 0.42813 -0.18287 0.47175 -0.22129 C 0.47813 -0.22731 0.48399 -0.23402 0.49037 -0.24004 C 0.49297 -0.24259 0.4957 -0.24583 0.49883 -0.24722 C 0.50274 -0.24953 0.52396 -0.25902 0.53255 -0.26018 C 0.54232 -0.26157 0.55222 -0.26157 0.56211 -0.26296 C 0.58151 -0.26597 0.60104 -0.26782 0.62031 -0.27314 C 0.62565 -0.27476 0.62409 -0.27268 0.6263 -0.275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02384 L -0.05091 0.02407 C -0.07175 0.02778 -0.03932 0.02176 -0.08763 0.02778 C -0.11146 0.03102 -0.14089 0.03889 -0.16263 0.04305 C -0.20013 0.05069 -0.20078 0.04653 -0.24232 0.0625 C -0.35417 0.10555 -0.2681 0.0831 -0.38464 0.11944 C -0.40729 0.12662 -0.45378 0.12477 -0.46888 0.125 L -0.53372 0.12917 C -0.55274 0.13009 -0.57188 0.12917 -0.59076 0.13055 C -0.59206 0.13055 -0.5987 0.13704 -0.59935 0.1375 C -0.60026 0.13819 -0.60143 0.13842 -0.60248 0.13889 C -0.62461 0.15092 -0.59961 0.13842 -0.61341 0.14444 C -0.61719 0.14606 -0.61458 0.14606 -0.61966 0.14861 C -0.62005 0.14884 -0.6207 0.14861 -0.62123 0.14861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52551" y="1252029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 bông hoa màu đỏ, màu vàng, màu xanh che lấp một số trong phân số (như hình vẽ).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3886617" y="340739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𝟗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 r="-4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5486817" y="33883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33A0D5FF-4F05-3096-A1E4-030253BEC3A1}"/>
              </a:ext>
            </a:extLst>
          </p:cNvPr>
          <p:cNvSpPr txBox="1"/>
          <p:nvPr/>
        </p:nvSpPr>
        <p:spPr>
          <a:xfrm>
            <a:off x="1409929" y="642429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B2D44-0C4F-57AE-AFA4-0BBFFFA14D36}"/>
              </a:ext>
            </a:extLst>
          </p:cNvPr>
          <p:cNvSpPr/>
          <p:nvPr/>
        </p:nvSpPr>
        <p:spPr>
          <a:xfrm>
            <a:off x="1952625" y="666750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/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𝟒𝟓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blipFill>
                <a:blip r:embed="rId6"/>
                <a:stretch>
                  <a:fillRect r="-4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E45126-FFEF-F787-2702-F4C3D6B51C34}"/>
              </a:ext>
            </a:extLst>
          </p:cNvPr>
          <p:cNvSpPr txBox="1"/>
          <p:nvPr/>
        </p:nvSpPr>
        <p:spPr>
          <a:xfrm>
            <a:off x="7220367" y="335976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7F895F-2495-3936-0780-FF363E5589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2" y="3923806"/>
            <a:ext cx="1071563" cy="1067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07256-7C20-5EB2-B48D-4E86A122A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937" y="2657588"/>
            <a:ext cx="1223963" cy="1219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E3CC2B-1CBD-CAA4-E610-BFE0DE25D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9440">
            <a:off x="7661819" y="2498044"/>
            <a:ext cx="1379398" cy="13739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01B3C-64DB-051A-D04B-474244C10271}"/>
              </a:ext>
            </a:extLst>
          </p:cNvPr>
          <p:cNvGrpSpPr/>
          <p:nvPr/>
        </p:nvGrpSpPr>
        <p:grpSpPr>
          <a:xfrm>
            <a:off x="590550" y="5216009"/>
            <a:ext cx="10191750" cy="523220"/>
            <a:chOff x="590550" y="5216009"/>
            <a:chExt cx="10191750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A43F39-6D68-7270-A37E-66958C7ECDD0}"/>
                </a:ext>
              </a:extLst>
            </p:cNvPr>
            <p:cNvSpPr txBox="1"/>
            <p:nvPr/>
          </p:nvSpPr>
          <p:spPr>
            <a:xfrm>
              <a:off x="590550" y="5216009"/>
              <a:ext cx="962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Cộng các số bị che lấp bởi ba bông hoa đó được kết quả là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16A955-A7E3-7954-DEE8-D56E52FA4F40}"/>
                </a:ext>
              </a:extLst>
            </p:cNvPr>
            <p:cNvSpPr/>
            <p:nvPr/>
          </p:nvSpPr>
          <p:spPr>
            <a:xfrm>
              <a:off x="10058400" y="521969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0169DE-9299-98FD-8420-0F624CC32F12}"/>
              </a:ext>
            </a:extLst>
          </p:cNvPr>
          <p:cNvSpPr/>
          <p:nvPr/>
        </p:nvSpPr>
        <p:spPr>
          <a:xfrm>
            <a:off x="10048875" y="521017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060997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</TotalTime>
  <Words>270</Words>
  <Application>Microsoft Office PowerPoint</Application>
  <PresentationFormat>Widescreen</PresentationFormat>
  <Paragraphs>45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UTM Bell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30</cp:revision>
  <dcterms:created xsi:type="dcterms:W3CDTF">2023-12-07T00:41:35Z</dcterms:created>
  <dcterms:modified xsi:type="dcterms:W3CDTF">2025-02-24T06:39:38Z</dcterms:modified>
  <cp:category>9Slide.vn</cp:category>
</cp:coreProperties>
</file>