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7" r:id="rId3"/>
    <p:sldId id="299" r:id="rId4"/>
    <p:sldId id="300" r:id="rId5"/>
    <p:sldId id="301" r:id="rId6"/>
    <p:sldId id="302" r:id="rId7"/>
    <p:sldId id="303" r:id="rId8"/>
    <p:sldId id="304" r:id="rId9"/>
    <p:sldId id="261" r:id="rId10"/>
    <p:sldId id="2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09D4A-2ABC-BF9A-2704-CDAAC376E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44F21-CD6D-5011-DC0B-6688B8A2E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75815-0A28-238E-7282-D010FF5D4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50BD-C040-4470-B0D9-8AFDF5FB530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8740C-350F-5B5A-ADDA-E077E66E0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12DF4-71DC-D93C-34A9-8341770FA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3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1E8C-4346-3CAB-5C07-53471085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E34E3-7E40-49FB-509F-7DC143B9A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9A385-F305-5638-C3AE-BAB7093FB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50BD-C040-4470-B0D9-8AFDF5FB530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25580-B046-6D5E-B7A3-B4062143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BEAB7-15ED-D368-401E-5A7313A2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6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560485-86BA-D64F-9E0A-ACFC2F5D6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88E87F-B26E-D5B0-1C59-5C5B3AB60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8311B-F607-886B-59E2-36A68F460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50BD-C040-4470-B0D9-8AFDF5FB530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0D023-3270-3D77-F3BE-638F7C4CC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9A044-1C7A-31C2-8AA7-D0157C345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1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B6655-6A4E-90AA-8541-0BF86118D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D995E-1160-AF2F-D6EB-B382A7029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441F6-39E4-565F-D416-BDE162A3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50BD-C040-4470-B0D9-8AFDF5FB530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CBB40-8B05-E44B-5FDC-57ADB36DC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A2340-361E-F971-3A0D-F3C95BFE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0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B864D-DC51-5641-D062-16DB4367A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AEB98-765B-1AFE-EAAF-3DA064B45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B939C-CFFE-0C96-343E-A6F58F2F5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50BD-C040-4470-B0D9-8AFDF5FB530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C4F9E-2E2F-5986-E85E-8119531D8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C4E97-1381-AEB4-8B19-F9EDA49F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54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13E03-5B22-89C6-73AF-29F799B84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705EB-EF21-F161-3778-055339A84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0F89C-BDDC-A006-0AF8-87AB32AAE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F088A-B5A8-5D8D-DE36-08E99A8E3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50BD-C040-4470-B0D9-8AFDF5FB530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42501-80DD-5D89-8BC2-03FE72FF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343D2-30A4-A772-3FD5-1B914B9F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9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9B9F7-D4B3-A1D7-20B7-4B8EED45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900BD-69EB-C716-0B9B-8C4587000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486960-2097-FEA5-FE9A-1518D9F37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12C930-8E96-F7A2-1C66-430FCDC7E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CE1A7B-ED35-80DA-9856-E81ACB4B8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F46D80-C0F2-C54C-0977-FC8C0436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50BD-C040-4470-B0D9-8AFDF5FB530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EF1E24-B038-447E-EE29-2E47550F2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B0D58-47BB-4CAB-2596-126C2BF1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7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E27A5-D035-7A03-8513-2F2423E60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8C527B-E794-D75C-4DB0-59A5E5BA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50BD-C040-4470-B0D9-8AFDF5FB530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F18460-0D7C-F614-181C-A6D24DAFE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371A2-B5FF-44E7-32DD-5863E9417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3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B93E41-84F4-8355-BB1A-491959012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50BD-C040-4470-B0D9-8AFDF5FB530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91149-8DA8-C101-1A54-0555D51E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CA503-6DF1-8CC3-C1D3-B6ADE73E9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7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FDD6B-CB7E-0F7C-267D-B2D87404D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A437E-647D-3D23-45AC-CA688CC81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C1E6C-DFDE-2D78-4280-3A8D11927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F4B92-326E-5E62-549F-7F049F84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50BD-C040-4470-B0D9-8AFDF5FB530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244CB-B6B9-8915-5179-3095AC602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A8756-DA8E-E04C-B8BC-70C15F286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0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F47C-8A91-BFF4-DF44-05EF5F720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46AF6E-8B45-F04C-4A5D-B197B0D96F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F4EB1-81C0-23BE-7CFC-6D2F4C4C3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891D1-B63E-1821-D878-FB3E2C1E1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50BD-C040-4470-B0D9-8AFDF5FB530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11275-AEC2-246D-736D-7DB74EA1F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F8A25-F1E2-14B5-723C-2AF58EB3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2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53FBD44-A449-7051-7078-22C77B73AA4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7D794-9FBB-4E8A-4094-71545ABE7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420B4-BD91-BAB1-2117-A906BB220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F9947-C6A8-4454-8973-D27960E62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B50BD-C040-4470-B0D9-8AFDF5FB530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2A8AB-9E03-500F-99FB-CB459498F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31173-3238-2F7F-E1B3-82AAA4EC0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8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E174FE7-B1AF-4186-8F36-F5DDE71CEC48}"/>
              </a:ext>
            </a:extLst>
          </p:cNvPr>
          <p:cNvGrpSpPr>
            <a:grpSpLocks noChangeAspect="1"/>
          </p:cNvGrpSpPr>
          <p:nvPr/>
        </p:nvGrpSpPr>
        <p:grpSpPr>
          <a:xfrm>
            <a:off x="8672520" y="3402780"/>
            <a:ext cx="2994052" cy="5060720"/>
            <a:chOff x="8824687" y="3741413"/>
            <a:chExt cx="2994052" cy="5060720"/>
          </a:xfrm>
        </p:grpSpPr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F9066672-8D94-43F1-9331-D21B694E1F08}"/>
                </a:ext>
              </a:extLst>
            </p:cNvPr>
            <p:cNvSpPr/>
            <p:nvPr/>
          </p:nvSpPr>
          <p:spPr>
            <a:xfrm rot="3090814">
              <a:off x="8230290" y="6011207"/>
              <a:ext cx="4527790" cy="1054062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047025 w 6218310"/>
                <a:gd name="connsiteY3" fmla="*/ 932029 h 1576943"/>
                <a:gd name="connsiteX4" fmla="*/ 0 w 6218310"/>
                <a:gd name="connsiteY4" fmla="*/ 0 h 1576943"/>
                <a:gd name="connsiteX0" fmla="*/ 0 w 6170011"/>
                <a:gd name="connsiteY0" fmla="*/ 0 h 994922"/>
                <a:gd name="connsiteX1" fmla="*/ 6170012 w 6170011"/>
                <a:gd name="connsiteY1" fmla="*/ 1936 h 994922"/>
                <a:gd name="connsiteX2" fmla="*/ 5757826 w 6170011"/>
                <a:gd name="connsiteY2" fmla="*/ 994922 h 994922"/>
                <a:gd name="connsiteX3" fmla="*/ 1047025 w 6170011"/>
                <a:gd name="connsiteY3" fmla="*/ 932029 h 994922"/>
                <a:gd name="connsiteX4" fmla="*/ 0 w 6170011"/>
                <a:gd name="connsiteY4" fmla="*/ 0 h 994922"/>
                <a:gd name="connsiteX0" fmla="*/ 0 w 6170012"/>
                <a:gd name="connsiteY0" fmla="*/ 0 h 932029"/>
                <a:gd name="connsiteX1" fmla="*/ 6170012 w 6170012"/>
                <a:gd name="connsiteY1" fmla="*/ 1936 h 932029"/>
                <a:gd name="connsiteX2" fmla="*/ 5716527 w 6170012"/>
                <a:gd name="connsiteY2" fmla="*/ 803423 h 932029"/>
                <a:gd name="connsiteX3" fmla="*/ 1047025 w 6170012"/>
                <a:gd name="connsiteY3" fmla="*/ 932029 h 932029"/>
                <a:gd name="connsiteX4" fmla="*/ 0 w 6170012"/>
                <a:gd name="connsiteY4" fmla="*/ 0 h 932029"/>
                <a:gd name="connsiteX0" fmla="*/ 0 w 5716527"/>
                <a:gd name="connsiteY0" fmla="*/ 122033 h 1054062"/>
                <a:gd name="connsiteX1" fmla="*/ 5262036 w 5716527"/>
                <a:gd name="connsiteY1" fmla="*/ 0 h 1054062"/>
                <a:gd name="connsiteX2" fmla="*/ 5716527 w 5716527"/>
                <a:gd name="connsiteY2" fmla="*/ 925456 h 1054062"/>
                <a:gd name="connsiteX3" fmla="*/ 1047025 w 5716527"/>
                <a:gd name="connsiteY3" fmla="*/ 1054062 h 1054062"/>
                <a:gd name="connsiteX4" fmla="*/ 0 w 5716527"/>
                <a:gd name="connsiteY4" fmla="*/ 122033 h 105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6527" h="1054062">
                  <a:moveTo>
                    <a:pt x="0" y="122033"/>
                  </a:moveTo>
                  <a:lnTo>
                    <a:pt x="5262036" y="0"/>
                  </a:lnTo>
                  <a:lnTo>
                    <a:pt x="5716527" y="925456"/>
                  </a:lnTo>
                  <a:lnTo>
                    <a:pt x="1047025" y="1054062"/>
                  </a:lnTo>
                  <a:lnTo>
                    <a:pt x="0" y="1220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4F16A7F8-5624-40B7-A69F-4499599CD84B}"/>
                </a:ext>
              </a:extLst>
            </p:cNvPr>
            <p:cNvSpPr/>
            <p:nvPr/>
          </p:nvSpPr>
          <p:spPr>
            <a:xfrm rot="3090814">
              <a:off x="9458106" y="5362997"/>
              <a:ext cx="3144324" cy="157694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8310" h="1576943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D7E38FB0-3D2E-426D-B4B9-58E372A2F38F}"/>
                </a:ext>
              </a:extLst>
            </p:cNvPr>
            <p:cNvSpPr/>
            <p:nvPr/>
          </p:nvSpPr>
          <p:spPr>
            <a:xfrm rot="3090814">
              <a:off x="8415256" y="5456118"/>
              <a:ext cx="4925228" cy="157694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8310" h="1576943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30" name="Picture 6" descr="Build, design, geometry, math, tool icon - Download on Iconfinder">
              <a:extLst>
                <a:ext uri="{FF2B5EF4-FFF2-40B4-BE49-F238E27FC236}">
                  <a16:creationId xmlns:a16="http://schemas.microsoft.com/office/drawing/2014/main" id="{878FBB16-E78E-4A45-A6E3-D5DDB0027B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4687" y="3741413"/>
              <a:ext cx="2249714" cy="2249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ED8107C-47E0-4BA9-A8CC-76801C6BF817}"/>
              </a:ext>
            </a:extLst>
          </p:cNvPr>
          <p:cNvGrpSpPr>
            <a:grpSpLocks noChangeAspect="1"/>
          </p:cNvGrpSpPr>
          <p:nvPr/>
        </p:nvGrpSpPr>
        <p:grpSpPr>
          <a:xfrm>
            <a:off x="4038662" y="3115339"/>
            <a:ext cx="4346290" cy="6807973"/>
            <a:chOff x="403897" y="2122462"/>
            <a:chExt cx="4346290" cy="680797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8FC2AFB-CB78-463C-9E4F-16C8CE396248}"/>
                </a:ext>
              </a:extLst>
            </p:cNvPr>
            <p:cNvSpPr/>
            <p:nvPr/>
          </p:nvSpPr>
          <p:spPr>
            <a:xfrm rot="3090814">
              <a:off x="101769" y="4282017"/>
              <a:ext cx="6807973" cy="248886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76781"/>
                <a:gd name="connsiteY0" fmla="*/ 509523 h 2656114"/>
                <a:gd name="connsiteX1" fmla="*/ 6738896 w 6776781"/>
                <a:gd name="connsiteY1" fmla="*/ 0 h 2656114"/>
                <a:gd name="connsiteX2" fmla="*/ 6776781 w 6776781"/>
                <a:gd name="connsiteY2" fmla="*/ 2394188 h 2656114"/>
                <a:gd name="connsiteX3" fmla="*/ 1731468 w 6776781"/>
                <a:gd name="connsiteY3" fmla="*/ 2656114 h 2656114"/>
                <a:gd name="connsiteX4" fmla="*/ 0 w 6776781"/>
                <a:gd name="connsiteY4" fmla="*/ 509523 h 2656114"/>
                <a:gd name="connsiteX0" fmla="*/ 0 w 6776781"/>
                <a:gd name="connsiteY0" fmla="*/ 411255 h 2557846"/>
                <a:gd name="connsiteX1" fmla="*/ 6709442 w 6776781"/>
                <a:gd name="connsiteY1" fmla="*/ 0 h 2557846"/>
                <a:gd name="connsiteX2" fmla="*/ 6776781 w 6776781"/>
                <a:gd name="connsiteY2" fmla="*/ 2295920 h 2557846"/>
                <a:gd name="connsiteX3" fmla="*/ 1731468 w 6776781"/>
                <a:gd name="connsiteY3" fmla="*/ 2557846 h 2557846"/>
                <a:gd name="connsiteX4" fmla="*/ 0 w 6776781"/>
                <a:gd name="connsiteY4" fmla="*/ 411255 h 2557846"/>
                <a:gd name="connsiteX0" fmla="*/ 0 w 6776781"/>
                <a:gd name="connsiteY0" fmla="*/ 342272 h 2488863"/>
                <a:gd name="connsiteX1" fmla="*/ 6722741 w 6776781"/>
                <a:gd name="connsiteY1" fmla="*/ 0 h 2488863"/>
                <a:gd name="connsiteX2" fmla="*/ 6776781 w 6776781"/>
                <a:gd name="connsiteY2" fmla="*/ 2226937 h 2488863"/>
                <a:gd name="connsiteX3" fmla="*/ 1731468 w 6776781"/>
                <a:gd name="connsiteY3" fmla="*/ 2488863 h 2488863"/>
                <a:gd name="connsiteX4" fmla="*/ 0 w 6776781"/>
                <a:gd name="connsiteY4" fmla="*/ 342272 h 2488863"/>
                <a:gd name="connsiteX0" fmla="*/ 0 w 6807973"/>
                <a:gd name="connsiteY0" fmla="*/ 342272 h 2488863"/>
                <a:gd name="connsiteX1" fmla="*/ 6722741 w 6807973"/>
                <a:gd name="connsiteY1" fmla="*/ 0 h 2488863"/>
                <a:gd name="connsiteX2" fmla="*/ 6807973 w 6807973"/>
                <a:gd name="connsiteY2" fmla="*/ 2047769 h 2488863"/>
                <a:gd name="connsiteX3" fmla="*/ 1731468 w 6807973"/>
                <a:gd name="connsiteY3" fmla="*/ 2488863 h 2488863"/>
                <a:gd name="connsiteX4" fmla="*/ 0 w 6807973"/>
                <a:gd name="connsiteY4" fmla="*/ 342272 h 2488863"/>
                <a:gd name="connsiteX0" fmla="*/ 0 w 6807973"/>
                <a:gd name="connsiteY0" fmla="*/ 342272 h 2488863"/>
                <a:gd name="connsiteX1" fmla="*/ 6722741 w 6807973"/>
                <a:gd name="connsiteY1" fmla="*/ 0 h 2488863"/>
                <a:gd name="connsiteX2" fmla="*/ 6807973 w 6807973"/>
                <a:gd name="connsiteY2" fmla="*/ 2047769 h 2488863"/>
                <a:gd name="connsiteX3" fmla="*/ 1731468 w 6807973"/>
                <a:gd name="connsiteY3" fmla="*/ 2488863 h 2488863"/>
                <a:gd name="connsiteX4" fmla="*/ 0 w 6807973"/>
                <a:gd name="connsiteY4" fmla="*/ 342272 h 248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7973" h="2488863">
                  <a:moveTo>
                    <a:pt x="0" y="342272"/>
                  </a:moveTo>
                  <a:lnTo>
                    <a:pt x="6722741" y="0"/>
                  </a:lnTo>
                  <a:lnTo>
                    <a:pt x="6807973" y="2047769"/>
                  </a:lnTo>
                  <a:lnTo>
                    <a:pt x="1731468" y="2488863"/>
                  </a:lnTo>
                  <a:lnTo>
                    <a:pt x="0" y="3422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Picture 20" descr="2,173 Protractor Compass Stock Photos, Pictures &amp;amp; Royalty-Free Images -  iStock">
              <a:extLst>
                <a:ext uri="{FF2B5EF4-FFF2-40B4-BE49-F238E27FC236}">
                  <a16:creationId xmlns:a16="http://schemas.microsoft.com/office/drawing/2014/main" id="{75DBA2D3-69B8-4F17-9910-1AB62E944E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497" b="89869" l="9967" r="89869">
                          <a14:foregroundMark x1="84477" y1="50980" x2="84477" y2="50980"/>
                          <a14:foregroundMark x1="84314" y1="50817" x2="84314" y2="50817"/>
                          <a14:foregroundMark x1="84150" y1="46405" x2="84150" y2="46405"/>
                          <a14:foregroundMark x1="83497" y1="42320" x2="83497" y2="42320"/>
                          <a14:foregroundMark x1="82516" y1="38399" x2="82516" y2="38399"/>
                          <a14:foregroundMark x1="80392" y1="34804" x2="80392" y2="34804"/>
                          <a14:foregroundMark x1="78431" y1="31863" x2="78431" y2="31863"/>
                          <a14:foregroundMark x1="76634" y1="28758" x2="76634" y2="28758"/>
                          <a14:foregroundMark x1="73693" y1="25980" x2="73693" y2="25980"/>
                          <a14:foregroundMark x1="70752" y1="23039" x2="70752" y2="23039"/>
                          <a14:foregroundMark x1="66993" y1="20425" x2="66993" y2="20425"/>
                          <a14:foregroundMark x1="63562" y1="18954" x2="63562" y2="18954"/>
                          <a14:foregroundMark x1="60458" y1="17484" x2="60458" y2="17484"/>
                          <a14:foregroundMark x1="55719" y1="16667" x2="55719" y2="16667"/>
                          <a14:foregroundMark x1="43791" y1="16830" x2="43791" y2="16830"/>
                          <a14:foregroundMark x1="39542" y1="16830" x2="39542" y2="16830"/>
                          <a14:foregroundMark x1="48366" y1="8497" x2="48366" y2="8497"/>
                          <a14:foregroundMark x1="33170" y1="21405" x2="33170" y2="21405"/>
                          <a14:foregroundMark x1="36438" y1="19118" x2="36438" y2="19118"/>
                          <a14:foregroundMark x1="29575" y1="22712" x2="29575" y2="22712"/>
                          <a14:foregroundMark x1="26634" y1="25654" x2="26634" y2="25654"/>
                          <a14:foregroundMark x1="23856" y1="28758" x2="23856" y2="28758"/>
                          <a14:foregroundMark x1="21405" y1="31863" x2="21405" y2="31863"/>
                          <a14:foregroundMark x1="19608" y1="35294" x2="19608" y2="35294"/>
                          <a14:foregroundMark x1="17484" y1="39216" x2="17484" y2="39216"/>
                          <a14:foregroundMark x1="16176" y1="42974" x2="16176" y2="42974"/>
                          <a14:foregroundMark x1="16176" y1="46895" x2="16176" y2="46895"/>
                          <a14:foregroundMark x1="20098" y1="66667" x2="20098" y2="66667"/>
                          <a14:foregroundMark x1="22386" y1="69935" x2="22386" y2="69935"/>
                          <a14:foregroundMark x1="25000" y1="73039" x2="25000" y2="73039"/>
                          <a14:foregroundMark x1="27614" y1="75163" x2="27614" y2="75163"/>
                          <a14:foregroundMark x1="42484" y1="83333" x2="42484" y2="83333"/>
                          <a14:foregroundMark x1="46405" y1="83824" x2="46405" y2="83824"/>
                          <a14:foregroundMark x1="50000" y1="83660" x2="50000" y2="83660"/>
                          <a14:foregroundMark x1="54902" y1="83660" x2="54902" y2="83660"/>
                          <a14:foregroundMark x1="57843" y1="83987" x2="57843" y2="83987"/>
                          <a14:foregroundMark x1="61601" y1="82353" x2="61601" y2="82353"/>
                          <a14:foregroundMark x1="71895" y1="75817" x2="71895" y2="75817"/>
                          <a14:foregroundMark x1="75490" y1="72549" x2="75490" y2="72549"/>
                          <a14:foregroundMark x1="77451" y1="70588" x2="77451" y2="70588"/>
                          <a14:foregroundMark x1="80229" y1="66176" x2="80229" y2="66176"/>
                          <a14:backgroundMark x1="44118" y1="34967" x2="44118" y2="34967"/>
                          <a14:backgroundMark x1="56699" y1="35294" x2="56699" y2="352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97" y="2568869"/>
              <a:ext cx="3313957" cy="3313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99EFFE-4C12-4FD9-83C3-ABB3054A3E24}"/>
              </a:ext>
            </a:extLst>
          </p:cNvPr>
          <p:cNvGrpSpPr>
            <a:grpSpLocks noChangeAspect="1"/>
          </p:cNvGrpSpPr>
          <p:nvPr/>
        </p:nvGrpSpPr>
        <p:grpSpPr>
          <a:xfrm>
            <a:off x="199068" y="3408808"/>
            <a:ext cx="3969624" cy="5672776"/>
            <a:chOff x="760715" y="3741413"/>
            <a:chExt cx="3969624" cy="5672776"/>
          </a:xfrm>
        </p:grpSpPr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0C9B8D8D-0B48-4549-B897-A1FEFF4773C0}"/>
                </a:ext>
              </a:extLst>
            </p:cNvPr>
            <p:cNvSpPr/>
            <p:nvPr/>
          </p:nvSpPr>
          <p:spPr>
            <a:xfrm rot="3090814">
              <a:off x="1265440" y="5949290"/>
              <a:ext cx="5203819" cy="1725979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1649630 w 6657058"/>
                <a:gd name="connsiteY3" fmla="*/ 2656114 h 2656114"/>
                <a:gd name="connsiteX4" fmla="*/ 0 w 6657058"/>
                <a:gd name="connsiteY4" fmla="*/ 418832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254021 w 6657058"/>
                <a:gd name="connsiteY3" fmla="*/ 1974869 h 2656114"/>
                <a:gd name="connsiteX4" fmla="*/ 0 w 6657058"/>
                <a:gd name="connsiteY4" fmla="*/ 418832 h 2656114"/>
                <a:gd name="connsiteX0" fmla="*/ 0 w 6657058"/>
                <a:gd name="connsiteY0" fmla="*/ 418832 h 1974869"/>
                <a:gd name="connsiteX1" fmla="*/ 6657058 w 6657058"/>
                <a:gd name="connsiteY1" fmla="*/ 0 h 1974869"/>
                <a:gd name="connsiteX2" fmla="*/ 5169239 w 6657058"/>
                <a:gd name="connsiteY2" fmla="*/ 1784740 h 1974869"/>
                <a:gd name="connsiteX3" fmla="*/ 254021 w 6657058"/>
                <a:gd name="connsiteY3" fmla="*/ 1974869 h 1974869"/>
                <a:gd name="connsiteX4" fmla="*/ 0 w 6657058"/>
                <a:gd name="connsiteY4" fmla="*/ 418832 h 1974869"/>
                <a:gd name="connsiteX0" fmla="*/ 0 w 5206273"/>
                <a:gd name="connsiteY0" fmla="*/ 63378 h 1619415"/>
                <a:gd name="connsiteX1" fmla="*/ 5206273 w 5206273"/>
                <a:gd name="connsiteY1" fmla="*/ 0 h 1619415"/>
                <a:gd name="connsiteX2" fmla="*/ 5169239 w 5206273"/>
                <a:gd name="connsiteY2" fmla="*/ 1429286 h 1619415"/>
                <a:gd name="connsiteX3" fmla="*/ 254021 w 5206273"/>
                <a:gd name="connsiteY3" fmla="*/ 1619415 h 1619415"/>
                <a:gd name="connsiteX4" fmla="*/ 0 w 5206273"/>
                <a:gd name="connsiteY4" fmla="*/ 63378 h 1619415"/>
                <a:gd name="connsiteX0" fmla="*/ 0 w 5203819"/>
                <a:gd name="connsiteY0" fmla="*/ 169942 h 1725979"/>
                <a:gd name="connsiteX1" fmla="*/ 5203819 w 5203819"/>
                <a:gd name="connsiteY1" fmla="*/ 0 h 1725979"/>
                <a:gd name="connsiteX2" fmla="*/ 5169239 w 5203819"/>
                <a:gd name="connsiteY2" fmla="*/ 1535850 h 1725979"/>
                <a:gd name="connsiteX3" fmla="*/ 254021 w 5203819"/>
                <a:gd name="connsiteY3" fmla="*/ 1725979 h 1725979"/>
                <a:gd name="connsiteX4" fmla="*/ 0 w 5203819"/>
                <a:gd name="connsiteY4" fmla="*/ 169942 h 17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3819" h="1725979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0838E329-1520-4A75-9E1F-592BBBA54930}"/>
                </a:ext>
              </a:extLst>
            </p:cNvPr>
            <p:cNvSpPr/>
            <p:nvPr/>
          </p:nvSpPr>
          <p:spPr>
            <a:xfrm rot="3090814">
              <a:off x="542168" y="5605085"/>
              <a:ext cx="5203819" cy="1725979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1649630 w 6657058"/>
                <a:gd name="connsiteY3" fmla="*/ 2656114 h 2656114"/>
                <a:gd name="connsiteX4" fmla="*/ 0 w 6657058"/>
                <a:gd name="connsiteY4" fmla="*/ 418832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254021 w 6657058"/>
                <a:gd name="connsiteY3" fmla="*/ 1974869 h 2656114"/>
                <a:gd name="connsiteX4" fmla="*/ 0 w 6657058"/>
                <a:gd name="connsiteY4" fmla="*/ 418832 h 2656114"/>
                <a:gd name="connsiteX0" fmla="*/ 0 w 6657058"/>
                <a:gd name="connsiteY0" fmla="*/ 418832 h 1974869"/>
                <a:gd name="connsiteX1" fmla="*/ 6657058 w 6657058"/>
                <a:gd name="connsiteY1" fmla="*/ 0 h 1974869"/>
                <a:gd name="connsiteX2" fmla="*/ 5169239 w 6657058"/>
                <a:gd name="connsiteY2" fmla="*/ 1784740 h 1974869"/>
                <a:gd name="connsiteX3" fmla="*/ 254021 w 6657058"/>
                <a:gd name="connsiteY3" fmla="*/ 1974869 h 1974869"/>
                <a:gd name="connsiteX4" fmla="*/ 0 w 6657058"/>
                <a:gd name="connsiteY4" fmla="*/ 418832 h 1974869"/>
                <a:gd name="connsiteX0" fmla="*/ 0 w 5206273"/>
                <a:gd name="connsiteY0" fmla="*/ 63378 h 1619415"/>
                <a:gd name="connsiteX1" fmla="*/ 5206273 w 5206273"/>
                <a:gd name="connsiteY1" fmla="*/ 0 h 1619415"/>
                <a:gd name="connsiteX2" fmla="*/ 5169239 w 5206273"/>
                <a:gd name="connsiteY2" fmla="*/ 1429286 h 1619415"/>
                <a:gd name="connsiteX3" fmla="*/ 254021 w 5206273"/>
                <a:gd name="connsiteY3" fmla="*/ 1619415 h 1619415"/>
                <a:gd name="connsiteX4" fmla="*/ 0 w 5206273"/>
                <a:gd name="connsiteY4" fmla="*/ 63378 h 1619415"/>
                <a:gd name="connsiteX0" fmla="*/ 0 w 5203819"/>
                <a:gd name="connsiteY0" fmla="*/ 169942 h 1725979"/>
                <a:gd name="connsiteX1" fmla="*/ 5203819 w 5203819"/>
                <a:gd name="connsiteY1" fmla="*/ 0 h 1725979"/>
                <a:gd name="connsiteX2" fmla="*/ 5169239 w 5203819"/>
                <a:gd name="connsiteY2" fmla="*/ 1535850 h 1725979"/>
                <a:gd name="connsiteX3" fmla="*/ 254021 w 5203819"/>
                <a:gd name="connsiteY3" fmla="*/ 1725979 h 1725979"/>
                <a:gd name="connsiteX4" fmla="*/ 0 w 5203819"/>
                <a:gd name="connsiteY4" fmla="*/ 169942 h 17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3819" h="1725979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8" descr="Mathematical theory Icon - Download in Colored Outline Style">
              <a:extLst>
                <a:ext uri="{FF2B5EF4-FFF2-40B4-BE49-F238E27FC236}">
                  <a16:creationId xmlns:a16="http://schemas.microsoft.com/office/drawing/2014/main" id="{93A6D686-5254-4188-AFAF-210C7C4A7B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15" y="3741413"/>
              <a:ext cx="2059337" cy="2059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0B6D5F-8200-4C60-998A-B8681808D517}"/>
              </a:ext>
            </a:extLst>
          </p:cNvPr>
          <p:cNvGrpSpPr>
            <a:grpSpLocks noChangeAspect="1"/>
          </p:cNvGrpSpPr>
          <p:nvPr/>
        </p:nvGrpSpPr>
        <p:grpSpPr>
          <a:xfrm>
            <a:off x="2058240" y="4194541"/>
            <a:ext cx="4404950" cy="6927452"/>
            <a:chOff x="2626215" y="4328271"/>
            <a:chExt cx="4404950" cy="6927452"/>
          </a:xfrm>
        </p:grpSpPr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EAFB1503-37F6-43C3-9C6A-2A5548825661}"/>
                </a:ext>
              </a:extLst>
            </p:cNvPr>
            <p:cNvSpPr/>
            <p:nvPr/>
          </p:nvSpPr>
          <p:spPr>
            <a:xfrm rot="3090814">
              <a:off x="2265207" y="6489765"/>
              <a:ext cx="6738896" cy="2793020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808950"/>
                <a:gd name="connsiteX1" fmla="*/ 6738896 w 6738896"/>
                <a:gd name="connsiteY1" fmla="*/ 0 h 2808950"/>
                <a:gd name="connsiteX2" fmla="*/ 6738896 w 6738896"/>
                <a:gd name="connsiteY2" fmla="*/ 2656114 h 2808950"/>
                <a:gd name="connsiteX3" fmla="*/ 664286 w 6738896"/>
                <a:gd name="connsiteY3" fmla="*/ 2808950 h 2808950"/>
                <a:gd name="connsiteX4" fmla="*/ 0 w 6738896"/>
                <a:gd name="connsiteY4" fmla="*/ 509523 h 2808950"/>
                <a:gd name="connsiteX0" fmla="*/ 0 w 6738896"/>
                <a:gd name="connsiteY0" fmla="*/ 509523 h 2793020"/>
                <a:gd name="connsiteX1" fmla="*/ 6738896 w 6738896"/>
                <a:gd name="connsiteY1" fmla="*/ 0 h 2793020"/>
                <a:gd name="connsiteX2" fmla="*/ 6738896 w 6738896"/>
                <a:gd name="connsiteY2" fmla="*/ 2656114 h 2793020"/>
                <a:gd name="connsiteX3" fmla="*/ 685064 w 6738896"/>
                <a:gd name="connsiteY3" fmla="*/ 2793020 h 2793020"/>
                <a:gd name="connsiteX4" fmla="*/ 0 w 6738896"/>
                <a:gd name="connsiteY4" fmla="*/ 509523 h 279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8896" h="2793020">
                  <a:moveTo>
                    <a:pt x="0" y="509523"/>
                  </a:moveTo>
                  <a:lnTo>
                    <a:pt x="6738896" y="0"/>
                  </a:lnTo>
                  <a:lnTo>
                    <a:pt x="6738896" y="2656114"/>
                  </a:lnTo>
                  <a:lnTo>
                    <a:pt x="685064" y="2793020"/>
                  </a:lnTo>
                  <a:lnTo>
                    <a:pt x="0" y="5095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Picture 10" descr="Theory Icon - Download in Colored Outline Style">
              <a:extLst>
                <a:ext uri="{FF2B5EF4-FFF2-40B4-BE49-F238E27FC236}">
                  <a16:creationId xmlns:a16="http://schemas.microsoft.com/office/drawing/2014/main" id="{6934E668-9E38-4E19-9EC6-5F1005726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6215" y="4328271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232065-10DF-4552-BC24-789ECCF54EC0}"/>
              </a:ext>
            </a:extLst>
          </p:cNvPr>
          <p:cNvGrpSpPr>
            <a:grpSpLocks noChangeAspect="1"/>
          </p:cNvGrpSpPr>
          <p:nvPr/>
        </p:nvGrpSpPr>
        <p:grpSpPr>
          <a:xfrm>
            <a:off x="1197429" y="1001486"/>
            <a:ext cx="508000" cy="508000"/>
            <a:chOff x="1197429" y="1001486"/>
            <a:chExt cx="508000" cy="50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4716578-813F-4FA8-A324-365FED6C01E9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C12B10A-FA5A-47FC-B4DF-62F0B58B1DE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50816D-6150-48F5-B7E0-E71466ABD5C1}"/>
              </a:ext>
            </a:extLst>
          </p:cNvPr>
          <p:cNvGrpSpPr>
            <a:grpSpLocks noChangeAspect="1"/>
          </p:cNvGrpSpPr>
          <p:nvPr/>
        </p:nvGrpSpPr>
        <p:grpSpPr>
          <a:xfrm rot="2160911">
            <a:off x="10383747" y="432596"/>
            <a:ext cx="274136" cy="274136"/>
            <a:chOff x="1197429" y="1001486"/>
            <a:chExt cx="508000" cy="5080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1AAAC5D-6362-4E75-9E26-678D64EA49CC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A916B83-6112-429A-AAE4-E4154D8194F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478A3C-281F-48C8-9392-740D3FA1835E}"/>
              </a:ext>
            </a:extLst>
          </p:cNvPr>
          <p:cNvGrpSpPr>
            <a:grpSpLocks noChangeAspect="1"/>
          </p:cNvGrpSpPr>
          <p:nvPr/>
        </p:nvGrpSpPr>
        <p:grpSpPr>
          <a:xfrm rot="20744575">
            <a:off x="199510" y="4533925"/>
            <a:ext cx="414328" cy="414328"/>
            <a:chOff x="1197429" y="1001486"/>
            <a:chExt cx="508000" cy="508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9BDBD18-D162-47B0-BA32-C7351CC3E145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B94B32F-7D7E-4C7D-A215-D713669740C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A93956E-FF8F-43AE-9924-646A2E2D3225}"/>
              </a:ext>
            </a:extLst>
          </p:cNvPr>
          <p:cNvCxnSpPr>
            <a:cxnSpLocks noChangeAspect="1"/>
          </p:cNvCxnSpPr>
          <p:nvPr/>
        </p:nvCxnSpPr>
        <p:spPr>
          <a:xfrm>
            <a:off x="9413885" y="2541572"/>
            <a:ext cx="2483548" cy="2762546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5A3EF8-0152-4069-B938-D207303D4B06}"/>
              </a:ext>
            </a:extLst>
          </p:cNvPr>
          <p:cNvCxnSpPr>
            <a:cxnSpLocks noChangeAspect="1"/>
          </p:cNvCxnSpPr>
          <p:nvPr/>
        </p:nvCxnSpPr>
        <p:spPr>
          <a:xfrm>
            <a:off x="10411188" y="3449153"/>
            <a:ext cx="957296" cy="1064837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55C44E5-EBFE-4C34-80B6-E385BC5E346C}"/>
              </a:ext>
            </a:extLst>
          </p:cNvPr>
          <p:cNvCxnSpPr>
            <a:cxnSpLocks noChangeAspect="1"/>
          </p:cNvCxnSpPr>
          <p:nvPr/>
        </p:nvCxnSpPr>
        <p:spPr>
          <a:xfrm>
            <a:off x="10695387" y="4119823"/>
            <a:ext cx="957296" cy="1064837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5F357799-4A43-4BB0-8452-878B415D3E54}"/>
              </a:ext>
            </a:extLst>
          </p:cNvPr>
          <p:cNvSpPr>
            <a:spLocks noChangeAspect="1"/>
          </p:cNvSpPr>
          <p:nvPr/>
        </p:nvSpPr>
        <p:spPr>
          <a:xfrm rot="20660286">
            <a:off x="10425018" y="419268"/>
            <a:ext cx="352786" cy="352786"/>
          </a:xfrm>
          <a:prstGeom prst="rect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BF50C85-241D-4C34-999C-E92D0BC939B7}"/>
              </a:ext>
            </a:extLst>
          </p:cNvPr>
          <p:cNvSpPr>
            <a:spLocks noChangeAspect="1"/>
          </p:cNvSpPr>
          <p:nvPr/>
        </p:nvSpPr>
        <p:spPr>
          <a:xfrm>
            <a:off x="1672435" y="1360985"/>
            <a:ext cx="286989" cy="286989"/>
          </a:xfrm>
          <a:prstGeom prst="ellips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D3B1D6-0B7B-45FD-A9AD-9A4290DE2C1C}"/>
              </a:ext>
            </a:extLst>
          </p:cNvPr>
          <p:cNvCxnSpPr>
            <a:cxnSpLocks noChangeAspect="1"/>
          </p:cNvCxnSpPr>
          <p:nvPr/>
        </p:nvCxnSpPr>
        <p:spPr>
          <a:xfrm>
            <a:off x="256135" y="4430161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DD6D63D-3EE3-4C4C-8959-D9B037C05291}"/>
              </a:ext>
            </a:extLst>
          </p:cNvPr>
          <p:cNvCxnSpPr>
            <a:cxnSpLocks noChangeAspect="1"/>
          </p:cNvCxnSpPr>
          <p:nvPr/>
        </p:nvCxnSpPr>
        <p:spPr>
          <a:xfrm>
            <a:off x="690001" y="508177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F863526-8332-47AD-8DAC-B3894557E8EE}"/>
              </a:ext>
            </a:extLst>
          </p:cNvPr>
          <p:cNvCxnSpPr>
            <a:cxnSpLocks noChangeAspect="1"/>
          </p:cNvCxnSpPr>
          <p:nvPr/>
        </p:nvCxnSpPr>
        <p:spPr>
          <a:xfrm>
            <a:off x="7657618" y="415309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F18CE68-CD5A-41AB-87F5-CC9845B74C3F}"/>
              </a:ext>
            </a:extLst>
          </p:cNvPr>
          <p:cNvCxnSpPr>
            <a:cxnSpLocks noChangeAspect="1"/>
          </p:cNvCxnSpPr>
          <p:nvPr/>
        </p:nvCxnSpPr>
        <p:spPr>
          <a:xfrm>
            <a:off x="7770724" y="4369820"/>
            <a:ext cx="732547" cy="814840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B19C13C-1C3E-4AC5-9C4D-BCB749683CCD}"/>
              </a:ext>
            </a:extLst>
          </p:cNvPr>
          <p:cNvCxnSpPr>
            <a:cxnSpLocks noChangeAspect="1"/>
          </p:cNvCxnSpPr>
          <p:nvPr/>
        </p:nvCxnSpPr>
        <p:spPr>
          <a:xfrm>
            <a:off x="533628" y="772256"/>
            <a:ext cx="1790896" cy="199208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0AA75C9-AC11-49AE-A184-BE8B843DFEC8}"/>
              </a:ext>
            </a:extLst>
          </p:cNvPr>
          <p:cNvCxnSpPr>
            <a:cxnSpLocks noChangeAspect="1"/>
          </p:cNvCxnSpPr>
          <p:nvPr/>
        </p:nvCxnSpPr>
        <p:spPr>
          <a:xfrm>
            <a:off x="1509329" y="167960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2766962B-ED49-49F7-B9E1-58A9495E12B4}"/>
              </a:ext>
            </a:extLst>
          </p:cNvPr>
          <p:cNvSpPr>
            <a:spLocks noChangeAspect="1"/>
          </p:cNvSpPr>
          <p:nvPr/>
        </p:nvSpPr>
        <p:spPr>
          <a:xfrm>
            <a:off x="1061644" y="2050682"/>
            <a:ext cx="135785" cy="135785"/>
          </a:xfrm>
          <a:prstGeom prst="ellips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8367A5D-AF9B-4EC0-A141-8A692054026C}"/>
              </a:ext>
            </a:extLst>
          </p:cNvPr>
          <p:cNvGrpSpPr>
            <a:grpSpLocks noChangeAspect="1"/>
          </p:cNvGrpSpPr>
          <p:nvPr/>
        </p:nvGrpSpPr>
        <p:grpSpPr>
          <a:xfrm rot="18900000">
            <a:off x="848113" y="1700784"/>
            <a:ext cx="303191" cy="303191"/>
            <a:chOff x="1197429" y="1001486"/>
            <a:chExt cx="508000" cy="50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55385E2-9AB4-4F67-A881-630D6801BA1D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ACE73FA-F4CE-4496-A661-3E5B7501956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8EB28CD-CB0A-4308-91D7-0F57168F700D}"/>
              </a:ext>
            </a:extLst>
          </p:cNvPr>
          <p:cNvCxnSpPr>
            <a:cxnSpLocks noChangeAspect="1"/>
          </p:cNvCxnSpPr>
          <p:nvPr/>
        </p:nvCxnSpPr>
        <p:spPr>
          <a:xfrm>
            <a:off x="9762276" y="195654"/>
            <a:ext cx="807833" cy="898584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1418BB3-9400-49C5-9238-815F9D914CA8}"/>
              </a:ext>
            </a:extLst>
          </p:cNvPr>
          <p:cNvCxnSpPr>
            <a:cxnSpLocks noChangeAspect="1"/>
          </p:cNvCxnSpPr>
          <p:nvPr/>
        </p:nvCxnSpPr>
        <p:spPr>
          <a:xfrm>
            <a:off x="9932738" y="462401"/>
            <a:ext cx="807833" cy="898584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4E31E11-90EE-4794-8D04-E93FC5683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98120" y="5040865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 descr="Math Icon from Education Pack | Free Download">
            <a:extLst>
              <a:ext uri="{FF2B5EF4-FFF2-40B4-BE49-F238E27FC236}">
                <a16:creationId xmlns:a16="http://schemas.microsoft.com/office/drawing/2014/main" id="{039D9DFB-61E3-4FA8-9413-B6FA299C0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2" y="51400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68765FD4-B33F-4E03-A6EF-BA652F705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A20661A7-1976-4C72-B11D-6594034B2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92E8FDB-2810-4534-802C-668CE6D981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1678" y="5184660"/>
            <a:ext cx="2274005" cy="1591194"/>
          </a:xfrm>
          <a:prstGeom prst="rect">
            <a:avLst/>
          </a:prstGeom>
        </p:spPr>
      </p:pic>
      <p:pic>
        <p:nvPicPr>
          <p:cNvPr id="71" name="Picture 18" descr="Bow Compass School Illustration Transparent PNG &amp;amp; SVG Vector">
            <a:extLst>
              <a:ext uri="{FF2B5EF4-FFF2-40B4-BE49-F238E27FC236}">
                <a16:creationId xmlns:a16="http://schemas.microsoft.com/office/drawing/2014/main" id="{D4F81688-A6F1-4367-B9E5-F2A3B9DC6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836" y="200640"/>
            <a:ext cx="2738938" cy="27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 descr="Design, drawing, geometry, math, ruler, stationery, tools icon - Download  on Iconfinder">
            <a:extLst>
              <a:ext uri="{FF2B5EF4-FFF2-40B4-BE49-F238E27FC236}">
                <a16:creationId xmlns:a16="http://schemas.microsoft.com/office/drawing/2014/main" id="{9D38ABDD-4402-4C7A-93A8-862AB52EC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1" y="196163"/>
            <a:ext cx="1376202" cy="137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alculator Card - Assistive Cards">
            <a:extLst>
              <a:ext uri="{FF2B5EF4-FFF2-40B4-BE49-F238E27FC236}">
                <a16:creationId xmlns:a16="http://schemas.microsoft.com/office/drawing/2014/main" id="{C8E4602A-D860-40E4-9194-5F28E7B71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302" y="250131"/>
            <a:ext cx="909006" cy="9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Gray calculator illustration, brand logo font, Calculator, rectangle,  computer, logo png | PNGWing">
            <a:extLst>
              <a:ext uri="{FF2B5EF4-FFF2-40B4-BE49-F238E27FC236}">
                <a16:creationId xmlns:a16="http://schemas.microsoft.com/office/drawing/2014/main" id="{CF8A33ED-62BB-4BCC-9120-FF9EEB323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96" b="98043" l="10000" r="90000">
                        <a14:foregroundMark x1="26413" y1="10000" x2="26413" y2="10000"/>
                        <a14:foregroundMark x1="23587" y1="10000" x2="24130" y2="65326"/>
                        <a14:foregroundMark x1="24130" y1="65326" x2="25000" y2="69130"/>
                        <a14:foregroundMark x1="41957" y1="27500" x2="48587" y2="75000"/>
                        <a14:foregroundMark x1="48587" y1="75000" x2="48587" y2="75000"/>
                        <a14:foregroundMark x1="57174" y1="25870" x2="70000" y2="74130"/>
                        <a14:foregroundMark x1="31957" y1="35543" x2="45000" y2="82826"/>
                        <a14:foregroundMark x1="23370" y1="76630" x2="22609" y2="84022"/>
                        <a14:foregroundMark x1="22609" y1="84022" x2="35326" y2="94457"/>
                        <a14:foregroundMark x1="35326" y1="94457" x2="61630" y2="89130"/>
                        <a14:foregroundMark x1="77826" y1="90326" x2="75109" y2="53478"/>
                        <a14:foregroundMark x1="75109" y1="53478" x2="68043" y2="45000"/>
                        <a14:foregroundMark x1="66630" y1="68913" x2="68370" y2="82826"/>
                        <a14:foregroundMark x1="56413" y1="70543" x2="65543" y2="74674"/>
                        <a14:foregroundMark x1="57826" y1="68370" x2="58913" y2="75000"/>
                        <a14:foregroundMark x1="72826" y1="69130" x2="74348" y2="76522"/>
                        <a14:foregroundMark x1="74348" y1="76522" x2="71957" y2="83261"/>
                        <a14:foregroundMark x1="71957" y1="83261" x2="69674" y2="84130"/>
                        <a14:foregroundMark x1="58913" y1="74457" x2="63913" y2="85000"/>
                        <a14:foregroundMark x1="63913" y1="85000" x2="64457" y2="85000"/>
                        <a14:foregroundMark x1="64674" y1="77826" x2="60543" y2="79130"/>
                        <a14:foregroundMark x1="36413" y1="81087" x2="27609" y2="77391"/>
                        <a14:foregroundMark x1="27609" y1="77391" x2="25000" y2="70435"/>
                        <a14:foregroundMark x1="25000" y1="70435" x2="32174" y2="69565"/>
                        <a14:foregroundMark x1="32174" y1="69565" x2="33043" y2="70870"/>
                        <a14:foregroundMark x1="28370" y1="38370" x2="28370" y2="54130"/>
                        <a14:foregroundMark x1="35000" y1="8913" x2="42609" y2="8370"/>
                        <a14:foregroundMark x1="42609" y1="8370" x2="58043" y2="9130"/>
                        <a14:foregroundMark x1="68043" y1="6413" x2="74674" y2="38043"/>
                        <a14:foregroundMark x1="59457" y1="40870" x2="59457" y2="63370"/>
                        <a14:foregroundMark x1="59457" y1="63370" x2="59457" y2="63370"/>
                        <a14:foregroundMark x1="38370" y1="53043" x2="31413" y2="68370"/>
                        <a14:foregroundMark x1="36413" y1="73587" x2="36957" y2="88913"/>
                        <a14:foregroundMark x1="60000" y1="79674" x2="72500" y2="96413"/>
                        <a14:foregroundMark x1="72500" y1="96413" x2="72500" y2="96413"/>
                        <a14:foregroundMark x1="48043" y1="98043" x2="63913" y2="98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18" y="1875973"/>
            <a:ext cx="1358126" cy="135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8" descr="Free Icon | Math book">
            <a:extLst>
              <a:ext uri="{FF2B5EF4-FFF2-40B4-BE49-F238E27FC236}">
                <a16:creationId xmlns:a16="http://schemas.microsoft.com/office/drawing/2014/main" id="{6ADD8F2A-7E4F-4B96-9B67-E6C228A45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8572">
            <a:off x="10520382" y="3017434"/>
            <a:ext cx="1498963" cy="14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图片 6" descr="图片包含 物体&#10;&#10;描述已自动生成">
            <a:extLst>
              <a:ext uri="{FF2B5EF4-FFF2-40B4-BE49-F238E27FC236}">
                <a16:creationId xmlns:a16="http://schemas.microsoft.com/office/drawing/2014/main" id="{90D890B8-078E-4CD6-878B-2B546AE87D4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44" y="3830696"/>
            <a:ext cx="2185699" cy="15423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A9E413-D3B3-3939-0DAB-C03943A763C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96283" y="-221436"/>
            <a:ext cx="3981033" cy="1719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32A4BF-1E84-689E-D104-8480B58C6A1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66975" y="865569"/>
            <a:ext cx="7378816" cy="12683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E1D233F-F73F-A0AB-948A-94528DC9A8B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19982" y="1669044"/>
            <a:ext cx="8894835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960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C2FEC19E-11AD-44E1-8EA7-6F095DD71BB6}"/>
              </a:ext>
            </a:extLst>
          </p:cNvPr>
          <p:cNvSpPr/>
          <p:nvPr/>
        </p:nvSpPr>
        <p:spPr>
          <a:xfrm>
            <a:off x="4349632" y="2870410"/>
            <a:ext cx="7393378" cy="1002154"/>
          </a:xfrm>
          <a:custGeom>
            <a:avLst/>
            <a:gdLst>
              <a:gd name="connsiteX0" fmla="*/ 460418 w 6952355"/>
              <a:gd name="connsiteY0" fmla="*/ 0 h 920836"/>
              <a:gd name="connsiteX1" fmla="*/ 6045263 w 6952355"/>
              <a:gd name="connsiteY1" fmla="*/ 0 h 920836"/>
              <a:gd name="connsiteX2" fmla="*/ 6427049 w 6952355"/>
              <a:gd name="connsiteY2" fmla="*/ 202994 h 920836"/>
              <a:gd name="connsiteX3" fmla="*/ 6448821 w 6952355"/>
              <a:gd name="connsiteY3" fmla="*/ 243106 h 920836"/>
              <a:gd name="connsiteX4" fmla="*/ 6884789 w 6952355"/>
              <a:gd name="connsiteY4" fmla="*/ 243106 h 920836"/>
              <a:gd name="connsiteX5" fmla="*/ 6952355 w 6952355"/>
              <a:gd name="connsiteY5" fmla="*/ 310672 h 920836"/>
              <a:gd name="connsiteX6" fmla="*/ 6932566 w 6952355"/>
              <a:gd name="connsiteY6" fmla="*/ 358449 h 920836"/>
              <a:gd name="connsiteX7" fmla="*/ 6920899 w 6952355"/>
              <a:gd name="connsiteY7" fmla="*/ 366314 h 920836"/>
              <a:gd name="connsiteX8" fmla="*/ 6404565 w 6952355"/>
              <a:gd name="connsiteY8" fmla="*/ 366314 h 920836"/>
              <a:gd name="connsiteX9" fmla="*/ 6361132 w 6952355"/>
              <a:gd name="connsiteY9" fmla="*/ 384305 h 920836"/>
              <a:gd name="connsiteX10" fmla="*/ 6343141 w 6952355"/>
              <a:gd name="connsiteY10" fmla="*/ 427738 h 920836"/>
              <a:gd name="connsiteX11" fmla="*/ 6343141 w 6952355"/>
              <a:gd name="connsiteY11" fmla="*/ 427737 h 920836"/>
              <a:gd name="connsiteX12" fmla="*/ 6343141 w 6952355"/>
              <a:gd name="connsiteY12" fmla="*/ 427738 h 920836"/>
              <a:gd name="connsiteX13" fmla="*/ 6343141 w 6952355"/>
              <a:gd name="connsiteY13" fmla="*/ 427738 h 920836"/>
              <a:gd name="connsiteX14" fmla="*/ 6361132 w 6952355"/>
              <a:gd name="connsiteY14" fmla="*/ 471171 h 920836"/>
              <a:gd name="connsiteX15" fmla="*/ 6404565 w 6952355"/>
              <a:gd name="connsiteY15" fmla="*/ 489161 h 920836"/>
              <a:gd name="connsiteX16" fmla="*/ 6599830 w 6952355"/>
              <a:gd name="connsiteY16" fmla="*/ 489161 h 920836"/>
              <a:gd name="connsiteX17" fmla="*/ 6608907 w 6952355"/>
              <a:gd name="connsiteY17" fmla="*/ 490994 h 920836"/>
              <a:gd name="connsiteX18" fmla="*/ 6650173 w 6952355"/>
              <a:gd name="connsiteY18" fmla="*/ 553250 h 920836"/>
              <a:gd name="connsiteX19" fmla="*/ 6630384 w 6952355"/>
              <a:gd name="connsiteY19" fmla="*/ 601027 h 920836"/>
              <a:gd name="connsiteX20" fmla="*/ 6608994 w 6952355"/>
              <a:gd name="connsiteY20" fmla="*/ 615448 h 920836"/>
              <a:gd name="connsiteX21" fmla="*/ 6727099 w 6952355"/>
              <a:gd name="connsiteY21" fmla="*/ 615448 h 920836"/>
              <a:gd name="connsiteX22" fmla="*/ 6794665 w 6952355"/>
              <a:gd name="connsiteY22" fmla="*/ 683014 h 920836"/>
              <a:gd name="connsiteX23" fmla="*/ 6727099 w 6952355"/>
              <a:gd name="connsiteY23" fmla="*/ 750580 h 920836"/>
              <a:gd name="connsiteX24" fmla="*/ 6402185 w 6952355"/>
              <a:gd name="connsiteY24" fmla="*/ 750580 h 920836"/>
              <a:gd name="connsiteX25" fmla="*/ 6400543 w 6952355"/>
              <a:gd name="connsiteY25" fmla="*/ 753287 h 920836"/>
              <a:gd name="connsiteX26" fmla="*/ 6045262 w 6952355"/>
              <a:gd name="connsiteY26" fmla="*/ 920836 h 920836"/>
              <a:gd name="connsiteX27" fmla="*/ 460418 w 6952355"/>
              <a:gd name="connsiteY27" fmla="*/ 920835 h 920836"/>
              <a:gd name="connsiteX28" fmla="*/ 9354 w 6952355"/>
              <a:gd name="connsiteY28" fmla="*/ 553207 h 920836"/>
              <a:gd name="connsiteX29" fmla="*/ 0 w 6952355"/>
              <a:gd name="connsiteY29" fmla="*/ 460418 h 920836"/>
              <a:gd name="connsiteX30" fmla="*/ 9354 w 6952355"/>
              <a:gd name="connsiteY30" fmla="*/ 367628 h 920836"/>
              <a:gd name="connsiteX31" fmla="*/ 460418 w 6952355"/>
              <a:gd name="connsiteY31" fmla="*/ 0 h 92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52355" h="920836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!!22222">
            <a:extLst>
              <a:ext uri="{FF2B5EF4-FFF2-40B4-BE49-F238E27FC236}">
                <a16:creationId xmlns:a16="http://schemas.microsoft.com/office/drawing/2014/main" id="{F1A6BB08-DB18-47C1-B3FB-BFF7BE4B524E}"/>
              </a:ext>
            </a:extLst>
          </p:cNvPr>
          <p:cNvSpPr/>
          <p:nvPr/>
        </p:nvSpPr>
        <p:spPr>
          <a:xfrm>
            <a:off x="5683521" y="3872564"/>
            <a:ext cx="3772330" cy="456111"/>
          </a:xfrm>
          <a:custGeom>
            <a:avLst/>
            <a:gdLst>
              <a:gd name="connsiteX0" fmla="*/ 0 w 3547305"/>
              <a:gd name="connsiteY0" fmla="*/ 0 h 419100"/>
              <a:gd name="connsiteX1" fmla="*/ 3531846 w 3547305"/>
              <a:gd name="connsiteY1" fmla="*/ 0 h 419100"/>
              <a:gd name="connsiteX2" fmla="*/ 3547305 w 3547305"/>
              <a:gd name="connsiteY2" fmla="*/ 1558 h 419100"/>
              <a:gd name="connsiteX3" fmla="*/ 3520531 w 3547305"/>
              <a:gd name="connsiteY3" fmla="*/ 4257 h 419100"/>
              <a:gd name="connsiteX4" fmla="*/ 3353213 w 3547305"/>
              <a:gd name="connsiteY4" fmla="*/ 209550 h 419100"/>
              <a:gd name="connsiteX5" fmla="*/ 3520531 w 3547305"/>
              <a:gd name="connsiteY5" fmla="*/ 414843 h 419100"/>
              <a:gd name="connsiteX6" fmla="*/ 3547305 w 3547305"/>
              <a:gd name="connsiteY6" fmla="*/ 417542 h 419100"/>
              <a:gd name="connsiteX7" fmla="*/ 3531846 w 3547305"/>
              <a:gd name="connsiteY7" fmla="*/ 419100 h 419100"/>
              <a:gd name="connsiteX8" fmla="*/ 0 w 3547305"/>
              <a:gd name="connsiteY8" fmla="*/ 419100 h 419100"/>
              <a:gd name="connsiteX9" fmla="*/ 209550 w 3547305"/>
              <a:gd name="connsiteY9" fmla="*/ 209550 h 419100"/>
              <a:gd name="connsiteX10" fmla="*/ 0 w 3547305"/>
              <a:gd name="connsiteY10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7305" h="41910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EDF81873-00E5-4D70-8B33-FE489C4CEAB3}"/>
              </a:ext>
            </a:extLst>
          </p:cNvPr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732D516-3BA7-4875-AD5F-A7CEB66DFA8E}"/>
              </a:ext>
            </a:extLst>
          </p:cNvPr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344AC395-7986-4855-83F0-4C41728285FA}"/>
              </a:ext>
            </a:extLst>
          </p:cNvPr>
          <p:cNvSpPr/>
          <p:nvPr/>
        </p:nvSpPr>
        <p:spPr>
          <a:xfrm>
            <a:off x="3894073" y="1972012"/>
            <a:ext cx="6208334" cy="456111"/>
          </a:xfrm>
          <a:custGeom>
            <a:avLst/>
            <a:gdLst>
              <a:gd name="connsiteX0" fmla="*/ 209550 w 5838000"/>
              <a:gd name="connsiteY0" fmla="*/ 0 h 419100"/>
              <a:gd name="connsiteX1" fmla="*/ 5403850 w 5838000"/>
              <a:gd name="connsiteY1" fmla="*/ 0 h 419100"/>
              <a:gd name="connsiteX2" fmla="*/ 5521011 w 5838000"/>
              <a:gd name="connsiteY2" fmla="*/ 35788 h 419100"/>
              <a:gd name="connsiteX3" fmla="*/ 5528791 w 5838000"/>
              <a:gd name="connsiteY3" fmla="*/ 42857 h 419100"/>
              <a:gd name="connsiteX4" fmla="*/ 5659841 w 5838000"/>
              <a:gd name="connsiteY4" fmla="*/ 42857 h 419100"/>
              <a:gd name="connsiteX5" fmla="*/ 5709412 w 5838000"/>
              <a:gd name="connsiteY5" fmla="*/ 92428 h 419100"/>
              <a:gd name="connsiteX6" fmla="*/ 5694893 w 5838000"/>
              <a:gd name="connsiteY6" fmla="*/ 127480 h 419100"/>
              <a:gd name="connsiteX7" fmla="*/ 5681367 w 5838000"/>
              <a:gd name="connsiteY7" fmla="*/ 136599 h 419100"/>
              <a:gd name="connsiteX8" fmla="*/ 5788429 w 5838000"/>
              <a:gd name="connsiteY8" fmla="*/ 136599 h 419100"/>
              <a:gd name="connsiteX9" fmla="*/ 5838000 w 5838000"/>
              <a:gd name="connsiteY9" fmla="*/ 186170 h 419100"/>
              <a:gd name="connsiteX10" fmla="*/ 5788429 w 5838000"/>
              <a:gd name="connsiteY10" fmla="*/ 235741 h 419100"/>
              <a:gd name="connsiteX11" fmla="*/ 5608112 w 5838000"/>
              <a:gd name="connsiteY11" fmla="*/ 235741 h 419100"/>
              <a:gd name="connsiteX12" fmla="*/ 5596932 w 5838000"/>
              <a:gd name="connsiteY12" fmla="*/ 291116 h 419100"/>
              <a:gd name="connsiteX13" fmla="*/ 5403850 w 5838000"/>
              <a:gd name="connsiteY13" fmla="*/ 419100 h 419100"/>
              <a:gd name="connsiteX14" fmla="*/ 209550 w 5838000"/>
              <a:gd name="connsiteY14" fmla="*/ 419100 h 419100"/>
              <a:gd name="connsiteX15" fmla="*/ 0 w 5838000"/>
              <a:gd name="connsiteY15" fmla="*/ 209550 h 419100"/>
              <a:gd name="connsiteX16" fmla="*/ 209550 w 5838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38000" h="41910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!!2222222">
            <a:extLst>
              <a:ext uri="{FF2B5EF4-FFF2-40B4-BE49-F238E27FC236}">
                <a16:creationId xmlns:a16="http://schemas.microsoft.com/office/drawing/2014/main" id="{336B72C8-ABEE-40CF-9BCB-34BC5069709C}"/>
              </a:ext>
            </a:extLst>
          </p:cNvPr>
          <p:cNvSpPr/>
          <p:nvPr/>
        </p:nvSpPr>
        <p:spPr>
          <a:xfrm>
            <a:off x="4365476" y="2414302"/>
            <a:ext cx="6629176" cy="456111"/>
          </a:xfrm>
          <a:custGeom>
            <a:avLst/>
            <a:gdLst>
              <a:gd name="connsiteX0" fmla="*/ 527608 w 6233739"/>
              <a:gd name="connsiteY0" fmla="*/ 0 h 419100"/>
              <a:gd name="connsiteX1" fmla="*/ 5721908 w 6233739"/>
              <a:gd name="connsiteY1" fmla="*/ 0 h 419100"/>
              <a:gd name="connsiteX2" fmla="*/ 5870082 w 6233739"/>
              <a:gd name="connsiteY2" fmla="*/ 61376 h 419100"/>
              <a:gd name="connsiteX3" fmla="*/ 5905527 w 6233739"/>
              <a:gd name="connsiteY3" fmla="*/ 113947 h 419100"/>
              <a:gd name="connsiteX4" fmla="*/ 6184168 w 6233739"/>
              <a:gd name="connsiteY4" fmla="*/ 113947 h 419100"/>
              <a:gd name="connsiteX5" fmla="*/ 6233739 w 6233739"/>
              <a:gd name="connsiteY5" fmla="*/ 163518 h 419100"/>
              <a:gd name="connsiteX6" fmla="*/ 6184168 w 6233739"/>
              <a:gd name="connsiteY6" fmla="*/ 213089 h 419100"/>
              <a:gd name="connsiteX7" fmla="*/ 6033028 w 6233739"/>
              <a:gd name="connsiteY7" fmla="*/ 213089 h 419100"/>
              <a:gd name="connsiteX8" fmla="*/ 6082599 w 6233739"/>
              <a:gd name="connsiteY8" fmla="*/ 262660 h 419100"/>
              <a:gd name="connsiteX9" fmla="*/ 6033028 w 6233739"/>
              <a:gd name="connsiteY9" fmla="*/ 312231 h 419100"/>
              <a:gd name="connsiteX10" fmla="*/ 5900754 w 6233739"/>
              <a:gd name="connsiteY10" fmla="*/ 312231 h 419100"/>
              <a:gd name="connsiteX11" fmla="*/ 5870082 w 6233739"/>
              <a:gd name="connsiteY11" fmla="*/ 357724 h 419100"/>
              <a:gd name="connsiteX12" fmla="*/ 5721908 w 6233739"/>
              <a:gd name="connsiteY12" fmla="*/ 419100 h 419100"/>
              <a:gd name="connsiteX13" fmla="*/ 527608 w 6233739"/>
              <a:gd name="connsiteY13" fmla="*/ 419100 h 419100"/>
              <a:gd name="connsiteX14" fmla="*/ 485377 w 6233739"/>
              <a:gd name="connsiteY14" fmla="*/ 414843 h 419100"/>
              <a:gd name="connsiteX15" fmla="*/ 481469 w 6233739"/>
              <a:gd name="connsiteY15" fmla="*/ 413630 h 419100"/>
              <a:gd name="connsiteX16" fmla="*/ 836350 w 6233739"/>
              <a:gd name="connsiteY16" fmla="*/ 413630 h 419100"/>
              <a:gd name="connsiteX17" fmla="*/ 968006 w 6233739"/>
              <a:gd name="connsiteY17" fmla="*/ 281974 h 419100"/>
              <a:gd name="connsiteX18" fmla="*/ 968007 w 6233739"/>
              <a:gd name="connsiteY18" fmla="*/ 281974 h 419100"/>
              <a:gd name="connsiteX19" fmla="*/ 836351 w 6233739"/>
              <a:gd name="connsiteY19" fmla="*/ 150318 h 419100"/>
              <a:gd name="connsiteX20" fmla="*/ 330017 w 6233739"/>
              <a:gd name="connsiteY20" fmla="*/ 150318 h 419100"/>
              <a:gd name="connsiteX21" fmla="*/ 330017 w 6233739"/>
              <a:gd name="connsiteY21" fmla="*/ 150317 h 419100"/>
              <a:gd name="connsiteX22" fmla="*/ 69027 w 6233739"/>
              <a:gd name="connsiteY22" fmla="*/ 150317 h 419100"/>
              <a:gd name="connsiteX23" fmla="*/ 0 w 6233739"/>
              <a:gd name="connsiteY23" fmla="*/ 81290 h 419100"/>
              <a:gd name="connsiteX24" fmla="*/ 69027 w 6233739"/>
              <a:gd name="connsiteY24" fmla="*/ 12263 h 419100"/>
              <a:gd name="connsiteX25" fmla="*/ 459587 w 6233739"/>
              <a:gd name="connsiteY25" fmla="*/ 12263 h 419100"/>
              <a:gd name="connsiteX26" fmla="*/ 485377 w 6233739"/>
              <a:gd name="connsiteY26" fmla="*/ 4257 h 419100"/>
              <a:gd name="connsiteX27" fmla="*/ 527608 w 6233739"/>
              <a:gd name="connsiteY27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33739" h="41910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9A30C1E-D081-421D-B5CA-C8C1F2C7EDE9}"/>
              </a:ext>
            </a:extLst>
          </p:cNvPr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EBBE2901-8DB4-46FF-BA8B-07E0651BE488}"/>
              </a:ext>
            </a:extLst>
          </p:cNvPr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Graphic 213">
            <a:extLst>
              <a:ext uri="{FF2B5EF4-FFF2-40B4-BE49-F238E27FC236}">
                <a16:creationId xmlns:a16="http://schemas.microsoft.com/office/drawing/2014/main" id="{F8D574BC-EB51-4313-A770-B78C2BAC4347}"/>
              </a:ext>
            </a:extLst>
          </p:cNvPr>
          <p:cNvSpPr/>
          <p:nvPr/>
        </p:nvSpPr>
        <p:spPr>
          <a:xfrm>
            <a:off x="949436" y="1691500"/>
            <a:ext cx="2786947" cy="2654469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6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B65170EE-7906-4EB7-8537-BEB57C21C100}"/>
              </a:ext>
            </a:extLst>
          </p:cNvPr>
          <p:cNvGrpSpPr/>
          <p:nvPr/>
        </p:nvGrpSpPr>
        <p:grpSpPr>
          <a:xfrm>
            <a:off x="314122" y="1519771"/>
            <a:ext cx="3264570" cy="3482759"/>
            <a:chOff x="3527222" y="1038225"/>
            <a:chExt cx="4430211" cy="4726306"/>
          </a:xfrm>
        </p:grpSpPr>
        <p:sp>
          <p:nvSpPr>
            <p:cNvPr id="215" name="Graphic 213">
              <a:extLst>
                <a:ext uri="{FF2B5EF4-FFF2-40B4-BE49-F238E27FC236}">
                  <a16:creationId xmlns:a16="http://schemas.microsoft.com/office/drawing/2014/main" id="{BA253324-4D3D-4198-AE96-7AA834360538}"/>
                </a:ext>
              </a:extLst>
            </p:cNvPr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>
                <a:gd name="connsiteX0" fmla="*/ 862943 w 880994"/>
                <a:gd name="connsiteY0" fmla="*/ 209257 h 848653"/>
                <a:gd name="connsiteX1" fmla="*/ 712448 w 880994"/>
                <a:gd name="connsiteY1" fmla="*/ 648359 h 848653"/>
                <a:gd name="connsiteX2" fmla="*/ 136185 w 880994"/>
                <a:gd name="connsiteY2" fmla="*/ 813142 h 848653"/>
                <a:gd name="connsiteX3" fmla="*/ 51412 w 880994"/>
                <a:gd name="connsiteY3" fmla="*/ 222592 h 848653"/>
                <a:gd name="connsiteX4" fmla="*/ 513375 w 880994"/>
                <a:gd name="connsiteY4" fmla="*/ 1612 h 848653"/>
                <a:gd name="connsiteX5" fmla="*/ 862943 w 880994"/>
                <a:gd name="connsiteY5" fmla="*/ 209257 h 84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94" h="848653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6" name="Picture 18" descr="Bow Compass School Illustration Transparent PNG &amp;amp; SVG Vector">
              <a:extLst>
                <a:ext uri="{FF2B5EF4-FFF2-40B4-BE49-F238E27FC236}">
                  <a16:creationId xmlns:a16="http://schemas.microsoft.com/office/drawing/2014/main" id="{58978599-9EE6-472F-8150-145A4010B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1" t="2824" r="21092" b="15779"/>
            <a:stretch/>
          </p:blipFill>
          <p:spPr bwMode="auto">
            <a:xfrm>
              <a:off x="4781550" y="1038225"/>
              <a:ext cx="2686050" cy="37433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" descr="Calculator Card - Assistive Cards">
              <a:extLst>
                <a:ext uri="{FF2B5EF4-FFF2-40B4-BE49-F238E27FC236}">
                  <a16:creationId xmlns:a16="http://schemas.microsoft.com/office/drawing/2014/main" id="{0CC412EF-1CDC-45C4-8F8C-323415FB0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703" y="1955800"/>
              <a:ext cx="2176298" cy="311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FC47A8B9-CBF1-4888-AAFC-DA31FA59934D}"/>
                </a:ext>
              </a:extLst>
            </p:cNvPr>
            <p:cNvSpPr/>
            <p:nvPr/>
          </p:nvSpPr>
          <p:spPr>
            <a:xfrm rot="20176134">
              <a:off x="5792805" y="4410564"/>
              <a:ext cx="1930179" cy="1353967"/>
            </a:xfrm>
            <a:custGeom>
              <a:avLst/>
              <a:gdLst>
                <a:gd name="connsiteX0" fmla="*/ 1930179 w 1930179"/>
                <a:gd name="connsiteY0" fmla="*/ 0 h 1353967"/>
                <a:gd name="connsiteX1" fmla="*/ 1930179 w 1930179"/>
                <a:gd name="connsiteY1" fmla="*/ 1353967 h 1353967"/>
                <a:gd name="connsiteX2" fmla="*/ 0 w 1930179"/>
                <a:gd name="connsiteY2" fmla="*/ 1353967 h 1353967"/>
                <a:gd name="connsiteX3" fmla="*/ 0 w 1930179"/>
                <a:gd name="connsiteY3" fmla="*/ 178344 h 1353967"/>
                <a:gd name="connsiteX4" fmla="*/ 150803 w 1930179"/>
                <a:gd name="connsiteY4" fmla="*/ 208833 h 1353967"/>
                <a:gd name="connsiteX5" fmla="*/ 1765938 w 1930179"/>
                <a:gd name="connsiteY5" fmla="*/ 61677 h 1353967"/>
                <a:gd name="connsiteX6" fmla="*/ 1922636 w 1930179"/>
                <a:gd name="connsiteY6" fmla="*/ 3330 h 13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179" h="1353967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888F5C91-3075-4F0B-B7B6-0D9121707CC4}"/>
                </a:ext>
              </a:extLst>
            </p:cNvPr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>
                <a:gd name="connsiteX0" fmla="*/ 0 w 2647950"/>
                <a:gd name="connsiteY0" fmla="*/ 543 h 1602666"/>
                <a:gd name="connsiteX1" fmla="*/ 56435 w 2647950"/>
                <a:gd name="connsiteY1" fmla="*/ 93996 h 1602666"/>
                <a:gd name="connsiteX2" fmla="*/ 1361909 w 2647950"/>
                <a:gd name="connsiteY2" fmla="*/ 1008336 h 1602666"/>
                <a:gd name="connsiteX3" fmla="*/ 2611865 w 2647950"/>
                <a:gd name="connsiteY3" fmla="*/ 62035 h 1602666"/>
                <a:gd name="connsiteX4" fmla="*/ 2647950 w 2647950"/>
                <a:gd name="connsiteY4" fmla="*/ 0 h 1602666"/>
                <a:gd name="connsiteX5" fmla="*/ 2647950 w 2647950"/>
                <a:gd name="connsiteY5" fmla="*/ 1602666 h 1602666"/>
                <a:gd name="connsiteX6" fmla="*/ 0 w 2647950"/>
                <a:gd name="connsiteY6" fmla="*/ 1602666 h 160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1602666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3" name="Graphic 213">
            <a:extLst>
              <a:ext uri="{FF2B5EF4-FFF2-40B4-BE49-F238E27FC236}">
                <a16:creationId xmlns:a16="http://schemas.microsoft.com/office/drawing/2014/main" id="{5FB27A1F-480E-49C8-94BD-174BDC877CF0}"/>
              </a:ext>
            </a:extLst>
          </p:cNvPr>
          <p:cNvSpPr/>
          <p:nvPr/>
        </p:nvSpPr>
        <p:spPr>
          <a:xfrm>
            <a:off x="655598" y="1740868"/>
            <a:ext cx="3154085" cy="2959586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>
            <a:solidFill>
              <a:srgbClr val="15C2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Isosceles Triangle 224">
            <a:extLst>
              <a:ext uri="{FF2B5EF4-FFF2-40B4-BE49-F238E27FC236}">
                <a16:creationId xmlns:a16="http://schemas.microsoft.com/office/drawing/2014/main" id="{D388D7D6-491D-4E25-A486-9766612C4FA6}"/>
              </a:ext>
            </a:extLst>
          </p:cNvPr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350" h="122455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Isosceles Triangle 224">
            <a:extLst>
              <a:ext uri="{FF2B5EF4-FFF2-40B4-BE49-F238E27FC236}">
                <a16:creationId xmlns:a16="http://schemas.microsoft.com/office/drawing/2014/main" id="{66E8E1BE-8519-4E0F-AD29-9E8FB99CB8A5}"/>
              </a:ext>
            </a:extLst>
          </p:cNvPr>
          <p:cNvSpPr/>
          <p:nvPr/>
        </p:nvSpPr>
        <p:spPr>
          <a:xfrm rot="13007934">
            <a:off x="3457047" y="3363116"/>
            <a:ext cx="342778" cy="3079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Isosceles Triangle 224">
            <a:extLst>
              <a:ext uri="{FF2B5EF4-FFF2-40B4-BE49-F238E27FC236}">
                <a16:creationId xmlns:a16="http://schemas.microsoft.com/office/drawing/2014/main" id="{B1B8B3B5-30C2-4A62-8116-3E97C7707FBA}"/>
              </a:ext>
            </a:extLst>
          </p:cNvPr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EAE5A9EF-426F-4B2C-A73D-456D96A1A02A}"/>
              </a:ext>
            </a:extLst>
          </p:cNvPr>
          <p:cNvSpPr/>
          <p:nvPr/>
        </p:nvSpPr>
        <p:spPr>
          <a:xfrm>
            <a:off x="7216939" y="1438383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ABBF6CC3-EC06-4908-8AB9-11EE4848D1AF}"/>
              </a:ext>
            </a:extLst>
          </p:cNvPr>
          <p:cNvSpPr/>
          <p:nvPr/>
        </p:nvSpPr>
        <p:spPr>
          <a:xfrm>
            <a:off x="7874932" y="1443790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1859173-7AE8-45D0-94B9-3D2F6C918E3C}"/>
              </a:ext>
            </a:extLst>
          </p:cNvPr>
          <p:cNvSpPr/>
          <p:nvPr/>
        </p:nvSpPr>
        <p:spPr>
          <a:xfrm>
            <a:off x="9804313" y="-10858031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2932B6A-2411-49E5-9DAD-249F171CF904}"/>
              </a:ext>
            </a:extLst>
          </p:cNvPr>
          <p:cNvSpPr/>
          <p:nvPr/>
        </p:nvSpPr>
        <p:spPr>
          <a:xfrm>
            <a:off x="5838517" y="-9291573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5FC668B-86E4-48C7-99A0-B5F2254E594A}"/>
              </a:ext>
            </a:extLst>
          </p:cNvPr>
          <p:cNvSpPr/>
          <p:nvPr/>
        </p:nvSpPr>
        <p:spPr>
          <a:xfrm>
            <a:off x="1872721" y="-5977547"/>
            <a:ext cx="514965" cy="54283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77C3FF3-2549-4DA1-A840-E7A8BAB6BCB7}"/>
              </a:ext>
            </a:extLst>
          </p:cNvPr>
          <p:cNvSpPr>
            <a:spLocks noChangeAspect="1"/>
          </p:cNvSpPr>
          <p:nvPr/>
        </p:nvSpPr>
        <p:spPr>
          <a:xfrm rot="5400000">
            <a:off x="1557641" y="-6292630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A97C76-B64D-4878-A82F-7663F12CEE38}"/>
              </a:ext>
            </a:extLst>
          </p:cNvPr>
          <p:cNvGrpSpPr/>
          <p:nvPr/>
        </p:nvGrpSpPr>
        <p:grpSpPr>
          <a:xfrm rot="20504407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7BD4BEE-837E-4048-B682-7953F92E69EB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49FB08-6844-412B-8600-3779169FED96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961161F-E73D-4954-B2B4-E338AED2A921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459A5C5-977A-495D-8DA9-CD0093F61E65}"/>
              </a:ext>
            </a:extLst>
          </p:cNvPr>
          <p:cNvSpPr>
            <a:spLocks noChangeAspect="1"/>
          </p:cNvSpPr>
          <p:nvPr/>
        </p:nvSpPr>
        <p:spPr>
          <a:xfrm rot="2700000">
            <a:off x="9489234" y="-11302509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D2B572D-3543-43FD-BC9F-1BCCC6FA6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 rot="10800000">
            <a:off x="4207430" y="8979791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EA96873-D07F-4A0E-BAD0-E386F777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4" t="73837" r="-4611" b="-1769"/>
          <a:stretch/>
        </p:blipFill>
        <p:spPr bwMode="auto">
          <a:xfrm rot="11700000">
            <a:off x="7639896" y="-1785822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EF60E3D4-A2C4-4B94-AE49-9CB587B9B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3" t="37145" r="36080" b="34923"/>
          <a:stretch/>
        </p:blipFill>
        <p:spPr bwMode="auto">
          <a:xfrm rot="9258396">
            <a:off x="2810650" y="-2286543"/>
            <a:ext cx="658469" cy="5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D88B326-E90C-46C3-92D1-D6909D360C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5542"/>
          <a:stretch/>
        </p:blipFill>
        <p:spPr>
          <a:xfrm>
            <a:off x="3925077" y="3879267"/>
            <a:ext cx="2206943" cy="20945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386D825-F384-4AD9-AD2D-201DA1BAB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8014" y="4265977"/>
            <a:ext cx="2274005" cy="159119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6890CA1F-463A-4A10-884F-862EF6E9C5DF}"/>
              </a:ext>
            </a:extLst>
          </p:cNvPr>
          <p:cNvGrpSpPr/>
          <p:nvPr/>
        </p:nvGrpSpPr>
        <p:grpSpPr>
          <a:xfrm>
            <a:off x="3799623" y="5857171"/>
            <a:ext cx="7315206" cy="1553372"/>
            <a:chOff x="2353339" y="5846164"/>
            <a:chExt cx="7315206" cy="1553372"/>
          </a:xfrm>
        </p:grpSpPr>
        <p:grpSp>
          <p:nvGrpSpPr>
            <p:cNvPr id="44" name="Google Shape;579;p27">
              <a:extLst>
                <a:ext uri="{FF2B5EF4-FFF2-40B4-BE49-F238E27FC236}">
                  <a16:creationId xmlns:a16="http://schemas.microsoft.com/office/drawing/2014/main" id="{9F5AB6FA-4EA1-4171-A485-D8515771455D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6" name="Google Shape;580;p27">
                <a:extLst>
                  <a:ext uri="{FF2B5EF4-FFF2-40B4-BE49-F238E27FC236}">
                    <a16:creationId xmlns:a16="http://schemas.microsoft.com/office/drawing/2014/main" id="{32395030-EA3F-4AA6-932C-E240E7189D03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581;p27">
                <a:extLst>
                  <a:ext uri="{FF2B5EF4-FFF2-40B4-BE49-F238E27FC236}">
                    <a16:creationId xmlns:a16="http://schemas.microsoft.com/office/drawing/2014/main" id="{EABD6A92-2AD2-4EFD-BBC7-7D3A871EA553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582;p27">
                <a:extLst>
                  <a:ext uri="{FF2B5EF4-FFF2-40B4-BE49-F238E27FC236}">
                    <a16:creationId xmlns:a16="http://schemas.microsoft.com/office/drawing/2014/main" id="{5B6BA261-C185-4899-AE1B-227E00DCF079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583;p27">
                <a:extLst>
                  <a:ext uri="{FF2B5EF4-FFF2-40B4-BE49-F238E27FC236}">
                    <a16:creationId xmlns:a16="http://schemas.microsoft.com/office/drawing/2014/main" id="{45767AF5-B2A2-44DD-8115-C9A0ACB2484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84;p27">
                <a:extLst>
                  <a:ext uri="{FF2B5EF4-FFF2-40B4-BE49-F238E27FC236}">
                    <a16:creationId xmlns:a16="http://schemas.microsoft.com/office/drawing/2014/main" id="{708D42A4-9947-4CA4-A900-04015625D924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85;p27">
                <a:extLst>
                  <a:ext uri="{FF2B5EF4-FFF2-40B4-BE49-F238E27FC236}">
                    <a16:creationId xmlns:a16="http://schemas.microsoft.com/office/drawing/2014/main" id="{C1521F57-2383-41E7-ADE1-6504671BF792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9F8DF0A-60AC-4B39-BA34-281D1708EF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8584B07-43BB-3FBF-500F-32D3EF6BE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4902" y="2134241"/>
            <a:ext cx="10370195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3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171575" y="476250"/>
            <a:ext cx="1043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thương của mỗi phép chia sau dưới dạng phân số.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2BA1D8-BFA7-5226-A7E6-6901BC20F511}"/>
              </a:ext>
            </a:extLst>
          </p:cNvPr>
          <p:cNvSpPr txBox="1"/>
          <p:nvPr/>
        </p:nvSpPr>
        <p:spPr>
          <a:xfrm>
            <a:off x="685800" y="1352550"/>
            <a:ext cx="1046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 21 : 25           40 : 43            61 : 69              17 : 100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43E7F5-F729-E407-9BEA-9D3C1A56F8F3}"/>
              </a:ext>
            </a:extLst>
          </p:cNvPr>
          <p:cNvSpPr txBox="1"/>
          <p:nvPr/>
        </p:nvSpPr>
        <p:spPr>
          <a:xfrm>
            <a:off x="723900" y="2943225"/>
            <a:ext cx="1046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b) 9 : 4               51 : 7              60 : 69              200 : 163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A00527-B757-1A9B-295F-00F3BA2D117A}"/>
              </a:ext>
            </a:extLst>
          </p:cNvPr>
          <p:cNvGrpSpPr/>
          <p:nvPr/>
        </p:nvGrpSpPr>
        <p:grpSpPr>
          <a:xfrm>
            <a:off x="2447925" y="1144044"/>
            <a:ext cx="1381125" cy="1214656"/>
            <a:chOff x="9134475" y="3001419"/>
            <a:chExt cx="1381125" cy="12146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C5C2BB1-F9DB-35D8-265B-271C43EAEA79}"/>
                </a:ext>
              </a:extLst>
            </p:cNvPr>
            <p:cNvGrpSpPr/>
            <p:nvPr/>
          </p:nvGrpSpPr>
          <p:grpSpPr>
            <a:xfrm>
              <a:off x="9420226" y="3001419"/>
              <a:ext cx="1095374" cy="1214656"/>
              <a:chOff x="1666876" y="1639344"/>
              <a:chExt cx="1095374" cy="1214656"/>
            </a:xfrm>
          </p:grpSpPr>
          <p:sp>
            <p:nvSpPr>
              <p:cNvPr id="9" name="Text Box 6">
                <a:extLst>
                  <a:ext uri="{FF2B5EF4-FFF2-40B4-BE49-F238E27FC236}">
                    <a16:creationId xmlns:a16="http://schemas.microsoft.com/office/drawing/2014/main" id="{5EECD09A-D913-0395-7B98-50028FE83D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21</a:t>
                </a:r>
              </a:p>
            </p:txBody>
          </p:sp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id="{E3CFF90E-65C8-E7FF-20B3-91C3BBADB1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5" y="220766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25</a:t>
                </a:r>
              </a:p>
            </p:txBody>
          </p:sp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DD6F72F1-055D-4F02-E81B-2A3BDF6132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EA6369-F10B-15F2-5DF2-6B83B0BD5836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A00A5BB-F730-DEBE-FE6C-21B607AB696D}"/>
              </a:ext>
            </a:extLst>
          </p:cNvPr>
          <p:cNvGrpSpPr/>
          <p:nvPr/>
        </p:nvGrpSpPr>
        <p:grpSpPr>
          <a:xfrm>
            <a:off x="4867275" y="1105944"/>
            <a:ext cx="1381125" cy="1214656"/>
            <a:chOff x="9134475" y="3001419"/>
            <a:chExt cx="1381125" cy="121465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FFA084-2603-79C4-0A84-BF5E77D0AFE1}"/>
                </a:ext>
              </a:extLst>
            </p:cNvPr>
            <p:cNvGrpSpPr/>
            <p:nvPr/>
          </p:nvGrpSpPr>
          <p:grpSpPr>
            <a:xfrm>
              <a:off x="9420226" y="3001419"/>
              <a:ext cx="1095374" cy="1214656"/>
              <a:chOff x="1666876" y="1639344"/>
              <a:chExt cx="1095374" cy="1214656"/>
            </a:xfrm>
          </p:grpSpPr>
          <p:sp>
            <p:nvSpPr>
              <p:cNvPr id="18" name="Text Box 6">
                <a:extLst>
                  <a:ext uri="{FF2B5EF4-FFF2-40B4-BE49-F238E27FC236}">
                    <a16:creationId xmlns:a16="http://schemas.microsoft.com/office/drawing/2014/main" id="{F51BEAAC-1E39-A2E2-56F6-383D7EDADC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40</a:t>
                </a:r>
              </a:p>
            </p:txBody>
          </p:sp>
          <p:sp>
            <p:nvSpPr>
              <p:cNvPr id="37" name="Text Box 7">
                <a:extLst>
                  <a:ext uri="{FF2B5EF4-FFF2-40B4-BE49-F238E27FC236}">
                    <a16:creationId xmlns:a16="http://schemas.microsoft.com/office/drawing/2014/main" id="{A27AAAEE-EAD2-3E94-89DB-814E7335AE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5" y="220766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43</a:t>
                </a:r>
              </a:p>
            </p:txBody>
          </p:sp>
          <p:sp>
            <p:nvSpPr>
              <p:cNvPr id="72" name="Line 8">
                <a:extLst>
                  <a:ext uri="{FF2B5EF4-FFF2-40B4-BE49-F238E27FC236}">
                    <a16:creationId xmlns:a16="http://schemas.microsoft.com/office/drawing/2014/main" id="{0B84783E-CEA5-AF22-A234-C53CE0DF47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3C259E4-3FD8-6EE2-467C-62C75AECF5D0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2788BB5-5A21-0148-DB1A-F8BB69575380}"/>
              </a:ext>
            </a:extLst>
          </p:cNvPr>
          <p:cNvGrpSpPr/>
          <p:nvPr/>
        </p:nvGrpSpPr>
        <p:grpSpPr>
          <a:xfrm>
            <a:off x="7362825" y="1105944"/>
            <a:ext cx="1381125" cy="1214656"/>
            <a:chOff x="9134475" y="3001419"/>
            <a:chExt cx="1381125" cy="1214656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BFC5F04-DC39-54D7-B76F-4F469777B6F5}"/>
                </a:ext>
              </a:extLst>
            </p:cNvPr>
            <p:cNvGrpSpPr/>
            <p:nvPr/>
          </p:nvGrpSpPr>
          <p:grpSpPr>
            <a:xfrm>
              <a:off x="9420226" y="3001419"/>
              <a:ext cx="1095374" cy="1214656"/>
              <a:chOff x="1666876" y="1639344"/>
              <a:chExt cx="1095374" cy="1214656"/>
            </a:xfrm>
          </p:grpSpPr>
          <p:sp>
            <p:nvSpPr>
              <p:cNvPr id="76" name="Text Box 6">
                <a:extLst>
                  <a:ext uri="{FF2B5EF4-FFF2-40B4-BE49-F238E27FC236}">
                    <a16:creationId xmlns:a16="http://schemas.microsoft.com/office/drawing/2014/main" id="{A1A29F2A-20E5-70A9-CF31-4ABF1A476A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61</a:t>
                </a:r>
              </a:p>
            </p:txBody>
          </p:sp>
          <p:sp>
            <p:nvSpPr>
              <p:cNvPr id="77" name="Text Box 7">
                <a:extLst>
                  <a:ext uri="{FF2B5EF4-FFF2-40B4-BE49-F238E27FC236}">
                    <a16:creationId xmlns:a16="http://schemas.microsoft.com/office/drawing/2014/main" id="{FE7E0357-356A-248C-026A-1D88F8CE12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5" y="220766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69</a:t>
                </a:r>
              </a:p>
            </p:txBody>
          </p:sp>
          <p:sp>
            <p:nvSpPr>
              <p:cNvPr id="78" name="Line 8">
                <a:extLst>
                  <a:ext uri="{FF2B5EF4-FFF2-40B4-BE49-F238E27FC236}">
                    <a16:creationId xmlns:a16="http://schemas.microsoft.com/office/drawing/2014/main" id="{ADD2DE7A-A91C-E224-82CE-39E0D857A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6E689A1-E8F1-9C82-95A6-6BDEAAD06CCD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82049D0-B2E1-8276-1ABD-B7C9DA7DE26A}"/>
              </a:ext>
            </a:extLst>
          </p:cNvPr>
          <p:cNvGrpSpPr/>
          <p:nvPr/>
        </p:nvGrpSpPr>
        <p:grpSpPr>
          <a:xfrm>
            <a:off x="10344150" y="1086894"/>
            <a:ext cx="1381125" cy="1195606"/>
            <a:chOff x="9134475" y="3001419"/>
            <a:chExt cx="1381125" cy="119560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6C45748-76F6-E6C9-FBD0-C4D9FD9418CE}"/>
                </a:ext>
              </a:extLst>
            </p:cNvPr>
            <p:cNvGrpSpPr/>
            <p:nvPr/>
          </p:nvGrpSpPr>
          <p:grpSpPr>
            <a:xfrm>
              <a:off x="9324975" y="3001419"/>
              <a:ext cx="1190625" cy="1195606"/>
              <a:chOff x="1571625" y="1639344"/>
              <a:chExt cx="1190625" cy="1195606"/>
            </a:xfrm>
          </p:grpSpPr>
          <p:sp>
            <p:nvSpPr>
              <p:cNvPr id="82" name="Text Box 6">
                <a:extLst>
                  <a:ext uri="{FF2B5EF4-FFF2-40B4-BE49-F238E27FC236}">
                    <a16:creationId xmlns:a16="http://schemas.microsoft.com/office/drawing/2014/main" id="{4486AA19-D7A3-9022-885D-B6D2A5DA34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17</a:t>
                </a:r>
              </a:p>
            </p:txBody>
          </p:sp>
          <p:sp>
            <p:nvSpPr>
              <p:cNvPr id="83" name="Text Box 7">
                <a:extLst>
                  <a:ext uri="{FF2B5EF4-FFF2-40B4-BE49-F238E27FC236}">
                    <a16:creationId xmlns:a16="http://schemas.microsoft.com/office/drawing/2014/main" id="{E65B4382-AF6F-6B0B-5B61-995AB1C64F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1625" y="218861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100</a:t>
                </a:r>
              </a:p>
            </p:txBody>
          </p:sp>
          <p:sp>
            <p:nvSpPr>
              <p:cNvPr id="84" name="Line 8">
                <a:extLst>
                  <a:ext uri="{FF2B5EF4-FFF2-40B4-BE49-F238E27FC236}">
                    <a16:creationId xmlns:a16="http://schemas.microsoft.com/office/drawing/2014/main" id="{60FE8545-E394-D74E-8AE9-D51C479F42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4" y="2238374"/>
                <a:ext cx="561975" cy="952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AF47108-9C31-6088-E471-73EB745087FE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EBDAA7E-BCF2-08E0-A96E-CBC5B61812E3}"/>
              </a:ext>
            </a:extLst>
          </p:cNvPr>
          <p:cNvGrpSpPr/>
          <p:nvPr/>
        </p:nvGrpSpPr>
        <p:grpSpPr>
          <a:xfrm>
            <a:off x="2124075" y="2706144"/>
            <a:ext cx="1038225" cy="1214656"/>
            <a:chOff x="9134475" y="3001419"/>
            <a:chExt cx="1038225" cy="1214656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386C316-7B30-F878-747B-53024AEDAA0F}"/>
                </a:ext>
              </a:extLst>
            </p:cNvPr>
            <p:cNvGrpSpPr/>
            <p:nvPr/>
          </p:nvGrpSpPr>
          <p:grpSpPr>
            <a:xfrm>
              <a:off x="9420226" y="3001419"/>
              <a:ext cx="752474" cy="1214656"/>
              <a:chOff x="1666876" y="1639344"/>
              <a:chExt cx="752474" cy="1214656"/>
            </a:xfrm>
          </p:grpSpPr>
          <p:sp>
            <p:nvSpPr>
              <p:cNvPr id="88" name="Text Box 6">
                <a:extLst>
                  <a:ext uri="{FF2B5EF4-FFF2-40B4-BE49-F238E27FC236}">
                    <a16:creationId xmlns:a16="http://schemas.microsoft.com/office/drawing/2014/main" id="{1C9F8FF2-3131-7A07-9BAA-F3EF8F61D7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7524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89" name="Text Box 7">
                <a:extLst>
                  <a:ext uri="{FF2B5EF4-FFF2-40B4-BE49-F238E27FC236}">
                    <a16:creationId xmlns:a16="http://schemas.microsoft.com/office/drawing/2014/main" id="{E65B082C-E26F-354A-295A-A194ECBE2D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6858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90" name="Line 8">
                <a:extLst>
                  <a:ext uri="{FF2B5EF4-FFF2-40B4-BE49-F238E27FC236}">
                    <a16:creationId xmlns:a16="http://schemas.microsoft.com/office/drawing/2014/main" id="{86E3821E-1ADD-00C0-972C-D08C08786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9C9E43F-EB12-A0C5-2833-B7D0A8D52BCE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6FF0A2F-F607-019D-4DC0-3283A72B4512}"/>
              </a:ext>
            </a:extLst>
          </p:cNvPr>
          <p:cNvGrpSpPr/>
          <p:nvPr/>
        </p:nvGrpSpPr>
        <p:grpSpPr>
          <a:xfrm>
            <a:off x="4676775" y="2687094"/>
            <a:ext cx="1038225" cy="1214656"/>
            <a:chOff x="9134475" y="3001419"/>
            <a:chExt cx="1038225" cy="1214656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9D638B8-D0D8-2BC1-D15C-3FBE89F47D6C}"/>
                </a:ext>
              </a:extLst>
            </p:cNvPr>
            <p:cNvGrpSpPr/>
            <p:nvPr/>
          </p:nvGrpSpPr>
          <p:grpSpPr>
            <a:xfrm>
              <a:off x="9420226" y="3001419"/>
              <a:ext cx="752474" cy="1214656"/>
              <a:chOff x="1666876" y="1639344"/>
              <a:chExt cx="752474" cy="1214656"/>
            </a:xfrm>
          </p:grpSpPr>
          <p:sp>
            <p:nvSpPr>
              <p:cNvPr id="94" name="Text Box 6">
                <a:extLst>
                  <a:ext uri="{FF2B5EF4-FFF2-40B4-BE49-F238E27FC236}">
                    <a16:creationId xmlns:a16="http://schemas.microsoft.com/office/drawing/2014/main" id="{FEECD7F6-4CB5-5C93-03D4-9F7A0C681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7524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51</a:t>
                </a:r>
              </a:p>
            </p:txBody>
          </p:sp>
          <p:sp>
            <p:nvSpPr>
              <p:cNvPr id="95" name="Text Box 7">
                <a:extLst>
                  <a:ext uri="{FF2B5EF4-FFF2-40B4-BE49-F238E27FC236}">
                    <a16:creationId xmlns:a16="http://schemas.microsoft.com/office/drawing/2014/main" id="{A5EC9809-7306-6052-AFD9-C7B5627D59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6858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96" name="Line 8">
                <a:extLst>
                  <a:ext uri="{FF2B5EF4-FFF2-40B4-BE49-F238E27FC236}">
                    <a16:creationId xmlns:a16="http://schemas.microsoft.com/office/drawing/2014/main" id="{FA43C14B-8834-2FB2-1C0B-B5283F26E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96EDB41-E255-52FE-F5F0-1EE7C226CBFE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01C20A4-235F-1FD4-4A15-A2E25F2936E6}"/>
              </a:ext>
            </a:extLst>
          </p:cNvPr>
          <p:cNvGrpSpPr/>
          <p:nvPr/>
        </p:nvGrpSpPr>
        <p:grpSpPr>
          <a:xfrm>
            <a:off x="7296150" y="2696619"/>
            <a:ext cx="1038225" cy="1214656"/>
            <a:chOff x="9134475" y="3001419"/>
            <a:chExt cx="1038225" cy="1214656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E8C2154-5156-C70F-73CD-B1D1D98C9339}"/>
                </a:ext>
              </a:extLst>
            </p:cNvPr>
            <p:cNvGrpSpPr/>
            <p:nvPr/>
          </p:nvGrpSpPr>
          <p:grpSpPr>
            <a:xfrm>
              <a:off x="9420226" y="3001419"/>
              <a:ext cx="752474" cy="1214656"/>
              <a:chOff x="1666876" y="1639344"/>
              <a:chExt cx="752474" cy="1214656"/>
            </a:xfrm>
          </p:grpSpPr>
          <p:sp>
            <p:nvSpPr>
              <p:cNvPr id="100" name="Text Box 6">
                <a:extLst>
                  <a:ext uri="{FF2B5EF4-FFF2-40B4-BE49-F238E27FC236}">
                    <a16:creationId xmlns:a16="http://schemas.microsoft.com/office/drawing/2014/main" id="{7960F89A-6154-6872-4DDF-FDFFE6B79E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7524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101" name="Text Box 7">
                <a:extLst>
                  <a:ext uri="{FF2B5EF4-FFF2-40B4-BE49-F238E27FC236}">
                    <a16:creationId xmlns:a16="http://schemas.microsoft.com/office/drawing/2014/main" id="{C7CE6117-42BE-E776-9377-89E04C9485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6858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69</a:t>
                </a:r>
              </a:p>
            </p:txBody>
          </p:sp>
          <p:sp>
            <p:nvSpPr>
              <p:cNvPr id="102" name="Line 8">
                <a:extLst>
                  <a:ext uri="{FF2B5EF4-FFF2-40B4-BE49-F238E27FC236}">
                    <a16:creationId xmlns:a16="http://schemas.microsoft.com/office/drawing/2014/main" id="{2C670B45-EF81-3342-62C0-3748D71E5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B48C343-445C-17B2-3C93-18D8DDB003B2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1D9CC5F-41D2-0D4E-6A64-0DBE9A6D6063}"/>
              </a:ext>
            </a:extLst>
          </p:cNvPr>
          <p:cNvGrpSpPr/>
          <p:nvPr/>
        </p:nvGrpSpPr>
        <p:grpSpPr>
          <a:xfrm>
            <a:off x="10467975" y="2687094"/>
            <a:ext cx="1209675" cy="1214656"/>
            <a:chOff x="9134475" y="3001419"/>
            <a:chExt cx="1209675" cy="1214656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352B597C-5944-F43E-CF52-8A495C97090F}"/>
                </a:ext>
              </a:extLst>
            </p:cNvPr>
            <p:cNvGrpSpPr/>
            <p:nvPr/>
          </p:nvGrpSpPr>
          <p:grpSpPr>
            <a:xfrm>
              <a:off x="9420226" y="3001419"/>
              <a:ext cx="923924" cy="1214656"/>
              <a:chOff x="1666876" y="1639344"/>
              <a:chExt cx="923924" cy="1214656"/>
            </a:xfrm>
          </p:grpSpPr>
          <p:sp>
            <p:nvSpPr>
              <p:cNvPr id="106" name="Text Box 6">
                <a:extLst>
                  <a:ext uri="{FF2B5EF4-FFF2-40B4-BE49-F238E27FC236}">
                    <a16:creationId xmlns:a16="http://schemas.microsoft.com/office/drawing/2014/main" id="{CBC879B4-429B-2569-5F61-403A3CE25E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92392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200</a:t>
                </a:r>
              </a:p>
            </p:txBody>
          </p:sp>
          <p:sp>
            <p:nvSpPr>
              <p:cNvPr id="107" name="Text Box 7">
                <a:extLst>
                  <a:ext uri="{FF2B5EF4-FFF2-40B4-BE49-F238E27FC236}">
                    <a16:creationId xmlns:a16="http://schemas.microsoft.com/office/drawing/2014/main" id="{1865A71F-6C55-2DF8-54D5-403CCCF20C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9048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163</a:t>
                </a:r>
              </a:p>
            </p:txBody>
          </p:sp>
          <p:sp>
            <p:nvSpPr>
              <p:cNvPr id="108" name="Line 8">
                <a:extLst>
                  <a:ext uri="{FF2B5EF4-FFF2-40B4-BE49-F238E27FC236}">
                    <a16:creationId xmlns:a16="http://schemas.microsoft.com/office/drawing/2014/main" id="{92DFA624-744A-F253-116E-0041EEDE1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4" y="2238374"/>
                <a:ext cx="771525" cy="952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AACE177-323B-FF46-BCCE-7D475448D1BC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360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171575" y="476250"/>
            <a:ext cx="1043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phân số thích hợp là thương của mỗi phép chia.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6B15A-4FF0-5668-CC9F-689CFF699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050024"/>
            <a:ext cx="8424862" cy="515551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CBD363-99D0-A4DE-9DAF-269D3BB645F0}"/>
              </a:ext>
            </a:extLst>
          </p:cNvPr>
          <p:cNvCxnSpPr/>
          <p:nvPr/>
        </p:nvCxnSpPr>
        <p:spPr>
          <a:xfrm>
            <a:off x="5124450" y="1933575"/>
            <a:ext cx="1714500" cy="12096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5E79EE9-E0F3-0E2F-9292-D23A5FFF6804}"/>
              </a:ext>
            </a:extLst>
          </p:cNvPr>
          <p:cNvCxnSpPr>
            <a:cxnSpLocks/>
          </p:cNvCxnSpPr>
          <p:nvPr/>
        </p:nvCxnSpPr>
        <p:spPr>
          <a:xfrm>
            <a:off x="5172075" y="3095625"/>
            <a:ext cx="1685925" cy="2543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9E77FE-2243-BD00-9C41-460EBF56F526}"/>
              </a:ext>
            </a:extLst>
          </p:cNvPr>
          <p:cNvCxnSpPr>
            <a:cxnSpLocks/>
          </p:cNvCxnSpPr>
          <p:nvPr/>
        </p:nvCxnSpPr>
        <p:spPr>
          <a:xfrm flipV="1">
            <a:off x="5143500" y="1866900"/>
            <a:ext cx="1704975" cy="255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B59E65B-222A-46DE-77DC-917A81561F1C}"/>
              </a:ext>
            </a:extLst>
          </p:cNvPr>
          <p:cNvCxnSpPr>
            <a:cxnSpLocks/>
          </p:cNvCxnSpPr>
          <p:nvPr/>
        </p:nvCxnSpPr>
        <p:spPr>
          <a:xfrm flipV="1">
            <a:off x="5162550" y="4352925"/>
            <a:ext cx="1685925" cy="1390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123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736A3E-3242-F138-506A-DDD1836BF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2724" y="1152525"/>
            <a:ext cx="602218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60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C86953-7621-8EA7-3B21-DEE412ADF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77" y="835320"/>
            <a:ext cx="10193395" cy="49016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F16C25-3AA0-3DE2-EFE2-044832E7B69B}"/>
              </a:ext>
            </a:extLst>
          </p:cNvPr>
          <p:cNvSpPr/>
          <p:nvPr/>
        </p:nvSpPr>
        <p:spPr>
          <a:xfrm>
            <a:off x="4591050" y="466725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E3899F-D919-769E-3C96-3E9773FC7FAF}"/>
              </a:ext>
            </a:extLst>
          </p:cNvPr>
          <p:cNvSpPr/>
          <p:nvPr/>
        </p:nvSpPr>
        <p:spPr>
          <a:xfrm>
            <a:off x="4610100" y="523875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2CBA2A-80AA-9DFF-F4B9-9F6C1512C9DB}"/>
              </a:ext>
            </a:extLst>
          </p:cNvPr>
          <p:cNvSpPr/>
          <p:nvPr/>
        </p:nvSpPr>
        <p:spPr>
          <a:xfrm>
            <a:off x="9210675" y="464820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9060408-4C7F-5465-B88D-59D440911864}"/>
              </a:ext>
            </a:extLst>
          </p:cNvPr>
          <p:cNvSpPr/>
          <p:nvPr/>
        </p:nvSpPr>
        <p:spPr>
          <a:xfrm>
            <a:off x="9229725" y="521970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5775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 số đo thích hợp với cách đọc số đo đó.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13542-170F-AD91-F74E-28F333171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75" y="1262480"/>
            <a:ext cx="6005512" cy="51764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96E20A-E47F-7801-56DA-C6B1A3F29084}"/>
              </a:ext>
            </a:extLst>
          </p:cNvPr>
          <p:cNvCxnSpPr/>
          <p:nvPr/>
        </p:nvCxnSpPr>
        <p:spPr>
          <a:xfrm>
            <a:off x="4086225" y="2647950"/>
            <a:ext cx="1638300" cy="30670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5F3038-834F-B1C1-4A04-509282BD4DAA}"/>
              </a:ext>
            </a:extLst>
          </p:cNvPr>
          <p:cNvCxnSpPr>
            <a:cxnSpLocks/>
          </p:cNvCxnSpPr>
          <p:nvPr/>
        </p:nvCxnSpPr>
        <p:spPr>
          <a:xfrm flipH="1">
            <a:off x="6667500" y="2447925"/>
            <a:ext cx="1457325" cy="22574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FDA61E-7E7D-A8AB-1850-356E4111140B}"/>
              </a:ext>
            </a:extLst>
          </p:cNvPr>
          <p:cNvCxnSpPr>
            <a:cxnSpLocks/>
          </p:cNvCxnSpPr>
          <p:nvPr/>
        </p:nvCxnSpPr>
        <p:spPr>
          <a:xfrm flipH="1">
            <a:off x="4552950" y="3962400"/>
            <a:ext cx="952500" cy="9048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1C6263C-01B5-6AB9-4CD8-4FF300865939}"/>
              </a:ext>
            </a:extLst>
          </p:cNvPr>
          <p:cNvCxnSpPr>
            <a:cxnSpLocks/>
          </p:cNvCxnSpPr>
          <p:nvPr/>
        </p:nvCxnSpPr>
        <p:spPr>
          <a:xfrm>
            <a:off x="6362700" y="2847975"/>
            <a:ext cx="1647825" cy="15621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772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A8F3CF-CAFE-F2E4-49BC-D2FD6C348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2" y="1914524"/>
            <a:ext cx="6736058" cy="923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89E151-14F6-3639-27BB-FCD3DDE8B14E}"/>
              </a:ext>
            </a:extLst>
          </p:cNvPr>
          <p:cNvSpPr txBox="1"/>
          <p:nvPr/>
        </p:nvSpPr>
        <p:spPr>
          <a:xfrm>
            <a:off x="1000125" y="1276350"/>
            <a:ext cx="11077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Chia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3541B6-680F-1B90-A407-B3F05DF5A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3014662"/>
            <a:ext cx="3347160" cy="13573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1EF2C-0EAE-C2E0-B8C6-081C2A959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74" y="3214687"/>
            <a:ext cx="7718268" cy="1033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43939B7-860E-CE26-9F5F-CEBAD619F987}"/>
                  </a:ext>
                </a:extLst>
              </p:cNvPr>
              <p:cNvSpPr/>
              <p:nvPr/>
            </p:nvSpPr>
            <p:spPr>
              <a:xfrm>
                <a:off x="4867275" y="3295650"/>
                <a:ext cx="55245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43939B7-860E-CE26-9F5F-CEBAD619F9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275" y="3295650"/>
                <a:ext cx="552450" cy="96202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ADC7B74-C15B-D221-5180-620FC4A73455}"/>
                  </a:ext>
                </a:extLst>
              </p:cNvPr>
              <p:cNvSpPr/>
              <p:nvPr/>
            </p:nvSpPr>
            <p:spPr>
              <a:xfrm>
                <a:off x="7648575" y="3267075"/>
                <a:ext cx="55245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ADC7B74-C15B-D221-5180-620FC4A73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575" y="3267075"/>
                <a:ext cx="552450" cy="96202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69B4F116-EDF9-941B-8078-49BA5E74CBA0}"/>
                  </a:ext>
                </a:extLst>
              </p:cNvPr>
              <p:cNvSpPr/>
              <p:nvPr/>
            </p:nvSpPr>
            <p:spPr>
              <a:xfrm>
                <a:off x="10534650" y="3248025"/>
                <a:ext cx="55245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69B4F116-EDF9-941B-8078-49BA5E74C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4650" y="3248025"/>
                <a:ext cx="552450" cy="96202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395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/>
      <p:bldP spid="14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hợp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89E151-14F6-3639-27BB-FCD3DDE8B14E}"/>
              </a:ext>
            </a:extLst>
          </p:cNvPr>
          <p:cNvSpPr txBox="1"/>
          <p:nvPr/>
        </p:nvSpPr>
        <p:spPr>
          <a:xfrm>
            <a:off x="1000125" y="1276350"/>
            <a:ext cx="11077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Nếu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AB = 1 m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thì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AC, AD, AE, AG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mấy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D7C419-6CF6-D4C4-1F1C-21CB38CD8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2633662"/>
            <a:ext cx="3102430" cy="117633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60D34D7-D065-F7EC-37C3-EE090BB45C2F}"/>
              </a:ext>
            </a:extLst>
          </p:cNvPr>
          <p:cNvGrpSpPr/>
          <p:nvPr/>
        </p:nvGrpSpPr>
        <p:grpSpPr>
          <a:xfrm>
            <a:off x="4181475" y="2886075"/>
            <a:ext cx="7696200" cy="646331"/>
            <a:chOff x="4181475" y="2886075"/>
            <a:chExt cx="7696200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4057B5-0AD2-99E3-760C-BDFFF1C1448B}"/>
                </a:ext>
              </a:extLst>
            </p:cNvPr>
            <p:cNvSpPr txBox="1"/>
            <p:nvPr/>
          </p:nvSpPr>
          <p:spPr>
            <a:xfrm>
              <a:off x="4181475" y="2886075"/>
              <a:ext cx="7696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3600" b="0" i="0" dirty="0">
                  <a:solidFill>
                    <a:srgbClr val="000000"/>
                  </a:solidFill>
                  <a:effectLst/>
                </a:rPr>
                <a:t>AD =       m       AE =       m     AG =       m</a:t>
              </a:r>
              <a:endParaRPr lang="en-US" sz="3600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7B72C66-E53E-C753-592B-4815D5DC740F}"/>
                </a:ext>
              </a:extLst>
            </p:cNvPr>
            <p:cNvSpPr/>
            <p:nvPr/>
          </p:nvSpPr>
          <p:spPr>
            <a:xfrm>
              <a:off x="5267325" y="2962275"/>
              <a:ext cx="571500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6215B6-C605-153D-1248-D281215B5A50}"/>
                </a:ext>
              </a:extLst>
            </p:cNvPr>
            <p:cNvSpPr/>
            <p:nvPr/>
          </p:nvSpPr>
          <p:spPr>
            <a:xfrm>
              <a:off x="7829550" y="2943225"/>
              <a:ext cx="571500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73D4C82-2330-198F-ABD0-F0A491BA361C}"/>
                </a:ext>
              </a:extLst>
            </p:cNvPr>
            <p:cNvSpPr/>
            <p:nvPr/>
          </p:nvSpPr>
          <p:spPr>
            <a:xfrm>
              <a:off x="10344150" y="2962275"/>
              <a:ext cx="571500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2F42497-37FE-B3F5-BCBB-6B8B981F9AFF}"/>
                  </a:ext>
                </a:extLst>
              </p:cNvPr>
              <p:cNvSpPr/>
              <p:nvPr/>
            </p:nvSpPr>
            <p:spPr>
              <a:xfrm>
                <a:off x="5248275" y="2762250"/>
                <a:ext cx="60960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2F42497-37FE-B3F5-BCBB-6B8B981F9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275" y="2762250"/>
                <a:ext cx="609600" cy="96202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CF721B9-9FE1-FF8F-ACF3-233D24A38B3F}"/>
                  </a:ext>
                </a:extLst>
              </p:cNvPr>
              <p:cNvSpPr/>
              <p:nvPr/>
            </p:nvSpPr>
            <p:spPr>
              <a:xfrm>
                <a:off x="7829550" y="2714625"/>
                <a:ext cx="60960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CF721B9-9FE1-FF8F-ACF3-233D24A38B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550" y="2714625"/>
                <a:ext cx="609600" cy="96202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E001D34-3984-4491-A52C-63306503FCC5}"/>
                  </a:ext>
                </a:extLst>
              </p:cNvPr>
              <p:cNvSpPr/>
              <p:nvPr/>
            </p:nvSpPr>
            <p:spPr>
              <a:xfrm>
                <a:off x="10306050" y="2743200"/>
                <a:ext cx="60960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E001D34-3984-4491-A52C-63306503FC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050" y="2743200"/>
                <a:ext cx="609600" cy="96202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185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C2FEC19E-11AD-44E1-8EA7-6F095DD71BB6}"/>
              </a:ext>
            </a:extLst>
          </p:cNvPr>
          <p:cNvSpPr/>
          <p:nvPr/>
        </p:nvSpPr>
        <p:spPr>
          <a:xfrm>
            <a:off x="4349632" y="2870410"/>
            <a:ext cx="7393378" cy="1002154"/>
          </a:xfrm>
          <a:custGeom>
            <a:avLst/>
            <a:gdLst>
              <a:gd name="connsiteX0" fmla="*/ 460418 w 6952355"/>
              <a:gd name="connsiteY0" fmla="*/ 0 h 920836"/>
              <a:gd name="connsiteX1" fmla="*/ 6045263 w 6952355"/>
              <a:gd name="connsiteY1" fmla="*/ 0 h 920836"/>
              <a:gd name="connsiteX2" fmla="*/ 6427049 w 6952355"/>
              <a:gd name="connsiteY2" fmla="*/ 202994 h 920836"/>
              <a:gd name="connsiteX3" fmla="*/ 6448821 w 6952355"/>
              <a:gd name="connsiteY3" fmla="*/ 243106 h 920836"/>
              <a:gd name="connsiteX4" fmla="*/ 6884789 w 6952355"/>
              <a:gd name="connsiteY4" fmla="*/ 243106 h 920836"/>
              <a:gd name="connsiteX5" fmla="*/ 6952355 w 6952355"/>
              <a:gd name="connsiteY5" fmla="*/ 310672 h 920836"/>
              <a:gd name="connsiteX6" fmla="*/ 6932566 w 6952355"/>
              <a:gd name="connsiteY6" fmla="*/ 358449 h 920836"/>
              <a:gd name="connsiteX7" fmla="*/ 6920899 w 6952355"/>
              <a:gd name="connsiteY7" fmla="*/ 366314 h 920836"/>
              <a:gd name="connsiteX8" fmla="*/ 6404565 w 6952355"/>
              <a:gd name="connsiteY8" fmla="*/ 366314 h 920836"/>
              <a:gd name="connsiteX9" fmla="*/ 6361132 w 6952355"/>
              <a:gd name="connsiteY9" fmla="*/ 384305 h 920836"/>
              <a:gd name="connsiteX10" fmla="*/ 6343141 w 6952355"/>
              <a:gd name="connsiteY10" fmla="*/ 427738 h 920836"/>
              <a:gd name="connsiteX11" fmla="*/ 6343141 w 6952355"/>
              <a:gd name="connsiteY11" fmla="*/ 427737 h 920836"/>
              <a:gd name="connsiteX12" fmla="*/ 6343141 w 6952355"/>
              <a:gd name="connsiteY12" fmla="*/ 427738 h 920836"/>
              <a:gd name="connsiteX13" fmla="*/ 6343141 w 6952355"/>
              <a:gd name="connsiteY13" fmla="*/ 427738 h 920836"/>
              <a:gd name="connsiteX14" fmla="*/ 6361132 w 6952355"/>
              <a:gd name="connsiteY14" fmla="*/ 471171 h 920836"/>
              <a:gd name="connsiteX15" fmla="*/ 6404565 w 6952355"/>
              <a:gd name="connsiteY15" fmla="*/ 489161 h 920836"/>
              <a:gd name="connsiteX16" fmla="*/ 6599830 w 6952355"/>
              <a:gd name="connsiteY16" fmla="*/ 489161 h 920836"/>
              <a:gd name="connsiteX17" fmla="*/ 6608907 w 6952355"/>
              <a:gd name="connsiteY17" fmla="*/ 490994 h 920836"/>
              <a:gd name="connsiteX18" fmla="*/ 6650173 w 6952355"/>
              <a:gd name="connsiteY18" fmla="*/ 553250 h 920836"/>
              <a:gd name="connsiteX19" fmla="*/ 6630384 w 6952355"/>
              <a:gd name="connsiteY19" fmla="*/ 601027 h 920836"/>
              <a:gd name="connsiteX20" fmla="*/ 6608994 w 6952355"/>
              <a:gd name="connsiteY20" fmla="*/ 615448 h 920836"/>
              <a:gd name="connsiteX21" fmla="*/ 6727099 w 6952355"/>
              <a:gd name="connsiteY21" fmla="*/ 615448 h 920836"/>
              <a:gd name="connsiteX22" fmla="*/ 6794665 w 6952355"/>
              <a:gd name="connsiteY22" fmla="*/ 683014 h 920836"/>
              <a:gd name="connsiteX23" fmla="*/ 6727099 w 6952355"/>
              <a:gd name="connsiteY23" fmla="*/ 750580 h 920836"/>
              <a:gd name="connsiteX24" fmla="*/ 6402185 w 6952355"/>
              <a:gd name="connsiteY24" fmla="*/ 750580 h 920836"/>
              <a:gd name="connsiteX25" fmla="*/ 6400543 w 6952355"/>
              <a:gd name="connsiteY25" fmla="*/ 753287 h 920836"/>
              <a:gd name="connsiteX26" fmla="*/ 6045262 w 6952355"/>
              <a:gd name="connsiteY26" fmla="*/ 920836 h 920836"/>
              <a:gd name="connsiteX27" fmla="*/ 460418 w 6952355"/>
              <a:gd name="connsiteY27" fmla="*/ 920835 h 920836"/>
              <a:gd name="connsiteX28" fmla="*/ 9354 w 6952355"/>
              <a:gd name="connsiteY28" fmla="*/ 553207 h 920836"/>
              <a:gd name="connsiteX29" fmla="*/ 0 w 6952355"/>
              <a:gd name="connsiteY29" fmla="*/ 460418 h 920836"/>
              <a:gd name="connsiteX30" fmla="*/ 9354 w 6952355"/>
              <a:gd name="connsiteY30" fmla="*/ 367628 h 920836"/>
              <a:gd name="connsiteX31" fmla="*/ 460418 w 6952355"/>
              <a:gd name="connsiteY31" fmla="*/ 0 h 92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52355" h="920836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!!22222">
            <a:extLst>
              <a:ext uri="{FF2B5EF4-FFF2-40B4-BE49-F238E27FC236}">
                <a16:creationId xmlns:a16="http://schemas.microsoft.com/office/drawing/2014/main" id="{F1A6BB08-DB18-47C1-B3FB-BFF7BE4B524E}"/>
              </a:ext>
            </a:extLst>
          </p:cNvPr>
          <p:cNvSpPr/>
          <p:nvPr/>
        </p:nvSpPr>
        <p:spPr>
          <a:xfrm>
            <a:off x="5683521" y="3872564"/>
            <a:ext cx="3772330" cy="456111"/>
          </a:xfrm>
          <a:custGeom>
            <a:avLst/>
            <a:gdLst>
              <a:gd name="connsiteX0" fmla="*/ 0 w 3547305"/>
              <a:gd name="connsiteY0" fmla="*/ 0 h 419100"/>
              <a:gd name="connsiteX1" fmla="*/ 3531846 w 3547305"/>
              <a:gd name="connsiteY1" fmla="*/ 0 h 419100"/>
              <a:gd name="connsiteX2" fmla="*/ 3547305 w 3547305"/>
              <a:gd name="connsiteY2" fmla="*/ 1558 h 419100"/>
              <a:gd name="connsiteX3" fmla="*/ 3520531 w 3547305"/>
              <a:gd name="connsiteY3" fmla="*/ 4257 h 419100"/>
              <a:gd name="connsiteX4" fmla="*/ 3353213 w 3547305"/>
              <a:gd name="connsiteY4" fmla="*/ 209550 h 419100"/>
              <a:gd name="connsiteX5" fmla="*/ 3520531 w 3547305"/>
              <a:gd name="connsiteY5" fmla="*/ 414843 h 419100"/>
              <a:gd name="connsiteX6" fmla="*/ 3547305 w 3547305"/>
              <a:gd name="connsiteY6" fmla="*/ 417542 h 419100"/>
              <a:gd name="connsiteX7" fmla="*/ 3531846 w 3547305"/>
              <a:gd name="connsiteY7" fmla="*/ 419100 h 419100"/>
              <a:gd name="connsiteX8" fmla="*/ 0 w 3547305"/>
              <a:gd name="connsiteY8" fmla="*/ 419100 h 419100"/>
              <a:gd name="connsiteX9" fmla="*/ 209550 w 3547305"/>
              <a:gd name="connsiteY9" fmla="*/ 209550 h 419100"/>
              <a:gd name="connsiteX10" fmla="*/ 0 w 3547305"/>
              <a:gd name="connsiteY10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7305" h="41910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EDF81873-00E5-4D70-8B33-FE489C4CEAB3}"/>
              </a:ext>
            </a:extLst>
          </p:cNvPr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732D516-3BA7-4875-AD5F-A7CEB66DFA8E}"/>
              </a:ext>
            </a:extLst>
          </p:cNvPr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344AC395-7986-4855-83F0-4C41728285FA}"/>
              </a:ext>
            </a:extLst>
          </p:cNvPr>
          <p:cNvSpPr/>
          <p:nvPr/>
        </p:nvSpPr>
        <p:spPr>
          <a:xfrm>
            <a:off x="3894073" y="1972012"/>
            <a:ext cx="6208334" cy="456111"/>
          </a:xfrm>
          <a:custGeom>
            <a:avLst/>
            <a:gdLst>
              <a:gd name="connsiteX0" fmla="*/ 209550 w 5838000"/>
              <a:gd name="connsiteY0" fmla="*/ 0 h 419100"/>
              <a:gd name="connsiteX1" fmla="*/ 5403850 w 5838000"/>
              <a:gd name="connsiteY1" fmla="*/ 0 h 419100"/>
              <a:gd name="connsiteX2" fmla="*/ 5521011 w 5838000"/>
              <a:gd name="connsiteY2" fmla="*/ 35788 h 419100"/>
              <a:gd name="connsiteX3" fmla="*/ 5528791 w 5838000"/>
              <a:gd name="connsiteY3" fmla="*/ 42857 h 419100"/>
              <a:gd name="connsiteX4" fmla="*/ 5659841 w 5838000"/>
              <a:gd name="connsiteY4" fmla="*/ 42857 h 419100"/>
              <a:gd name="connsiteX5" fmla="*/ 5709412 w 5838000"/>
              <a:gd name="connsiteY5" fmla="*/ 92428 h 419100"/>
              <a:gd name="connsiteX6" fmla="*/ 5694893 w 5838000"/>
              <a:gd name="connsiteY6" fmla="*/ 127480 h 419100"/>
              <a:gd name="connsiteX7" fmla="*/ 5681367 w 5838000"/>
              <a:gd name="connsiteY7" fmla="*/ 136599 h 419100"/>
              <a:gd name="connsiteX8" fmla="*/ 5788429 w 5838000"/>
              <a:gd name="connsiteY8" fmla="*/ 136599 h 419100"/>
              <a:gd name="connsiteX9" fmla="*/ 5838000 w 5838000"/>
              <a:gd name="connsiteY9" fmla="*/ 186170 h 419100"/>
              <a:gd name="connsiteX10" fmla="*/ 5788429 w 5838000"/>
              <a:gd name="connsiteY10" fmla="*/ 235741 h 419100"/>
              <a:gd name="connsiteX11" fmla="*/ 5608112 w 5838000"/>
              <a:gd name="connsiteY11" fmla="*/ 235741 h 419100"/>
              <a:gd name="connsiteX12" fmla="*/ 5596932 w 5838000"/>
              <a:gd name="connsiteY12" fmla="*/ 291116 h 419100"/>
              <a:gd name="connsiteX13" fmla="*/ 5403850 w 5838000"/>
              <a:gd name="connsiteY13" fmla="*/ 419100 h 419100"/>
              <a:gd name="connsiteX14" fmla="*/ 209550 w 5838000"/>
              <a:gd name="connsiteY14" fmla="*/ 419100 h 419100"/>
              <a:gd name="connsiteX15" fmla="*/ 0 w 5838000"/>
              <a:gd name="connsiteY15" fmla="*/ 209550 h 419100"/>
              <a:gd name="connsiteX16" fmla="*/ 209550 w 5838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38000" h="41910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!!2222222">
            <a:extLst>
              <a:ext uri="{FF2B5EF4-FFF2-40B4-BE49-F238E27FC236}">
                <a16:creationId xmlns:a16="http://schemas.microsoft.com/office/drawing/2014/main" id="{336B72C8-ABEE-40CF-9BCB-34BC5069709C}"/>
              </a:ext>
            </a:extLst>
          </p:cNvPr>
          <p:cNvSpPr/>
          <p:nvPr/>
        </p:nvSpPr>
        <p:spPr>
          <a:xfrm>
            <a:off x="4365476" y="2414302"/>
            <a:ext cx="6629176" cy="456111"/>
          </a:xfrm>
          <a:custGeom>
            <a:avLst/>
            <a:gdLst>
              <a:gd name="connsiteX0" fmla="*/ 527608 w 6233739"/>
              <a:gd name="connsiteY0" fmla="*/ 0 h 419100"/>
              <a:gd name="connsiteX1" fmla="*/ 5721908 w 6233739"/>
              <a:gd name="connsiteY1" fmla="*/ 0 h 419100"/>
              <a:gd name="connsiteX2" fmla="*/ 5870082 w 6233739"/>
              <a:gd name="connsiteY2" fmla="*/ 61376 h 419100"/>
              <a:gd name="connsiteX3" fmla="*/ 5905527 w 6233739"/>
              <a:gd name="connsiteY3" fmla="*/ 113947 h 419100"/>
              <a:gd name="connsiteX4" fmla="*/ 6184168 w 6233739"/>
              <a:gd name="connsiteY4" fmla="*/ 113947 h 419100"/>
              <a:gd name="connsiteX5" fmla="*/ 6233739 w 6233739"/>
              <a:gd name="connsiteY5" fmla="*/ 163518 h 419100"/>
              <a:gd name="connsiteX6" fmla="*/ 6184168 w 6233739"/>
              <a:gd name="connsiteY6" fmla="*/ 213089 h 419100"/>
              <a:gd name="connsiteX7" fmla="*/ 6033028 w 6233739"/>
              <a:gd name="connsiteY7" fmla="*/ 213089 h 419100"/>
              <a:gd name="connsiteX8" fmla="*/ 6082599 w 6233739"/>
              <a:gd name="connsiteY8" fmla="*/ 262660 h 419100"/>
              <a:gd name="connsiteX9" fmla="*/ 6033028 w 6233739"/>
              <a:gd name="connsiteY9" fmla="*/ 312231 h 419100"/>
              <a:gd name="connsiteX10" fmla="*/ 5900754 w 6233739"/>
              <a:gd name="connsiteY10" fmla="*/ 312231 h 419100"/>
              <a:gd name="connsiteX11" fmla="*/ 5870082 w 6233739"/>
              <a:gd name="connsiteY11" fmla="*/ 357724 h 419100"/>
              <a:gd name="connsiteX12" fmla="*/ 5721908 w 6233739"/>
              <a:gd name="connsiteY12" fmla="*/ 419100 h 419100"/>
              <a:gd name="connsiteX13" fmla="*/ 527608 w 6233739"/>
              <a:gd name="connsiteY13" fmla="*/ 419100 h 419100"/>
              <a:gd name="connsiteX14" fmla="*/ 485377 w 6233739"/>
              <a:gd name="connsiteY14" fmla="*/ 414843 h 419100"/>
              <a:gd name="connsiteX15" fmla="*/ 481469 w 6233739"/>
              <a:gd name="connsiteY15" fmla="*/ 413630 h 419100"/>
              <a:gd name="connsiteX16" fmla="*/ 836350 w 6233739"/>
              <a:gd name="connsiteY16" fmla="*/ 413630 h 419100"/>
              <a:gd name="connsiteX17" fmla="*/ 968006 w 6233739"/>
              <a:gd name="connsiteY17" fmla="*/ 281974 h 419100"/>
              <a:gd name="connsiteX18" fmla="*/ 968007 w 6233739"/>
              <a:gd name="connsiteY18" fmla="*/ 281974 h 419100"/>
              <a:gd name="connsiteX19" fmla="*/ 836351 w 6233739"/>
              <a:gd name="connsiteY19" fmla="*/ 150318 h 419100"/>
              <a:gd name="connsiteX20" fmla="*/ 330017 w 6233739"/>
              <a:gd name="connsiteY20" fmla="*/ 150318 h 419100"/>
              <a:gd name="connsiteX21" fmla="*/ 330017 w 6233739"/>
              <a:gd name="connsiteY21" fmla="*/ 150317 h 419100"/>
              <a:gd name="connsiteX22" fmla="*/ 69027 w 6233739"/>
              <a:gd name="connsiteY22" fmla="*/ 150317 h 419100"/>
              <a:gd name="connsiteX23" fmla="*/ 0 w 6233739"/>
              <a:gd name="connsiteY23" fmla="*/ 81290 h 419100"/>
              <a:gd name="connsiteX24" fmla="*/ 69027 w 6233739"/>
              <a:gd name="connsiteY24" fmla="*/ 12263 h 419100"/>
              <a:gd name="connsiteX25" fmla="*/ 459587 w 6233739"/>
              <a:gd name="connsiteY25" fmla="*/ 12263 h 419100"/>
              <a:gd name="connsiteX26" fmla="*/ 485377 w 6233739"/>
              <a:gd name="connsiteY26" fmla="*/ 4257 h 419100"/>
              <a:gd name="connsiteX27" fmla="*/ 527608 w 6233739"/>
              <a:gd name="connsiteY27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33739" h="41910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9A30C1E-D081-421D-B5CA-C8C1F2C7EDE9}"/>
              </a:ext>
            </a:extLst>
          </p:cNvPr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EBBE2901-8DB4-46FF-BA8B-07E0651BE488}"/>
              </a:ext>
            </a:extLst>
          </p:cNvPr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Graphic 213">
            <a:extLst>
              <a:ext uri="{FF2B5EF4-FFF2-40B4-BE49-F238E27FC236}">
                <a16:creationId xmlns:a16="http://schemas.microsoft.com/office/drawing/2014/main" id="{F8D574BC-EB51-4313-A770-B78C2BAC4347}"/>
              </a:ext>
            </a:extLst>
          </p:cNvPr>
          <p:cNvSpPr/>
          <p:nvPr/>
        </p:nvSpPr>
        <p:spPr>
          <a:xfrm>
            <a:off x="949436" y="1691500"/>
            <a:ext cx="2786947" cy="2654469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6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B65170EE-7906-4EB7-8537-BEB57C21C100}"/>
              </a:ext>
            </a:extLst>
          </p:cNvPr>
          <p:cNvGrpSpPr/>
          <p:nvPr/>
        </p:nvGrpSpPr>
        <p:grpSpPr>
          <a:xfrm>
            <a:off x="314122" y="1519771"/>
            <a:ext cx="3264570" cy="3482759"/>
            <a:chOff x="3527222" y="1038225"/>
            <a:chExt cx="4430211" cy="4726306"/>
          </a:xfrm>
        </p:grpSpPr>
        <p:sp>
          <p:nvSpPr>
            <p:cNvPr id="215" name="Graphic 213">
              <a:extLst>
                <a:ext uri="{FF2B5EF4-FFF2-40B4-BE49-F238E27FC236}">
                  <a16:creationId xmlns:a16="http://schemas.microsoft.com/office/drawing/2014/main" id="{BA253324-4D3D-4198-AE96-7AA834360538}"/>
                </a:ext>
              </a:extLst>
            </p:cNvPr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>
                <a:gd name="connsiteX0" fmla="*/ 862943 w 880994"/>
                <a:gd name="connsiteY0" fmla="*/ 209257 h 848653"/>
                <a:gd name="connsiteX1" fmla="*/ 712448 w 880994"/>
                <a:gd name="connsiteY1" fmla="*/ 648359 h 848653"/>
                <a:gd name="connsiteX2" fmla="*/ 136185 w 880994"/>
                <a:gd name="connsiteY2" fmla="*/ 813142 h 848653"/>
                <a:gd name="connsiteX3" fmla="*/ 51412 w 880994"/>
                <a:gd name="connsiteY3" fmla="*/ 222592 h 848653"/>
                <a:gd name="connsiteX4" fmla="*/ 513375 w 880994"/>
                <a:gd name="connsiteY4" fmla="*/ 1612 h 848653"/>
                <a:gd name="connsiteX5" fmla="*/ 862943 w 880994"/>
                <a:gd name="connsiteY5" fmla="*/ 209257 h 84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94" h="848653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6" name="Picture 18" descr="Bow Compass School Illustration Transparent PNG &amp;amp; SVG Vector">
              <a:extLst>
                <a:ext uri="{FF2B5EF4-FFF2-40B4-BE49-F238E27FC236}">
                  <a16:creationId xmlns:a16="http://schemas.microsoft.com/office/drawing/2014/main" id="{58978599-9EE6-472F-8150-145A4010B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1" t="2824" r="21092" b="15779"/>
            <a:stretch/>
          </p:blipFill>
          <p:spPr bwMode="auto">
            <a:xfrm>
              <a:off x="4781550" y="1038225"/>
              <a:ext cx="2686050" cy="37433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" descr="Calculator Card - Assistive Cards">
              <a:extLst>
                <a:ext uri="{FF2B5EF4-FFF2-40B4-BE49-F238E27FC236}">
                  <a16:creationId xmlns:a16="http://schemas.microsoft.com/office/drawing/2014/main" id="{0CC412EF-1CDC-45C4-8F8C-323415FB0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703" y="1955800"/>
              <a:ext cx="2176298" cy="311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FC47A8B9-CBF1-4888-AAFC-DA31FA59934D}"/>
                </a:ext>
              </a:extLst>
            </p:cNvPr>
            <p:cNvSpPr/>
            <p:nvPr/>
          </p:nvSpPr>
          <p:spPr>
            <a:xfrm rot="20176134">
              <a:off x="5792805" y="4410564"/>
              <a:ext cx="1930179" cy="1353967"/>
            </a:xfrm>
            <a:custGeom>
              <a:avLst/>
              <a:gdLst>
                <a:gd name="connsiteX0" fmla="*/ 1930179 w 1930179"/>
                <a:gd name="connsiteY0" fmla="*/ 0 h 1353967"/>
                <a:gd name="connsiteX1" fmla="*/ 1930179 w 1930179"/>
                <a:gd name="connsiteY1" fmla="*/ 1353967 h 1353967"/>
                <a:gd name="connsiteX2" fmla="*/ 0 w 1930179"/>
                <a:gd name="connsiteY2" fmla="*/ 1353967 h 1353967"/>
                <a:gd name="connsiteX3" fmla="*/ 0 w 1930179"/>
                <a:gd name="connsiteY3" fmla="*/ 178344 h 1353967"/>
                <a:gd name="connsiteX4" fmla="*/ 150803 w 1930179"/>
                <a:gd name="connsiteY4" fmla="*/ 208833 h 1353967"/>
                <a:gd name="connsiteX5" fmla="*/ 1765938 w 1930179"/>
                <a:gd name="connsiteY5" fmla="*/ 61677 h 1353967"/>
                <a:gd name="connsiteX6" fmla="*/ 1922636 w 1930179"/>
                <a:gd name="connsiteY6" fmla="*/ 3330 h 13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179" h="1353967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888F5C91-3075-4F0B-B7B6-0D9121707CC4}"/>
                </a:ext>
              </a:extLst>
            </p:cNvPr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>
                <a:gd name="connsiteX0" fmla="*/ 0 w 2647950"/>
                <a:gd name="connsiteY0" fmla="*/ 543 h 1602666"/>
                <a:gd name="connsiteX1" fmla="*/ 56435 w 2647950"/>
                <a:gd name="connsiteY1" fmla="*/ 93996 h 1602666"/>
                <a:gd name="connsiteX2" fmla="*/ 1361909 w 2647950"/>
                <a:gd name="connsiteY2" fmla="*/ 1008336 h 1602666"/>
                <a:gd name="connsiteX3" fmla="*/ 2611865 w 2647950"/>
                <a:gd name="connsiteY3" fmla="*/ 62035 h 1602666"/>
                <a:gd name="connsiteX4" fmla="*/ 2647950 w 2647950"/>
                <a:gd name="connsiteY4" fmla="*/ 0 h 1602666"/>
                <a:gd name="connsiteX5" fmla="*/ 2647950 w 2647950"/>
                <a:gd name="connsiteY5" fmla="*/ 1602666 h 1602666"/>
                <a:gd name="connsiteX6" fmla="*/ 0 w 2647950"/>
                <a:gd name="connsiteY6" fmla="*/ 1602666 h 160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1602666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3" name="Graphic 213">
            <a:extLst>
              <a:ext uri="{FF2B5EF4-FFF2-40B4-BE49-F238E27FC236}">
                <a16:creationId xmlns:a16="http://schemas.microsoft.com/office/drawing/2014/main" id="{5FB27A1F-480E-49C8-94BD-174BDC877CF0}"/>
              </a:ext>
            </a:extLst>
          </p:cNvPr>
          <p:cNvSpPr/>
          <p:nvPr/>
        </p:nvSpPr>
        <p:spPr>
          <a:xfrm>
            <a:off x="655598" y="1740868"/>
            <a:ext cx="3154085" cy="2959586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>
            <a:solidFill>
              <a:srgbClr val="15C2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Isosceles Triangle 224">
            <a:extLst>
              <a:ext uri="{FF2B5EF4-FFF2-40B4-BE49-F238E27FC236}">
                <a16:creationId xmlns:a16="http://schemas.microsoft.com/office/drawing/2014/main" id="{D388D7D6-491D-4E25-A486-9766612C4FA6}"/>
              </a:ext>
            </a:extLst>
          </p:cNvPr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350" h="122455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Isosceles Triangle 224">
            <a:extLst>
              <a:ext uri="{FF2B5EF4-FFF2-40B4-BE49-F238E27FC236}">
                <a16:creationId xmlns:a16="http://schemas.microsoft.com/office/drawing/2014/main" id="{66E8E1BE-8519-4E0F-AD29-9E8FB99CB8A5}"/>
              </a:ext>
            </a:extLst>
          </p:cNvPr>
          <p:cNvSpPr/>
          <p:nvPr/>
        </p:nvSpPr>
        <p:spPr>
          <a:xfrm rot="13007934">
            <a:off x="3457047" y="3363116"/>
            <a:ext cx="342778" cy="3079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Isosceles Triangle 224">
            <a:extLst>
              <a:ext uri="{FF2B5EF4-FFF2-40B4-BE49-F238E27FC236}">
                <a16:creationId xmlns:a16="http://schemas.microsoft.com/office/drawing/2014/main" id="{B1B8B3B5-30C2-4A62-8116-3E97C7707FBA}"/>
              </a:ext>
            </a:extLst>
          </p:cNvPr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EAE5A9EF-426F-4B2C-A73D-456D96A1A02A}"/>
              </a:ext>
            </a:extLst>
          </p:cNvPr>
          <p:cNvSpPr/>
          <p:nvPr/>
        </p:nvSpPr>
        <p:spPr>
          <a:xfrm>
            <a:off x="7216939" y="1438383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ABBF6CC3-EC06-4908-8AB9-11EE4848D1AF}"/>
              </a:ext>
            </a:extLst>
          </p:cNvPr>
          <p:cNvSpPr/>
          <p:nvPr/>
        </p:nvSpPr>
        <p:spPr>
          <a:xfrm>
            <a:off x="7874932" y="1443790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1859173-7AE8-45D0-94B9-3D2F6C918E3C}"/>
              </a:ext>
            </a:extLst>
          </p:cNvPr>
          <p:cNvSpPr/>
          <p:nvPr/>
        </p:nvSpPr>
        <p:spPr>
          <a:xfrm>
            <a:off x="9804313" y="-10858031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2932B6A-2411-49E5-9DAD-249F171CF904}"/>
              </a:ext>
            </a:extLst>
          </p:cNvPr>
          <p:cNvSpPr/>
          <p:nvPr/>
        </p:nvSpPr>
        <p:spPr>
          <a:xfrm>
            <a:off x="5838517" y="-9291573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5FC668B-86E4-48C7-99A0-B5F2254E594A}"/>
              </a:ext>
            </a:extLst>
          </p:cNvPr>
          <p:cNvSpPr/>
          <p:nvPr/>
        </p:nvSpPr>
        <p:spPr>
          <a:xfrm>
            <a:off x="1872721" y="-5977547"/>
            <a:ext cx="514965" cy="54283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77C3FF3-2549-4DA1-A840-E7A8BAB6BCB7}"/>
              </a:ext>
            </a:extLst>
          </p:cNvPr>
          <p:cNvSpPr>
            <a:spLocks noChangeAspect="1"/>
          </p:cNvSpPr>
          <p:nvPr/>
        </p:nvSpPr>
        <p:spPr>
          <a:xfrm rot="5400000">
            <a:off x="1557641" y="-6292630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A97C76-B64D-4878-A82F-7663F12CEE38}"/>
              </a:ext>
            </a:extLst>
          </p:cNvPr>
          <p:cNvGrpSpPr/>
          <p:nvPr/>
        </p:nvGrpSpPr>
        <p:grpSpPr>
          <a:xfrm rot="20504407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7BD4BEE-837E-4048-B682-7953F92E69EB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49FB08-6844-412B-8600-3779169FED96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961161F-E73D-4954-B2B4-E338AED2A921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459A5C5-977A-495D-8DA9-CD0093F61E65}"/>
              </a:ext>
            </a:extLst>
          </p:cNvPr>
          <p:cNvSpPr>
            <a:spLocks noChangeAspect="1"/>
          </p:cNvSpPr>
          <p:nvPr/>
        </p:nvSpPr>
        <p:spPr>
          <a:xfrm rot="2700000">
            <a:off x="9489234" y="-11302509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D2B572D-3543-43FD-BC9F-1BCCC6FA6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 rot="10800000">
            <a:off x="4207430" y="8979791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EA96873-D07F-4A0E-BAD0-E386F777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4" t="73837" r="-4611" b="-1769"/>
          <a:stretch/>
        </p:blipFill>
        <p:spPr bwMode="auto">
          <a:xfrm rot="11700000">
            <a:off x="7639896" y="-1785822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EF60E3D4-A2C4-4B94-AE49-9CB587B9B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3" t="37145" r="36080" b="34923"/>
          <a:stretch/>
        </p:blipFill>
        <p:spPr bwMode="auto">
          <a:xfrm rot="9258396">
            <a:off x="2810650" y="-2286543"/>
            <a:ext cx="658469" cy="5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6402B82-EF15-4B75-AD48-36E25C9E700F}"/>
              </a:ext>
            </a:extLst>
          </p:cNvPr>
          <p:cNvSpPr txBox="1"/>
          <p:nvPr/>
        </p:nvSpPr>
        <p:spPr>
          <a:xfrm>
            <a:off x="2458299" y="2467057"/>
            <a:ext cx="103693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997664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750" fill="hold"/>
                                        <p:tgtEl>
                                          <p:spTgt spid="121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750" fill="hold"/>
                                        <p:tgtEl>
                                          <p:spTgt spid="120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750" fill="hold"/>
                                        <p:tgtEl>
                                          <p:spTgt spid="114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750" fill="hold"/>
                                        <p:tgtEl>
                                          <p:spTgt spid="119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750" fill="hold"/>
                                        <p:tgtEl>
                                          <p:spTgt spid="108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750" fill="hold"/>
                                        <p:tgtEl>
                                          <p:spTgt spid="105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750" fill="hold"/>
                                        <p:tgtEl>
                                          <p:spTgt spid="106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750" fill="hold"/>
                                        <p:tgtEl>
                                          <p:spTgt spid="133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750" fill="hold"/>
                                        <p:tgtEl>
                                          <p:spTgt spid="132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8" grpId="1" animBg="1"/>
      <p:bldP spid="109" grpId="0" animBg="1"/>
      <p:bldP spid="109" grpId="1" animBg="1"/>
      <p:bldP spid="105" grpId="0" animBg="1"/>
      <p:bldP spid="105" grpId="1" animBg="1"/>
      <p:bldP spid="106" grpId="0" animBg="1"/>
      <p:bldP spid="106" grpId="1" animBg="1"/>
      <p:bldP spid="114" grpId="0" animBg="1"/>
      <p:bldP spid="114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32" grpId="0" animBg="1"/>
      <p:bldP spid="132" grpId="1" animBg="1"/>
      <p:bldP spid="133" grpId="0" animBg="1"/>
      <p:bldP spid="133" grpId="1" animBg="1"/>
      <p:bldP spid="40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60</TotalTime>
  <Words>183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#9Slide07 SVNBillo</vt:lpstr>
      <vt:lpstr>Arial</vt:lpstr>
      <vt:lpstr>Calibri</vt:lpstr>
      <vt:lpstr>Calibri Light</vt:lpstr>
      <vt:lpstr>Cambria</vt:lpstr>
      <vt:lpstr>Cambria Math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27</cp:revision>
  <dcterms:created xsi:type="dcterms:W3CDTF">2023-12-06T12:52:52Z</dcterms:created>
  <dcterms:modified xsi:type="dcterms:W3CDTF">2025-02-24T06:39:20Z</dcterms:modified>
  <cp:category>9Slide.vn</cp:category>
</cp:coreProperties>
</file>