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4"/>
  </p:notesMasterIdLst>
  <p:sldIdLst>
    <p:sldId id="257" r:id="rId2"/>
    <p:sldId id="260" r:id="rId3"/>
    <p:sldId id="267" r:id="rId4"/>
    <p:sldId id="293" r:id="rId5"/>
    <p:sldId id="270" r:id="rId6"/>
    <p:sldId id="294" r:id="rId7"/>
    <p:sldId id="262" r:id="rId8"/>
    <p:sldId id="256" r:id="rId9"/>
    <p:sldId id="285" r:id="rId10"/>
    <p:sldId id="295" r:id="rId11"/>
    <p:sldId id="348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CD99-5C2F-E175-09A2-380CC8006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D2AA7-B912-0807-7500-4EB7620D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1FD79-D5F9-898D-D215-D12C850F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B1D0A-745C-37D9-931E-0B4F6D27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00532-2B70-B11A-90B8-0389E768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3DC4-B647-F1CE-DF95-B7A07B0B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C9653-4580-5E65-F514-C9C8A63BA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B29CB-B62C-5381-947F-48E7892B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49E0-4F45-2ED4-45CD-22E81928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1633-6C1D-9742-0A60-2FCAF03A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BEACF-F987-25F3-1C35-6B3B6315F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CF0D1-6431-92B1-6290-4B5F9CEA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989AE-6F95-B23C-DBB9-0683083B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5BFEE-06C4-F1A0-6E4C-2B01123C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F23CF-5D27-B38E-5C37-E8993D0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3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82977"/>
      </p:ext>
    </p:extLst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9944-4A82-EF9B-3051-0A026731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F00C-DD3A-5312-1F57-16D11749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196E-FD90-E6DB-1FA6-78E57997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53E58-B2E1-D605-48EE-D71B958A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025E5-CE1A-F486-97A3-B812485D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02B7-05CE-8A1D-4E9D-36092474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89DE0-F2B8-F3BE-7D9D-955BFD21A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85A4-182A-571E-4D72-BA04944B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9445-959D-CE74-D51F-6CCF783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185C0-EBEB-E4CC-A8C7-7AAC0A8F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5EC7-F2C9-B864-023F-C608A330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8E328-9F77-2806-3F5C-6A6A7BE45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AED76-91C3-4A88-F2ED-4AFE1EE11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5F99F-AD60-0B18-417D-9AD21790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3FD81-0982-FFD3-E277-0019F6D7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08C85-FE53-A4EE-0FA8-C1B7A5A3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8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CF21-23B4-087E-E2A1-1768EF44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C1058-09B5-168B-90E6-4529E994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43402-4308-2D4A-AF03-85F872F0C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9D363-B4E4-462B-40A6-5A7EC4698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5C3FD-24AD-4F21-68A9-693721D8C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AEFB2-FF96-CA52-573F-35E7913C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F270F-B312-AEC6-2D51-FE3212D4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0C611-9C67-3BD9-3F72-675E6CF0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0378-7B5F-DE50-4F84-37CF3F39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3E85D-027B-D371-2D9A-FFE6B42B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4A73D-A28C-E8B7-CE19-759E9728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DD359-94FB-B80D-3815-0E7117C8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1C504-81AD-1B26-9A2F-49C122B0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A638D-03B1-A00E-D2CD-796751A2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DAD1-150B-04F7-50BC-FED747EB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4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3609-DA90-A53A-11AD-B0ED19A0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A15F-A33A-5CD5-B721-B331C24D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E1B68-B6EE-E2A8-AF8F-6BC736AF2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0903-C53B-71A9-5246-DFCBCA08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BB91-1F46-121C-F557-693F2249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AC90-5F74-4F47-9261-B351EEA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611A-5A73-703D-646B-CE0A23BB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011C5-5357-91C0-4270-0D45F9438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8B588-D4AE-E61B-3D8D-A7979E46B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C4187-E07F-E685-31F3-8DD1CFEE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1BAF5-D409-0EF9-D0E5-8433E10A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6B3DA-E704-5915-3C57-8AF90275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0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A1ACC4-00CC-2239-BCC9-AE01D69866A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AB325-9A78-522A-06AB-3B367D6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AF3-F37D-8364-A360-D18CAE6A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07DE4-D744-672D-B541-A73DF6665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68AF-F46D-4AAA-85FA-A50BEA405D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52D1-17C2-622B-8A44-FAD6282F6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CE855-CA09-A219-369A-868138B56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00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40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52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177</Words>
  <Application>Microsoft Office PowerPoint</Application>
  <PresentationFormat>Widescreen</PresentationFormat>
  <Paragraphs>78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.VnTime</vt:lpstr>
      <vt:lpstr>Arial</vt:lpstr>
      <vt:lpstr>Calibri</vt:lpstr>
      <vt:lpstr>Calibri Light</vt:lpstr>
      <vt:lpstr>Cambria</vt:lpstr>
      <vt:lpstr>Cambria Math</vt:lpstr>
      <vt:lpstr>SVN-Mutlu</vt:lpstr>
      <vt:lpstr>Times New Roman</vt:lpstr>
      <vt:lpstr>UTM Colossalis</vt:lpstr>
      <vt:lpstr>UTM Pierre</vt:lpstr>
      <vt:lpstr>Custom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21</cp:revision>
  <dcterms:created xsi:type="dcterms:W3CDTF">2023-12-06T11:08:07Z</dcterms:created>
  <dcterms:modified xsi:type="dcterms:W3CDTF">2025-02-24T04:17:10Z</dcterms:modified>
  <cp:category>9Slide.vn</cp:category>
</cp:coreProperties>
</file>