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64" r:id="rId3"/>
    <p:sldId id="265" r:id="rId4"/>
    <p:sldId id="279" r:id="rId5"/>
    <p:sldId id="280" r:id="rId6"/>
    <p:sldId id="270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48" autoAdjust="0"/>
  </p:normalViewPr>
  <p:slideViewPr>
    <p:cSldViewPr snapToGrid="0">
      <p:cViewPr varScale="1">
        <p:scale>
          <a:sx n="90" d="100"/>
          <a:sy n="90" d="100"/>
        </p:scale>
        <p:origin x="13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9756-EFF3-61C4-E596-80F78F288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C5EC0-12BB-9766-95D2-3A4D994E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D18A-B7F5-E102-D2EA-83EA1C15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3A39-7846-2624-CE10-9FB2B650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A3C8-40BF-334F-5D8F-49B83325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361B-7ECC-E521-2333-E9B22946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1CB56-CE7B-55FF-AC19-33EE24B44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AADF-5DD3-42AF-FF46-CED6C698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A3AA4-210A-DB24-DD1C-5C93D07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BF81-F0A4-3603-7FF5-F46BED22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57249-E7EC-AA4E-F020-38C9AABD5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41F9E-B3C7-2E9D-73CC-1AD211F0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6BF2-64DF-CD01-1FAB-204D4B71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F22E0-1CF6-B7F8-B32E-2788D2A7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A4699-4694-3EB2-85BE-D8F64E4F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D4CC-4FBA-E195-4133-D4E8A23A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517C-91DA-172E-5A92-296A87C47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1C3A-4D44-3526-433C-00B14290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05B1-ED77-ACCB-92DE-2A07DDAD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70A4-C99B-14AB-3F94-012658B8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4F18-84DE-B4B8-A76B-F46B3B5D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1D48-140A-C79C-1409-CE6E4EDD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5939-59BC-E084-5E99-D7223C74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4167-9E51-6D5B-021A-F26AEB1D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3766-9931-3245-E4C9-B6A0C012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008F-9027-916A-A53E-A1C4B4A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8119-9E36-5037-101F-9564BAC11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0B149-349F-C459-3D65-9BA099F3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07370-42A0-FB44-2ED8-80FEAB8F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4FF94-606F-6DD8-572F-1D4C3A19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CD12B-0D5B-C752-8021-B9B56864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1071-8764-60F3-DCB2-D099F414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681CC-80EF-212C-43C8-C6346144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DDFDF-F0FB-B957-AB58-8F93861E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8DE7A-6E25-898E-93E0-AA80805E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A06BD-48B7-FF24-FC53-6B2823DFD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37B60-0108-7A29-C2EB-F87BA0B3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39053-F764-315D-632E-07FAC7D0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AD114-25E9-EFD6-5D4C-9C2B28FD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C522-BEE1-1060-5D13-BF45DF21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7D660-EF30-8B52-B2B0-43C0A693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48D2-B7DD-0F22-EC60-527AF667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EA81C-F2A3-9ADD-6487-E16A0262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D53B5-829E-B9E3-FD2E-9ED4D500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F3544-77EB-8791-7EFD-249ECD5C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2E123-8C69-8697-A9AC-A466BD7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5050-3AFB-E362-CE74-0D27CCE1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2C06-9AA8-D8B3-ED5F-36A8169D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ECF1-9855-A1C7-D5AB-4E830746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968D0-1912-799F-8D76-459F0C6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DD5E8-239E-E85F-1D2A-24D28CA9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8E63-9AC4-B2B5-3E0B-FD91F1BA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B129-0F07-CEBE-F612-DF76810A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F9DDC-8872-710F-FB3E-873A515D7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D958D-FC78-17D2-949B-BDDE7E39E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69E-ADB2-9014-D94E-A2F969F4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F08C9-8BCB-57EE-6634-215FA66E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18FE8-FB86-A0B8-94B2-02A7BCFB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6CDDCCB-1A6E-EE03-7283-9E115F0CE7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72069-AD48-8438-9581-3F8E35B3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13331-1644-D27D-F909-B9EDA1A0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84D92-2769-CA45-3C68-61B7D6EE8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68C17-4DC9-43A1-947A-2420C273D04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9A02-9748-B94E-29B8-60CC3CBC4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EF35-232F-9D58-E484-7832C4DA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94.png"/><Relationship Id="rId3" Type="http://schemas.openxmlformats.org/officeDocument/2006/relationships/image" Target="../media/image2.svg"/><Relationship Id="rId21" Type="http://schemas.openxmlformats.org/officeDocument/2006/relationships/image" Target="../media/image97.png"/><Relationship Id="rId7" Type="http://schemas.openxmlformats.org/officeDocument/2006/relationships/image" Target="../media/image25.svg"/><Relationship Id="rId12" Type="http://schemas.openxmlformats.org/officeDocument/2006/relationships/image" Target="../media/image13.png"/><Relationship Id="rId17" Type="http://schemas.openxmlformats.org/officeDocument/2006/relationships/image" Target="../media/image93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5.svg"/><Relationship Id="rId7" Type="http://schemas.openxmlformats.org/officeDocument/2006/relationships/image" Target="../media/image10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05.png"/><Relationship Id="rId3" Type="http://schemas.openxmlformats.org/officeDocument/2006/relationships/image" Target="../media/image2.svg"/><Relationship Id="rId21" Type="http://schemas.openxmlformats.org/officeDocument/2006/relationships/image" Target="../media/image108.png"/><Relationship Id="rId7" Type="http://schemas.openxmlformats.org/officeDocument/2006/relationships/image" Target="../media/image25.svg"/><Relationship Id="rId12" Type="http://schemas.openxmlformats.org/officeDocument/2006/relationships/image" Target="../media/image13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5.svg"/><Relationship Id="rId7" Type="http://schemas.openxmlformats.org/officeDocument/2006/relationships/image" Target="../media/image1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3.png"/><Relationship Id="rId18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118.png"/><Relationship Id="rId7" Type="http://schemas.openxmlformats.org/officeDocument/2006/relationships/image" Target="../media/image24.png"/><Relationship Id="rId12" Type="http://schemas.openxmlformats.org/officeDocument/2006/relationships/image" Target="../media/image12.sv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16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24" Type="http://schemas.openxmlformats.org/officeDocument/2006/relationships/image" Target="../media/image12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120.png"/><Relationship Id="rId10" Type="http://schemas.openxmlformats.org/officeDocument/2006/relationships/image" Target="../media/image10.svg"/><Relationship Id="rId19" Type="http://schemas.openxmlformats.org/officeDocument/2006/relationships/image" Target="../media/image116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8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118</TotalTime>
  <Words>201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Bungee</vt:lpstr>
      <vt:lpstr>Calibri</vt:lpstr>
      <vt:lpstr>Cambria</vt:lpstr>
      <vt:lpstr>Cambria Math</vt:lpstr>
      <vt:lpstr>UVF Lobster12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34</cp:revision>
  <dcterms:created xsi:type="dcterms:W3CDTF">2023-12-20T02:42:14Z</dcterms:created>
  <dcterms:modified xsi:type="dcterms:W3CDTF">2025-02-24T06:52:29Z</dcterms:modified>
  <cp:category>9Slide.vn</cp:category>
</cp:coreProperties>
</file>