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2"/>
  </p:notesMasterIdLst>
  <p:sldIdLst>
    <p:sldId id="311" r:id="rId3"/>
    <p:sldId id="354" r:id="rId4"/>
    <p:sldId id="356" r:id="rId5"/>
    <p:sldId id="301" r:id="rId6"/>
    <p:sldId id="357" r:id="rId7"/>
    <p:sldId id="306" r:id="rId8"/>
    <p:sldId id="358" r:id="rId9"/>
    <p:sldId id="359" r:id="rId10"/>
    <p:sldId id="307" r:id="rId11"/>
    <p:sldId id="360" r:id="rId12"/>
    <p:sldId id="302" r:id="rId13"/>
    <p:sldId id="361" r:id="rId14"/>
    <p:sldId id="362" r:id="rId15"/>
    <p:sldId id="363" r:id="rId16"/>
    <p:sldId id="364" r:id="rId17"/>
    <p:sldId id="365" r:id="rId18"/>
    <p:sldId id="366" r:id="rId19"/>
    <p:sldId id="367" r:id="rId20"/>
    <p:sldId id="3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2/24/2025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2/24/2025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2/24/2025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2/24/2025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2/24/2025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2/24/2025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2/24/2025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2C98D60-1E92-ECD6-A193-47E8B13D4C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276BE9B-DACE-6C91-48BB-49855494F6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矩形: 圆角 13">
            <a:extLst>
              <a:ext uri="{FF2B5EF4-FFF2-40B4-BE49-F238E27FC236}">
                <a16:creationId xmlns:a16="http://schemas.microsoft.com/office/drawing/2014/main" id="{AD303FA0-BBC5-594C-37D1-3164BE837703}"/>
              </a:ext>
            </a:extLst>
          </p:cNvPr>
          <p:cNvSpPr/>
          <p:nvPr/>
        </p:nvSpPr>
        <p:spPr>
          <a:xfrm>
            <a:off x="2161117" y="120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35B75-1C24-31D2-997E-9BC2FB1416A5}"/>
              </a:ext>
            </a:extLst>
          </p:cNvPr>
          <p:cNvSpPr/>
          <p:nvPr/>
        </p:nvSpPr>
        <p:spPr>
          <a:xfrm>
            <a:off x="564537" y="1729798"/>
            <a:ext cx="10751164" cy="3583545"/>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Hình thành kĩ năng đọc và mô tả được các số liệu ở dạng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Sắp xếp được số liệu vào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Nêu được một số nhận xét đơn giản từ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Tính được giá trị trung bình của các số liệu trong bảng hay bi</a:t>
            </a:r>
            <a:r>
              <a:rPr lang="en-US" sz="3200" b="1" dirty="0">
                <a:solidFill>
                  <a:srgbClr val="002060"/>
                </a:solidFill>
                <a:latin typeface="Cambria" panose="02040503050406030204" pitchFamily="18" charset="0"/>
                <a:ea typeface="Cambria" panose="02040503050406030204" pitchFamily="18" charset="0"/>
              </a:rPr>
              <a:t>ể</a:t>
            </a:r>
            <a:r>
              <a:rPr lang="vi-VN" sz="3200" b="1" dirty="0">
                <a:solidFill>
                  <a:srgbClr val="002060"/>
                </a:solidFill>
                <a:latin typeface="Cambria" panose="02040503050406030204" pitchFamily="18" charset="0"/>
                <a:ea typeface="Cambria" panose="02040503050406030204" pitchFamily="18" charset="0"/>
              </a:rPr>
              <a:t>u đồ cột</a:t>
            </a:r>
          </a:p>
        </p:txBody>
      </p:sp>
      <p:pic>
        <p:nvPicPr>
          <p:cNvPr id="3" name="Picture 2">
            <a:extLst>
              <a:ext uri="{FF2B5EF4-FFF2-40B4-BE49-F238E27FC236}">
                <a16:creationId xmlns:a16="http://schemas.microsoft.com/office/drawing/2014/main" id="{BFD8A863-2FFB-17A2-5DF9-1936A58A6E24}"/>
              </a:ext>
            </a:extLst>
          </p:cNvPr>
          <p:cNvPicPr>
            <a:picLocks noChangeAspect="1"/>
          </p:cNvPicPr>
          <p:nvPr/>
        </p:nvPicPr>
        <p:blipFill>
          <a:blip r:embed="rId2"/>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2676134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58</TotalTime>
  <Words>644</Words>
  <Application>Microsoft Office PowerPoint</Application>
  <PresentationFormat>Widescreen</PresentationFormat>
  <Paragraphs>54</Paragraphs>
  <Slides>19</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Bebas Neue</vt:lpstr>
      <vt:lpstr>Calibri</vt:lpstr>
      <vt:lpstr>Cambria</vt:lpstr>
      <vt:lpstr>Karla</vt:lpstr>
      <vt:lpstr>Love Ya Like A Sister</vt:lpstr>
      <vt:lpstr>SVN-Ziclets</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37</cp:revision>
  <dcterms:created xsi:type="dcterms:W3CDTF">2023-12-06T03:19:23Z</dcterms:created>
  <dcterms:modified xsi:type="dcterms:W3CDTF">2025-02-24T02:39:51Z</dcterms:modified>
  <cp:category>9Slide.vn</cp:category>
</cp:coreProperties>
</file>