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372" r:id="rId3"/>
    <p:sldId id="370" r:id="rId4"/>
    <p:sldId id="373" r:id="rId5"/>
    <p:sldId id="374" r:id="rId6"/>
    <p:sldId id="364" r:id="rId7"/>
    <p:sldId id="346" r:id="rId8"/>
    <p:sldId id="7613" r:id="rId9"/>
    <p:sldId id="7614" r:id="rId10"/>
    <p:sldId id="3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1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8EC5732-9851-2896-C9D8-A0CCC2E7A3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ADC1A-1399-1794-64EA-BBF648694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" y="1486994"/>
            <a:ext cx="2859272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043FC-5AAF-1FAA-DB18-88B9563420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957" y="2117446"/>
            <a:ext cx="933378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45BBBD-DB48-460E-FCAD-8A7E5D0244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5" y="1336677"/>
            <a:ext cx="91326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C0114-7D6C-896E-EBC0-63A64BAC5EE0}"/>
              </a:ext>
            </a:extLst>
          </p:cNvPr>
          <p:cNvSpPr txBox="1"/>
          <p:nvPr/>
        </p:nvSpPr>
        <p:spPr>
          <a:xfrm>
            <a:off x="822503" y="2262107"/>
            <a:ext cx="103503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Nắm được tính chất cơ bản của phân số;</a:t>
            </a:r>
            <a:endParaRPr lang="en-US" sz="3600" dirty="0">
              <a:solidFill>
                <a:srgbClr val="251C00"/>
              </a:solidFill>
              <a:latin typeface="Calibri" panose="020F0502020204030204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V</a:t>
            </a: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ận dụng giải bài tập, bài toán thực tế có liên quan</a:t>
            </a: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51C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58824" y="4364736"/>
            <a:ext cx="1167384" cy="116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24" y="2398339"/>
            <a:ext cx="11133916" cy="451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CEB50-99CA-D8C7-7518-9CDD8AA3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67" y="926348"/>
            <a:ext cx="901676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6204A-07D6-3F89-F933-8E5F31651853}"/>
              </a:ext>
            </a:extLst>
          </p:cNvPr>
          <p:cNvSpPr txBox="1"/>
          <p:nvPr/>
        </p:nvSpPr>
        <p:spPr>
          <a:xfrm>
            <a:off x="428625" y="2667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576FB-9080-BB86-2DB7-5E16C81BAA23}"/>
              </a:ext>
            </a:extLst>
          </p:cNvPr>
          <p:cNvSpPr/>
          <p:nvPr/>
        </p:nvSpPr>
        <p:spPr>
          <a:xfrm>
            <a:off x="7248526" y="971550"/>
            <a:ext cx="3352800" cy="99060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E29B3-DE1A-933E-0355-C06ACC04BCC7}"/>
              </a:ext>
            </a:extLst>
          </p:cNvPr>
          <p:cNvSpPr/>
          <p:nvPr/>
        </p:nvSpPr>
        <p:spPr>
          <a:xfrm>
            <a:off x="7305676" y="3829051"/>
            <a:ext cx="3390900" cy="9906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/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Việt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3 phần bằng nhau rồi tô màu 2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blipFill>
                <a:blip r:embed="rId2"/>
                <a:stretch>
                  <a:fillRect l="-1804" t="-3802" r="-200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331808E-0FAE-3CB7-D050-D486F411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37" y="2043112"/>
            <a:ext cx="1628775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67302-1C1B-041B-3653-2DD7A571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4991100"/>
            <a:ext cx="1609725" cy="1562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336E3F-BBF1-80A3-183D-206460886ACE}"/>
              </a:ext>
            </a:extLst>
          </p:cNvPr>
          <p:cNvCxnSpPr/>
          <p:nvPr/>
        </p:nvCxnSpPr>
        <p:spPr>
          <a:xfrm>
            <a:off x="8353425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4E97F9-4520-CAEF-9DE7-24C65104F938}"/>
              </a:ext>
            </a:extLst>
          </p:cNvPr>
          <p:cNvCxnSpPr/>
          <p:nvPr/>
        </p:nvCxnSpPr>
        <p:spPr>
          <a:xfrm>
            <a:off x="9496425" y="9620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E3F3FA-1653-16F6-B598-A9FDA61E7DD9}"/>
              </a:ext>
            </a:extLst>
          </p:cNvPr>
          <p:cNvSpPr/>
          <p:nvPr/>
        </p:nvSpPr>
        <p:spPr>
          <a:xfrm>
            <a:off x="7267575" y="981075"/>
            <a:ext cx="1066800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57ECD-7804-1FA4-A9C0-5A60983C5F2D}"/>
              </a:ext>
            </a:extLst>
          </p:cNvPr>
          <p:cNvSpPr/>
          <p:nvPr/>
        </p:nvSpPr>
        <p:spPr>
          <a:xfrm>
            <a:off x="8362949" y="981075"/>
            <a:ext cx="1114425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/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Mai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6 phần bằng nhau rồi màu 4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blipFill>
                <a:blip r:embed="rId5"/>
                <a:stretch>
                  <a:fillRect l="-1804" t="-3861" r="-2004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AC464D-B665-2A9E-1829-AC6347DA2466}"/>
              </a:ext>
            </a:extLst>
          </p:cNvPr>
          <p:cNvCxnSpPr/>
          <p:nvPr/>
        </p:nvCxnSpPr>
        <p:spPr>
          <a:xfrm>
            <a:off x="7886700" y="38290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EF5F3-5425-379C-0670-DF6E7EE96943}"/>
              </a:ext>
            </a:extLst>
          </p:cNvPr>
          <p:cNvCxnSpPr/>
          <p:nvPr/>
        </p:nvCxnSpPr>
        <p:spPr>
          <a:xfrm>
            <a:off x="8429625" y="381000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3CF258-A939-52E8-81DB-2956FB9553C8}"/>
              </a:ext>
            </a:extLst>
          </p:cNvPr>
          <p:cNvCxnSpPr/>
          <p:nvPr/>
        </p:nvCxnSpPr>
        <p:spPr>
          <a:xfrm>
            <a:off x="8991600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784E1-0C5B-E2A5-8B81-2C168D28F69C}"/>
              </a:ext>
            </a:extLst>
          </p:cNvPr>
          <p:cNvCxnSpPr/>
          <p:nvPr/>
        </p:nvCxnSpPr>
        <p:spPr>
          <a:xfrm>
            <a:off x="95154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6D36B4-53A4-0CDC-2A2B-B5FD6BCDA632}"/>
              </a:ext>
            </a:extLst>
          </p:cNvPr>
          <p:cNvCxnSpPr/>
          <p:nvPr/>
        </p:nvCxnSpPr>
        <p:spPr>
          <a:xfrm>
            <a:off x="101250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8A4C1-E12A-49BC-052E-E792EE213D6F}"/>
              </a:ext>
            </a:extLst>
          </p:cNvPr>
          <p:cNvSpPr/>
          <p:nvPr/>
        </p:nvSpPr>
        <p:spPr>
          <a:xfrm>
            <a:off x="7324725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047C39-4855-A50D-4511-8CAE028611C6}"/>
              </a:ext>
            </a:extLst>
          </p:cNvPr>
          <p:cNvSpPr/>
          <p:nvPr/>
        </p:nvSpPr>
        <p:spPr>
          <a:xfrm>
            <a:off x="7886700" y="3848100"/>
            <a:ext cx="533400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9CDEF9-F034-E63A-E68A-3F85F881EE0E}"/>
              </a:ext>
            </a:extLst>
          </p:cNvPr>
          <p:cNvSpPr/>
          <p:nvPr/>
        </p:nvSpPr>
        <p:spPr>
          <a:xfrm>
            <a:off x="8439150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DA79B-578F-779C-092B-C6553519CF79}"/>
              </a:ext>
            </a:extLst>
          </p:cNvPr>
          <p:cNvSpPr/>
          <p:nvPr/>
        </p:nvSpPr>
        <p:spPr>
          <a:xfrm>
            <a:off x="9001125" y="3838575"/>
            <a:ext cx="5048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/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blipFill>
                <a:blip r:embed="rId6"/>
                <a:stretch>
                  <a:fillRect l="-1804" r="-2004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91C261-EC69-29AC-B9AA-EF6B247A59CE}"/>
              </a:ext>
            </a:extLst>
          </p:cNvPr>
          <p:cNvCxnSpPr/>
          <p:nvPr/>
        </p:nvCxnSpPr>
        <p:spPr>
          <a:xfrm>
            <a:off x="7791450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65D7D0-8C20-A62C-2CF9-325B13CE459B}"/>
              </a:ext>
            </a:extLst>
          </p:cNvPr>
          <p:cNvCxnSpPr/>
          <p:nvPr/>
        </p:nvCxnSpPr>
        <p:spPr>
          <a:xfrm>
            <a:off x="89154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C09007-F2B1-7B0F-5CA0-25A5FCED9E4C}"/>
              </a:ext>
            </a:extLst>
          </p:cNvPr>
          <p:cNvCxnSpPr/>
          <p:nvPr/>
        </p:nvCxnSpPr>
        <p:spPr>
          <a:xfrm>
            <a:off x="100203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EDBE08-17FD-92E7-A94B-F88D4C8AAA69}"/>
              </a:ext>
            </a:extLst>
          </p:cNvPr>
          <p:cNvCxnSpPr>
            <a:cxnSpLocks/>
          </p:cNvCxnSpPr>
          <p:nvPr/>
        </p:nvCxnSpPr>
        <p:spPr>
          <a:xfrm>
            <a:off x="7286625" y="1933575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E1C6A4-3D94-C786-20B3-3248BEB253DF}"/>
              </a:ext>
            </a:extLst>
          </p:cNvPr>
          <p:cNvCxnSpPr>
            <a:cxnSpLocks/>
          </p:cNvCxnSpPr>
          <p:nvPr/>
        </p:nvCxnSpPr>
        <p:spPr>
          <a:xfrm>
            <a:off x="9505950" y="1943100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DDB8BAA-ABA3-AC14-97AB-0BA9B93F7E09}"/>
              </a:ext>
            </a:extLst>
          </p:cNvPr>
          <p:cNvSpPr/>
          <p:nvPr/>
        </p:nvSpPr>
        <p:spPr>
          <a:xfrm rot="16200000">
            <a:off x="8139115" y="1090609"/>
            <a:ext cx="495298" cy="2257427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/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2DE315C7-1D81-4DCE-4836-03C11122F894}"/>
              </a:ext>
            </a:extLst>
          </p:cNvPr>
          <p:cNvSpPr/>
          <p:nvPr/>
        </p:nvSpPr>
        <p:spPr>
          <a:xfrm rot="16200000">
            <a:off x="8158166" y="4043359"/>
            <a:ext cx="495298" cy="2162178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/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/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blipFill>
                <a:blip r:embed="rId9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461CD-65D6-4148-3F7E-985BDF36462C}"/>
              </a:ext>
            </a:extLst>
          </p:cNvPr>
          <p:cNvSpPr txBox="1"/>
          <p:nvPr/>
        </p:nvSpPr>
        <p:spPr>
          <a:xfrm>
            <a:off x="647700" y="31432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/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blipFill>
                <a:blip r:embed="rId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6E217-FCDD-5F2F-AF11-0B7D5C2D1B50}"/>
              </a:ext>
            </a:extLst>
          </p:cNvPr>
          <p:cNvSpPr/>
          <p:nvPr/>
        </p:nvSpPr>
        <p:spPr>
          <a:xfrm>
            <a:off x="723900" y="2819400"/>
            <a:ext cx="10915650" cy="3686175"/>
          </a:xfrm>
          <a:prstGeom prst="roundRect">
            <a:avLst/>
          </a:prstGeom>
          <a:solidFill>
            <a:srgbClr val="FBD5F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8946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DB015-C3F8-C340-6EE5-AAC4959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262" y="899688"/>
            <a:ext cx="908992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6EC60-DFB5-2BC2-BBB4-DDFA0373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28774"/>
            <a:ext cx="11190395" cy="2790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B8AE67-0846-24E4-D1BE-CA10DA25984D}"/>
              </a:ext>
            </a:extLst>
          </p:cNvPr>
          <p:cNvSpPr/>
          <p:nvPr/>
        </p:nvSpPr>
        <p:spPr>
          <a:xfrm>
            <a:off x="2924175" y="17526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5E75D5-A33D-049C-9E7B-E94B5C7D2F40}"/>
              </a:ext>
            </a:extLst>
          </p:cNvPr>
          <p:cNvSpPr/>
          <p:nvPr/>
        </p:nvSpPr>
        <p:spPr>
          <a:xfrm>
            <a:off x="2952750" y="234315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176DB3-3856-5E18-09D6-43EB2FF6B522}"/>
              </a:ext>
            </a:extLst>
          </p:cNvPr>
          <p:cNvSpPr/>
          <p:nvPr/>
        </p:nvSpPr>
        <p:spPr>
          <a:xfrm>
            <a:off x="6553200" y="177165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4F0D1-9189-27C9-5F66-95BAF4A34EEE}"/>
              </a:ext>
            </a:extLst>
          </p:cNvPr>
          <p:cNvSpPr/>
          <p:nvPr/>
        </p:nvSpPr>
        <p:spPr>
          <a:xfrm>
            <a:off x="6581775" y="236220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82455-B9C8-D35D-22F6-B7C9D5FD87B6}"/>
              </a:ext>
            </a:extLst>
          </p:cNvPr>
          <p:cNvSpPr/>
          <p:nvPr/>
        </p:nvSpPr>
        <p:spPr>
          <a:xfrm>
            <a:off x="10772774" y="1752600"/>
            <a:ext cx="75247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4DF50F-1307-F896-6872-748A775F6070}"/>
              </a:ext>
            </a:extLst>
          </p:cNvPr>
          <p:cNvSpPr/>
          <p:nvPr/>
        </p:nvSpPr>
        <p:spPr>
          <a:xfrm>
            <a:off x="10734675" y="2362200"/>
            <a:ext cx="8763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B6855-DACB-F404-A6E5-6F4A25C5D431}"/>
              </a:ext>
            </a:extLst>
          </p:cNvPr>
          <p:cNvSpPr/>
          <p:nvPr/>
        </p:nvSpPr>
        <p:spPr>
          <a:xfrm>
            <a:off x="3162300" y="3209925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8168C8-D765-2FB6-B95F-4766ED7BF816}"/>
              </a:ext>
            </a:extLst>
          </p:cNvPr>
          <p:cNvSpPr/>
          <p:nvPr/>
        </p:nvSpPr>
        <p:spPr>
          <a:xfrm>
            <a:off x="3190875" y="38004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B6FD1-39BC-2CFE-89FD-BE3F61B18D90}"/>
              </a:ext>
            </a:extLst>
          </p:cNvPr>
          <p:cNvSpPr/>
          <p:nvPr/>
        </p:nvSpPr>
        <p:spPr>
          <a:xfrm>
            <a:off x="6724650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DCEA0-9276-E2A8-4960-98007F0CA7E3}"/>
              </a:ext>
            </a:extLst>
          </p:cNvPr>
          <p:cNvSpPr/>
          <p:nvPr/>
        </p:nvSpPr>
        <p:spPr>
          <a:xfrm>
            <a:off x="6753225" y="38385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AFD664-8924-C2FB-7CB2-0921664171DF}"/>
              </a:ext>
            </a:extLst>
          </p:cNvPr>
          <p:cNvSpPr/>
          <p:nvPr/>
        </p:nvSpPr>
        <p:spPr>
          <a:xfrm>
            <a:off x="10829925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C0F94-E228-98B1-B321-8978B9AEE0A8}"/>
              </a:ext>
            </a:extLst>
          </p:cNvPr>
          <p:cNvSpPr/>
          <p:nvPr/>
        </p:nvSpPr>
        <p:spPr>
          <a:xfrm>
            <a:off x="10858500" y="3838575"/>
            <a:ext cx="7334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88F357-A8B4-FE94-A7F4-A5E54A6EB978}"/>
              </a:ext>
            </a:extLst>
          </p:cNvPr>
          <p:cNvGrpSpPr/>
          <p:nvPr/>
        </p:nvGrpSpPr>
        <p:grpSpPr>
          <a:xfrm>
            <a:off x="542925" y="1410519"/>
            <a:ext cx="5482068" cy="1585860"/>
            <a:chOff x="285750" y="1448619"/>
            <a:chExt cx="5482068" cy="15858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F2263C-0512-329E-1998-FD2A87C3BA47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AB56C6D3-25C1-BCF9-8F06-D4E243C06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id="{2FE055CD-D7DB-C8E6-CF3E-04DEEA401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id="{6109336F-C7F2-04DC-6E79-0EA8C6FEB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id="{6C60EBDC-496F-7D22-6F45-7EE8FBD75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id="{BAD4233D-CCE4-0E92-A143-BFD685DD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 x</a:t>
                  </a:r>
                </a:p>
              </p:txBody>
            </p:sp>
            <p:sp>
              <p:nvSpPr>
                <p:cNvPr id="27" name="Text Box 4">
                  <a:extLst>
                    <a:ext uri="{FF2B5EF4-FFF2-40B4-BE49-F238E27FC236}">
                      <a16:creationId xmlns:a16="http://schemas.microsoft.com/office/drawing/2014/main" id="{097C916B-C690-EB2F-2AC4-EB338C0F4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x</a:t>
                  </a:r>
                </a:p>
              </p:txBody>
            </p:sp>
            <p:sp>
              <p:nvSpPr>
                <p:cNvPr id="28" name="Line 28">
                  <a:extLst>
                    <a:ext uri="{FF2B5EF4-FFF2-40B4-BE49-F238E27FC236}">
                      <a16:creationId xmlns:a16="http://schemas.microsoft.com/office/drawing/2014/main" id="{03D231B9-464D-82FD-AB16-C4F8D1E19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Text Box 4">
                  <a:extLst>
                    <a:ext uri="{FF2B5EF4-FFF2-40B4-BE49-F238E27FC236}">
                      <a16:creationId xmlns:a16="http://schemas.microsoft.com/office/drawing/2014/main" id="{0499FF1D-31DB-BFC5-BAE6-5FB8343CC4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3" name="Text Box 4">
                  <a:extLst>
                    <a:ext uri="{FF2B5EF4-FFF2-40B4-BE49-F238E27FC236}">
                      <a16:creationId xmlns:a16="http://schemas.microsoft.com/office/drawing/2014/main" id="{0FB55439-EF6E-DBE9-E772-EAC2A83B2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4" name="Line 28">
                  <a:extLst>
                    <a:ext uri="{FF2B5EF4-FFF2-40B4-BE49-F238E27FC236}">
                      <a16:creationId xmlns:a16="http://schemas.microsoft.com/office/drawing/2014/main" id="{AC578868-41E0-63E9-FA74-5A0E320F8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841A8DA-5B66-F908-051F-D3ECC21BC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6CF2B9F7-3445-21C3-AE91-6303829F3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DD06CFEC-71A3-8D6C-1EDA-C90BA2D58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F9A3F-365B-2FBC-3EBA-D5208464B779}"/>
                </a:ext>
              </a:extLst>
            </p:cNvPr>
            <p:cNvSpPr/>
            <p:nvPr/>
          </p:nvSpPr>
          <p:spPr>
            <a:xfrm>
              <a:off x="29241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5E939D4-985D-4D81-7F5D-11FCA0AE60D9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01B1B-BA55-DE3D-26CF-BAB8C45FA7C4}"/>
              </a:ext>
            </a:extLst>
          </p:cNvPr>
          <p:cNvGrpSpPr/>
          <p:nvPr/>
        </p:nvGrpSpPr>
        <p:grpSpPr>
          <a:xfrm>
            <a:off x="6524625" y="1391469"/>
            <a:ext cx="5482068" cy="1585860"/>
            <a:chOff x="285750" y="1448619"/>
            <a:chExt cx="5482068" cy="1585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54BADB-1097-3309-6EDB-691A59473183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id="{3CE347F8-EA11-6E9F-7679-C4D57B32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46" name="Text Box 4">
                  <a:extLst>
                    <a:ext uri="{FF2B5EF4-FFF2-40B4-BE49-F238E27FC236}">
                      <a16:creationId xmlns:a16="http://schemas.microsoft.com/office/drawing/2014/main" id="{5AAD4927-44EE-B584-248F-31AA390BD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7" name="Text Box 4">
                  <a:extLst>
                    <a:ext uri="{FF2B5EF4-FFF2-40B4-BE49-F238E27FC236}">
                      <a16:creationId xmlns:a16="http://schemas.microsoft.com/office/drawing/2014/main" id="{7A521436-339A-E447-46A7-0BF74427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id="{FE50EED2-6E42-AA9A-E958-A44EAF82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" name="Text Box 4">
                  <a:extLst>
                    <a:ext uri="{FF2B5EF4-FFF2-40B4-BE49-F238E27FC236}">
                      <a16:creationId xmlns:a16="http://schemas.microsoft.com/office/drawing/2014/main" id="{F2293346-EBE7-55B1-03B4-5A19CC9DF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 x 7</a:t>
                  </a:r>
                </a:p>
              </p:txBody>
            </p:sp>
            <p:sp>
              <p:nvSpPr>
                <p:cNvPr id="50" name="Text Box 4">
                  <a:extLst>
                    <a:ext uri="{FF2B5EF4-FFF2-40B4-BE49-F238E27FC236}">
                      <a16:creationId xmlns:a16="http://schemas.microsoft.com/office/drawing/2014/main" id="{78D0AE5B-2D81-F3E0-6444-3E34515D6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x</a:t>
                  </a:r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C8867E3B-01AB-E710-DDB6-7BAABAB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" name="Text Box 4">
                  <a:extLst>
                    <a:ext uri="{FF2B5EF4-FFF2-40B4-BE49-F238E27FC236}">
                      <a16:creationId xmlns:a16="http://schemas.microsoft.com/office/drawing/2014/main" id="{70206689-08A9-9EEF-0278-9A3018FE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">
                  <a:extLst>
                    <a:ext uri="{FF2B5EF4-FFF2-40B4-BE49-F238E27FC236}">
                      <a16:creationId xmlns:a16="http://schemas.microsoft.com/office/drawing/2014/main" id="{B933C229-DD81-6C9C-E263-C9764D45E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id="{4DBA3C6B-631F-59CA-AB9F-FD68521AA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D934AC3B-249E-E0B0-A027-89A05D70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F9668314-9EEB-BBE5-9598-2F1B4F5F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B8B97B3D-1D55-7961-3E84-DB6DACDA2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BA38883-2465-985D-8640-9CCD5DEB3724}"/>
                </a:ext>
              </a:extLst>
            </p:cNvPr>
            <p:cNvSpPr/>
            <p:nvPr/>
          </p:nvSpPr>
          <p:spPr>
            <a:xfrm>
              <a:off x="42576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62FAFD7-4109-AE54-B2A5-7870987570EC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9D59BC7-938E-A77E-19A5-371FD2D85199}"/>
                </a:ext>
              </a:extLst>
            </p:cNvPr>
            <p:cNvSpPr/>
            <p:nvPr/>
          </p:nvSpPr>
          <p:spPr>
            <a:xfrm>
              <a:off x="4295775" y="234315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DE42AD-50ED-4B6F-1F26-4DB8913FE94C}"/>
              </a:ext>
            </a:extLst>
          </p:cNvPr>
          <p:cNvGrpSpPr/>
          <p:nvPr/>
        </p:nvGrpSpPr>
        <p:grpSpPr>
          <a:xfrm>
            <a:off x="409575" y="3601269"/>
            <a:ext cx="5843174" cy="1585860"/>
            <a:chOff x="161925" y="1448619"/>
            <a:chExt cx="5843174" cy="158586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343F29-D2A1-6DBC-F079-CBCEB586BA9C}"/>
                </a:ext>
              </a:extLst>
            </p:cNvPr>
            <p:cNvGrpSpPr/>
            <p:nvPr/>
          </p:nvGrpSpPr>
          <p:grpSpPr>
            <a:xfrm>
              <a:off x="161925" y="1448619"/>
              <a:ext cx="5843174" cy="1585860"/>
              <a:chOff x="2609850" y="2324919"/>
              <a:chExt cx="5843174" cy="1585860"/>
            </a:xfrm>
          </p:grpSpPr>
          <p:grpSp>
            <p:nvGrpSpPr>
              <p:cNvPr id="60" name="Group 25">
                <a:extLst>
                  <a:ext uri="{FF2B5EF4-FFF2-40B4-BE49-F238E27FC236}">
                    <a16:creationId xmlns:a16="http://schemas.microsoft.com/office/drawing/2014/main" id="{89D86D44-6309-A01D-D94B-5421920C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7" y="2324919"/>
                <a:ext cx="5092387" cy="1585860"/>
                <a:chOff x="3799" y="1799"/>
                <a:chExt cx="1116" cy="1052"/>
              </a:xfrm>
            </p:grpSpPr>
            <p:sp>
              <p:nvSpPr>
                <p:cNvPr id="64" name="Text Box 4">
                  <a:extLst>
                    <a:ext uri="{FF2B5EF4-FFF2-40B4-BE49-F238E27FC236}">
                      <a16:creationId xmlns:a16="http://schemas.microsoft.com/office/drawing/2014/main" id="{EC544630-6C71-E575-7D3F-1DE3F38A0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65" name="Text Box 4">
                  <a:extLst>
                    <a:ext uri="{FF2B5EF4-FFF2-40B4-BE49-F238E27FC236}">
                      <a16:creationId xmlns:a16="http://schemas.microsoft.com/office/drawing/2014/main" id="{0A28C9D5-84B3-D2FB-A031-583CF213D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66" name="Line 28">
                  <a:extLst>
                    <a:ext uri="{FF2B5EF4-FFF2-40B4-BE49-F238E27FC236}">
                      <a16:creationId xmlns:a16="http://schemas.microsoft.com/office/drawing/2014/main" id="{656611FC-D394-99F1-5B2A-619FE94E4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" name="Text Box 4">
                  <a:extLst>
                    <a:ext uri="{FF2B5EF4-FFF2-40B4-BE49-F238E27FC236}">
                      <a16:creationId xmlns:a16="http://schemas.microsoft.com/office/drawing/2014/main" id="{A0080794-5293-C17B-F263-94D1394DE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 :</a:t>
                  </a:r>
                </a:p>
              </p:txBody>
            </p:sp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id="{1C7604A8-66A7-E006-66D7-DB3342CE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id="{63A150B7-9C4A-9738-50D9-EDD6B2C6E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id="{BE87A15B-A1B3-76D6-33E5-EFFC7AC3F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" y="1799"/>
                  <a:ext cx="24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id="{CB1B67EA-80A3-7CBF-6269-4E65F8F2F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2" name="Line 28">
                  <a:extLst>
                    <a:ext uri="{FF2B5EF4-FFF2-40B4-BE49-F238E27FC236}">
                      <a16:creationId xmlns:a16="http://schemas.microsoft.com/office/drawing/2014/main" id="{879E36A3-DBB2-A61A-7325-FBD91C8E5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FFD45B6D-E54E-7855-1B05-D081D16F9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id="{558B20D7-CEB1-E091-63A4-F97875362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3" name="Text Box 4">
                <a:extLst>
                  <a:ext uri="{FF2B5EF4-FFF2-40B4-BE49-F238E27FC236}">
                    <a16:creationId xmlns:a16="http://schemas.microsoft.com/office/drawing/2014/main" id="{F8F8EF12-AFF5-951A-1DF0-0BDD0CAE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6523D7B-9317-D9E0-0F1A-C90F111628E3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91C2AA2-7F4C-0C8F-C8BA-AA97705A1405}"/>
                </a:ext>
              </a:extLst>
            </p:cNvPr>
            <p:cNvSpPr/>
            <p:nvPr/>
          </p:nvSpPr>
          <p:spPr>
            <a:xfrm>
              <a:off x="3371850" y="2390775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75049F3-EBA1-99C9-B31E-C2B0079E27F5}"/>
              </a:ext>
            </a:extLst>
          </p:cNvPr>
          <p:cNvGrpSpPr/>
          <p:nvPr/>
        </p:nvGrpSpPr>
        <p:grpSpPr>
          <a:xfrm>
            <a:off x="6348826" y="3525136"/>
            <a:ext cx="5085703" cy="1557218"/>
            <a:chOff x="161925" y="1477261"/>
            <a:chExt cx="5085703" cy="155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329038-61C5-98CA-B728-D0FBA57C8D9A}"/>
                </a:ext>
              </a:extLst>
            </p:cNvPr>
            <p:cNvGrpSpPr/>
            <p:nvPr/>
          </p:nvGrpSpPr>
          <p:grpSpPr>
            <a:xfrm>
              <a:off x="161925" y="1477261"/>
              <a:ext cx="5085703" cy="1557218"/>
              <a:chOff x="2609850" y="2353561"/>
              <a:chExt cx="5085703" cy="1557218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27D9447D-5600-96FF-966F-3C9C75018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53561"/>
                <a:ext cx="4334917" cy="1557218"/>
                <a:chOff x="3799" y="1818"/>
                <a:chExt cx="950" cy="1033"/>
              </a:xfrm>
            </p:grpSpPr>
            <p:sp>
              <p:nvSpPr>
                <p:cNvPr id="81" name="Text Box 4">
                  <a:extLst>
                    <a:ext uri="{FF2B5EF4-FFF2-40B4-BE49-F238E27FC236}">
                      <a16:creationId xmlns:a16="http://schemas.microsoft.com/office/drawing/2014/main" id="{36999C01-DE7C-B16D-AC31-8561497FE7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id="{DEE8D4C1-FCB3-2C6C-A374-12EF756E9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id="{09BC5926-D7DC-0B60-E359-2029D1F0C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id="{0D16FD4D-3F05-CA44-402B-F59ADCBD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 :</a:t>
                  </a:r>
                </a:p>
              </p:txBody>
            </p:sp>
            <p:sp>
              <p:nvSpPr>
                <p:cNvPr id="85" name="Text Box 4">
                  <a:extLst>
                    <a:ext uri="{FF2B5EF4-FFF2-40B4-BE49-F238E27FC236}">
                      <a16:creationId xmlns:a16="http://schemas.microsoft.com/office/drawing/2014/main" id="{937B81CF-13B1-DF47-EBA7-934C34961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40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 8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id="{5851451E-7B1E-A5B5-7FB7-CC05E0D79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9" name="Line 28">
                  <a:extLst>
                    <a:ext uri="{FF2B5EF4-FFF2-40B4-BE49-F238E27FC236}">
                      <a16:creationId xmlns:a16="http://schemas.microsoft.com/office/drawing/2014/main" id="{88BAFB6C-CA18-106A-7B75-9BC62383E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id="{CC5D04ED-E4DD-8DD6-6AE3-3CC24EFF8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4">
                <a:extLst>
                  <a:ext uri="{FF2B5EF4-FFF2-40B4-BE49-F238E27FC236}">
                    <a16:creationId xmlns:a16="http://schemas.microsoft.com/office/drawing/2014/main" id="{6642C3B3-C72E-839E-D9E7-E6F0C935A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4">
                <a:extLst>
                  <a:ext uri="{FF2B5EF4-FFF2-40B4-BE49-F238E27FC236}">
                    <a16:creationId xmlns:a16="http://schemas.microsoft.com/office/drawing/2014/main" id="{9A096752-3E04-5687-B9AC-69963CA68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C18240F-A09C-708C-F33D-BF845C806FE9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EA793B8-C8BF-9A6E-2651-4407382F9B84}"/>
                </a:ext>
              </a:extLst>
            </p:cNvPr>
            <p:cNvSpPr/>
            <p:nvPr/>
          </p:nvSpPr>
          <p:spPr>
            <a:xfrm>
              <a:off x="4505324" y="1581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17510FB-AA93-ECD9-7CC0-1566ACF7DFFD}"/>
                </a:ext>
              </a:extLst>
            </p:cNvPr>
            <p:cNvSpPr/>
            <p:nvPr/>
          </p:nvSpPr>
          <p:spPr>
            <a:xfrm>
              <a:off x="4543424" y="2343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1D12C1E-FF7A-662E-3520-D8995EB93ACB}"/>
              </a:ext>
            </a:extLst>
          </p:cNvPr>
          <p:cNvSpPr/>
          <p:nvPr/>
        </p:nvSpPr>
        <p:spPr>
          <a:xfrm>
            <a:off x="3162299" y="15620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9C9C00A-89AF-1591-8A25-086283015DB8}"/>
              </a:ext>
            </a:extLst>
          </p:cNvPr>
          <p:cNvSpPr/>
          <p:nvPr/>
        </p:nvSpPr>
        <p:spPr>
          <a:xfrm>
            <a:off x="3162299" y="22859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DCB8D00-67EC-CE18-6FBD-7518C43A80DA}"/>
              </a:ext>
            </a:extLst>
          </p:cNvPr>
          <p:cNvSpPr/>
          <p:nvPr/>
        </p:nvSpPr>
        <p:spPr>
          <a:xfrm>
            <a:off x="9163049" y="2276474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ED48D34-339A-24C3-F612-FAA44F286C7E}"/>
              </a:ext>
            </a:extLst>
          </p:cNvPr>
          <p:cNvSpPr/>
          <p:nvPr/>
        </p:nvSpPr>
        <p:spPr>
          <a:xfrm>
            <a:off x="10496549" y="1543049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AA16F47-4F4E-85DC-A691-A90F535AE52E}"/>
              </a:ext>
            </a:extLst>
          </p:cNvPr>
          <p:cNvSpPr/>
          <p:nvPr/>
        </p:nvSpPr>
        <p:spPr>
          <a:xfrm>
            <a:off x="10477499" y="2257424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770AD9E-A8B8-0970-8FB7-D98AF10F0D33}"/>
              </a:ext>
            </a:extLst>
          </p:cNvPr>
          <p:cNvSpPr/>
          <p:nvPr/>
        </p:nvSpPr>
        <p:spPr>
          <a:xfrm>
            <a:off x="3609974" y="37909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7BD0B94-B467-8B20-76C2-342B656C37CF}"/>
              </a:ext>
            </a:extLst>
          </p:cNvPr>
          <p:cNvSpPr/>
          <p:nvPr/>
        </p:nvSpPr>
        <p:spPr>
          <a:xfrm>
            <a:off x="3609974" y="45148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713622D-BD9C-5535-C0AE-C3735F20C8C2}"/>
              </a:ext>
            </a:extLst>
          </p:cNvPr>
          <p:cNvSpPr/>
          <p:nvPr/>
        </p:nvSpPr>
        <p:spPr>
          <a:xfrm>
            <a:off x="9553575" y="36575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607CDBF-B622-B21C-0C30-B01FB23449AC}"/>
              </a:ext>
            </a:extLst>
          </p:cNvPr>
          <p:cNvSpPr/>
          <p:nvPr/>
        </p:nvSpPr>
        <p:spPr>
          <a:xfrm>
            <a:off x="10677525" y="3609974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07839FEF-015D-D1C6-E1A0-8D10DF9FC72E}"/>
              </a:ext>
            </a:extLst>
          </p:cNvPr>
          <p:cNvSpPr/>
          <p:nvPr/>
        </p:nvSpPr>
        <p:spPr>
          <a:xfrm>
            <a:off x="10715625" y="43433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00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66C07C8D-69C3-B0B6-B6A4-627B0BE7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6" y="1067377"/>
            <a:ext cx="10998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giảm 3 lần tử số và mẫu số của phân số trong tấm thẻ bên, ta được phân số nào bằng phân số trong tấm thẻ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6FB2-9F38-AA97-CCEC-A10D8322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033587"/>
            <a:ext cx="20383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/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blipFill>
                <a:blip r:embed="rId5"/>
                <a:stretch>
                  <a:fillRect l="-9021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/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blipFill>
                <a:blip r:embed="rId6"/>
                <a:stretch>
                  <a:fillRect l="-930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/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blipFill>
                <a:blip r:embed="rId7"/>
                <a:stretch>
                  <a:fillRect l="-9302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/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blipFill>
                <a:blip r:embed="rId8"/>
                <a:stretch>
                  <a:fillRect l="-930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/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blipFill>
                <a:blip r:embed="rId9"/>
                <a:stretch>
                  <a:fillRect l="-79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6A85DCA-6454-4DBF-4616-50C5E6C4FDBB}"/>
              </a:ext>
            </a:extLst>
          </p:cNvPr>
          <p:cNvSpPr/>
          <p:nvPr/>
        </p:nvSpPr>
        <p:spPr>
          <a:xfrm>
            <a:off x="4800600" y="2752725"/>
            <a:ext cx="571500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5" grpId="0"/>
      <p:bldP spid="6" grpId="0"/>
      <p:bldP spid="7" grpId="0"/>
      <p:bldP spid="8" grpId="0"/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</TotalTime>
  <Words>341</Words>
  <Application>Microsoft Office PowerPoint</Application>
  <PresentationFormat>Widescreen</PresentationFormat>
  <Paragraphs>91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Calibri</vt:lpstr>
      <vt:lpstr>Cambria</vt:lpstr>
      <vt:lpstr>Cambria Math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33</cp:revision>
  <dcterms:created xsi:type="dcterms:W3CDTF">2023-12-06T14:58:26Z</dcterms:created>
  <dcterms:modified xsi:type="dcterms:W3CDTF">2025-02-24T06:38:19Z</dcterms:modified>
  <cp:category>9Slide.vn</cp:category>
</cp:coreProperties>
</file>