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8" r:id="rId2"/>
    <p:sldId id="259" r:id="rId3"/>
    <p:sldId id="262" r:id="rId4"/>
    <p:sldId id="304" r:id="rId5"/>
    <p:sldId id="297" r:id="rId6"/>
    <p:sldId id="298" r:id="rId7"/>
    <p:sldId id="301" r:id="rId8"/>
    <p:sldId id="305" r:id="rId9"/>
    <p:sldId id="270" r:id="rId10"/>
    <p:sldId id="277" r:id="rId11"/>
    <p:sldId id="306" r:id="rId12"/>
    <p:sldId id="307" r:id="rId13"/>
    <p:sldId id="308" r:id="rId14"/>
    <p:sldId id="264" r:id="rId15"/>
    <p:sldId id="283" r:id="rId16"/>
    <p:sldId id="288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503" autoAdjust="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A0-4683-BABC-F72CED830DC1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9A0-4683-BABC-F72CED830DC1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A0-4683-BABC-F72CED830DC1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9A0-4683-BABC-F72CED830DC1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  <c:pt idx="3">
                        <c:v>4th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D9A0-4683-BABC-F72CED830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0D5E4-DD92-47CF-AB1F-67684825D85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83FC1-2169-4172-BFA4-796402F1D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83FC1-2169-4172-BFA4-796402F1D4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2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E7237-0067-047E-795B-5A5D22A6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F8B7E-F148-668A-5C64-0FC130383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DD93-7220-361C-6B68-40BB7825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B2912-73F9-9F78-D099-6308F0B3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C7F01-1932-0190-CF65-B2943BF6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0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BBCF-1CA6-2F0C-8591-5DE27877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55C49-9A75-8B16-65DC-D29D1C39A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060EF-9F83-674F-37C8-FB88FF09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039D3-788D-3B98-E700-F1D2406F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4DF20-1E89-E463-47CA-DB75C256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8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39EED2-4516-1F28-04B0-4334A56D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37B76-3390-DA26-E52D-C9AFDAB4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B81E5-029A-2224-1E93-2F4A2FA88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2EAC1-4E82-710B-FB55-FD285829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1A3AE-1F3E-C3E3-BE9F-1CBBF660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140F-F1E4-3717-9411-D662AF36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89BE-B755-65D5-FBFC-F11EDA341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C293-204F-9919-F716-405EAC0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E45E1-A3EB-9DDC-E10B-A8BE9519D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C3E1B-F96C-745B-A41F-412D7C54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3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1A29-F6AA-5737-1A9F-0E793AAE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E38E7-03B9-9FB1-441C-2CBD4606F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9548A-3973-ED1D-708D-61AD0FA1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B513-A821-5D92-4A8B-0D2FDCE5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D221A-F386-9C4B-EC67-B6ABFD84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6EFC-6CC9-82D4-27C9-D59BD8BF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E01C-7086-77D2-E5A6-04ADE9C4C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BE1AF-C9E8-A12E-54FA-BE47F0F41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C46D2-4E4E-7EA5-27D5-66384C36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AB342-08B3-7177-639D-06027F12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96975-82B1-CDD6-0060-8BF1CFA0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2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D5C05-CC01-C86C-0E2E-A08D1661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F1417-8179-2373-9910-76C21BB36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F515A-8152-7654-C790-2EFF93D11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34DAC-C408-DF7B-4A28-ACFFE046B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9D49D-33FD-BC3B-F386-4922A1A12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33CF7-2A93-1D44-A6A1-804E65829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DDB85-63F4-312A-ED5D-25C188D1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F58AB3-331D-3B8B-3AE5-D7FF349A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9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14F4-60A8-8E90-14A7-B4CC5FDA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02322-0555-08EB-8D9C-F6725BB3F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7735D-D85F-65A9-A7E3-18DCFD54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5ED88-2086-7E41-FC54-F50484B1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54376-E923-C33B-9452-716A3A2F4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C857B-D4FB-17E9-D189-9770E19F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F037F-F1A8-3308-461B-1456BC5B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5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FC03-A761-3AD0-1743-285F3EDB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7E0-4069-6DF9-7AA0-53F2FEF6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CFA17-5B4C-15E4-F777-6359D0763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8C59B-DCB2-D391-6EBB-24A91B25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F2F7A-C06B-90FB-F54D-93E29BE7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69321-64AA-3D9A-ED29-7AFD93C2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3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E67F-81A2-2044-3581-5F71233C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0ACC8B-52D8-CA44-7BFC-A64CE91D6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4800D-81D5-8FB2-1C0C-3B207386A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04EC5-E421-0C57-DAFC-03A1E142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93A23-FCB0-62A3-C55E-12CD0B645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3E2CB-2B1E-5132-3BD2-566D30BD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6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63D8F56-D843-0598-C8C5-ADC051DBE4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A5044-5C88-86AD-E2F2-2CD36125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A7F83-61A9-DB87-3591-3CC1BAA8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E8809-B066-D7C4-E708-24E628779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6CDB-7271-4B0C-8687-673A9896AB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64A02-D16F-C72C-AF07-1385FD2ED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3B7D8-54A7-F346-BD72-90E937891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3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chthuatphuongdong.com/tienich/xuc-xac.htm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6AEBE8-4E5E-4704-0B00-C3894CD3A775}"/>
              </a:ext>
            </a:extLst>
          </p:cNvPr>
          <p:cNvSpPr txBox="1"/>
          <p:nvPr/>
        </p:nvSpPr>
        <p:spPr>
          <a:xfrm>
            <a:off x="3141790" y="4099654"/>
            <a:ext cx="2503136" cy="646331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134793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1460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  <a:sym typeface="Arial"/>
              </a:rPr>
              <a:t>1 TIẾT</a:t>
            </a:r>
            <a:endParaRPr kumimoji="0" lang="en-US" sz="3600" b="0" i="0" u="none" strike="noStrike" kern="0" cap="none" spc="0" normalizeH="0" baseline="0" noProof="0" dirty="0">
              <a:ln w="14605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0D3-2B71-2A4D-1A1E-D3F84330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195" y="1462221"/>
            <a:ext cx="1828959" cy="1304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F71A93-AB49-BD4B-B2EA-C13A24EE2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187" y="2384206"/>
            <a:ext cx="698052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2D02290-A8AC-D20E-4A11-0481C254C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048366-4156-49B4-0B8C-98BED191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85" y="1734175"/>
            <a:ext cx="5883150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2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Dựa vào bảng kiểm đếm, trả lời câu hỏi.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bao nhiêu lần lấy được bóng xanh? Có bao nhiêu lần lấy được bóng vàng?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kiện nào xuất hiện nhiều lần hơn?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0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456034"/>
            <a:ext cx="1019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</a:rPr>
              <a:t>Hãy giúp thỏ di chuyển bằng cách gieo hai xúc xắc và tính tích số chấm ở các mặt trên của xúc xắc.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EF4E3-9AA8-D94B-942E-E53A8707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406" y="2174240"/>
            <a:ext cx="6776551" cy="35737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FA7ADC-4FC9-D9EA-6BB4-27DD75BF595B}"/>
              </a:ext>
            </a:extLst>
          </p:cNvPr>
          <p:cNvSpPr txBox="1"/>
          <p:nvPr/>
        </p:nvSpPr>
        <p:spPr>
          <a:xfrm>
            <a:off x="375920" y="2143760"/>
            <a:ext cx="4897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chẵn thì thỏ Chẵn được tiến thêm 1 ô.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lẻ thì thỏ Lẻ được tiến thêm 1 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 hiện như vậy, hỏi chú thỏ nào đến đích trước?</a:t>
            </a:r>
          </a:p>
        </p:txBody>
      </p:sp>
    </p:spTree>
    <p:extLst>
      <p:ext uri="{BB962C8B-B14F-4D97-AF65-F5344CB8AC3E}">
        <p14:creationId xmlns:p14="http://schemas.microsoft.com/office/powerpoint/2010/main" val="1947312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102742"/>
            <a:ext cx="11576482" cy="6466733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1F0A4-C88B-9361-D94E-22F7FC119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12" y="624205"/>
            <a:ext cx="8614728" cy="55603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614417-AE18-66FA-0602-E81EA9D8F4A3}"/>
              </a:ext>
            </a:extLst>
          </p:cNvPr>
          <p:cNvGrpSpPr/>
          <p:nvPr/>
        </p:nvGrpSpPr>
        <p:grpSpPr>
          <a:xfrm>
            <a:off x="269240" y="1757680"/>
            <a:ext cx="1778000" cy="1778000"/>
            <a:chOff x="269240" y="1757680"/>
            <a:chExt cx="1778000" cy="1778000"/>
          </a:xfrm>
        </p:grpSpPr>
        <p:pic>
          <p:nvPicPr>
            <p:cNvPr id="9" name="Picture 8" descr="A cartoon of a rabbit&#10;&#10;Description automatically generated">
              <a:extLst>
                <a:ext uri="{FF2B5EF4-FFF2-40B4-BE49-F238E27FC236}">
                  <a16:creationId xmlns:a16="http://schemas.microsoft.com/office/drawing/2014/main" id="{9E9C1A9E-9D9B-F9C1-53E6-6A6880C57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4E09FE4-7844-E152-9BB1-EDCC61802C42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CHẴN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DFE341-575A-F3DA-207F-F0E3A8FA50E3}"/>
              </a:ext>
            </a:extLst>
          </p:cNvPr>
          <p:cNvGrpSpPr/>
          <p:nvPr/>
        </p:nvGrpSpPr>
        <p:grpSpPr>
          <a:xfrm>
            <a:off x="381000" y="4185920"/>
            <a:ext cx="1778000" cy="1778000"/>
            <a:chOff x="269240" y="1757680"/>
            <a:chExt cx="1778000" cy="1778000"/>
          </a:xfrm>
        </p:grpSpPr>
        <p:pic>
          <p:nvPicPr>
            <p:cNvPr id="20" name="Picture 19" descr="A cartoon of a rabbit&#10;&#10;Description automatically generated">
              <a:extLst>
                <a:ext uri="{FF2B5EF4-FFF2-40B4-BE49-F238E27FC236}">
                  <a16:creationId xmlns:a16="http://schemas.microsoft.com/office/drawing/2014/main" id="{702A9467-8792-447A-9CA9-148C0EC1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FB454CD-590A-5005-8078-E1AE798E91DA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LẺ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6783BC-F864-F9C6-6EBC-E9186EE8B1AE}"/>
              </a:ext>
            </a:extLst>
          </p:cNvPr>
          <p:cNvSpPr/>
          <p:nvPr/>
        </p:nvSpPr>
        <p:spPr>
          <a:xfrm>
            <a:off x="1294544" y="143838"/>
            <a:ext cx="10048126" cy="791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online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https://dichthuatphuongdong.com/tienich/xuc-xac.html</a:t>
            </a:r>
            <a:r>
              <a:rPr lang="en-US" dirty="0"/>
              <a:t> (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8573A1-4C7A-F90A-58FB-100918A01EDD}"/>
              </a:ext>
            </a:extLst>
          </p:cNvPr>
          <p:cNvSpPr txBox="1"/>
          <p:nvPr/>
        </p:nvSpPr>
        <p:spPr>
          <a:xfrm>
            <a:off x="4982966" y="6205591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015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67D42-21DF-488E-0340-D3CFD97A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736" y="811709"/>
            <a:ext cx="645012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5327115" y="176700"/>
            <a:ext cx="3781716" cy="1162973"/>
          </a:xfrm>
          <a:prstGeom prst="wedgeRoundRectCallout">
            <a:avLst>
              <a:gd name="adj1" fmla="val -63755"/>
              <a:gd name="adj2" fmla="val -12392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BẮN BI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9118510-A075-8CE0-6595-264401BB0C4F}"/>
              </a:ext>
            </a:extLst>
          </p:cNvPr>
          <p:cNvSpPr/>
          <p:nvPr/>
        </p:nvSpPr>
        <p:spPr>
          <a:xfrm>
            <a:off x="4324792" y="176700"/>
            <a:ext cx="6692284" cy="2045963"/>
          </a:xfrm>
          <a:prstGeom prst="wedgeRoundRectCallout">
            <a:avLst>
              <a:gd name="adj1" fmla="val -53806"/>
              <a:gd name="adj2" fmla="val -17735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mình cùng chơi trò bắn bi, và xem số lần bắn trúng bi và không bắn trúng bi là bao nhiêu nhé!</a:t>
            </a:r>
          </a:p>
        </p:txBody>
      </p:sp>
    </p:spTree>
    <p:extLst>
      <p:ext uri="{BB962C8B-B14F-4D97-AF65-F5344CB8AC3E}">
        <p14:creationId xmlns:p14="http://schemas.microsoft.com/office/powerpoint/2010/main" val="489763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4854760" y="511558"/>
            <a:ext cx="5797295" cy="1162973"/>
          </a:xfrm>
          <a:prstGeom prst="wedgeRoundRectCallout">
            <a:avLst>
              <a:gd name="adj1" fmla="val 34376"/>
              <a:gd name="adj2" fmla="val 78814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 QUÁ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820878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472E7-0BC6-FFDE-E038-8B713594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25" y="375831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Kiểm đếm được số lần lặp lại của một khả năng xảy ra (nhiều lần) của một sự kiện khi thực hiện (nhiều lần) thí nghiệm, trò chơi đơn giản.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F67C3-2C4B-1AE5-018E-8B34076C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EA5F40-9A3A-42A0-40EA-40757205D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923" y="763455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5222513-CE2D-C4CC-4922-C2776D78AC0A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A9418E3-AE5A-771E-45B1-BAE38712A1F7}"/>
              </a:ext>
            </a:extLst>
          </p:cNvPr>
          <p:cNvSpPr/>
          <p:nvPr/>
        </p:nvSpPr>
        <p:spPr>
          <a:xfrm rot="5400000">
            <a:off x="5800724" y="2857501"/>
            <a:ext cx="885825" cy="1133474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9E21D7-1E25-E88D-4EE6-DD2E2338D015}"/>
              </a:ext>
            </a:extLst>
          </p:cNvPr>
          <p:cNvSpPr/>
          <p:nvPr/>
        </p:nvSpPr>
        <p:spPr>
          <a:xfrm>
            <a:off x="325120" y="355600"/>
            <a:ext cx="3850640" cy="985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</a:t>
            </a:r>
          </a:p>
          <a:p>
            <a:pPr algn="ctr"/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5A233-502B-3254-8C15-621A88099C5D}"/>
              </a:ext>
            </a:extLst>
          </p:cNvPr>
          <p:cNvSpPr txBox="1"/>
          <p:nvPr/>
        </p:nvSpPr>
        <p:spPr>
          <a:xfrm>
            <a:off x="4150760" y="6349429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036760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419100"/>
            <a:ext cx="11409106" cy="5905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EDC4CC-8AA3-5D55-ACE8-EE8437F0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02" y="1628775"/>
            <a:ext cx="8143875" cy="360045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9056571-E9A4-7AC8-5AD7-4FAE45676503}"/>
              </a:ext>
            </a:extLst>
          </p:cNvPr>
          <p:cNvSpPr/>
          <p:nvPr/>
        </p:nvSpPr>
        <p:spPr>
          <a:xfrm>
            <a:off x="7294880" y="822960"/>
            <a:ext cx="3992880" cy="1412240"/>
          </a:xfrm>
          <a:prstGeom prst="wedgeRoundRectCallout">
            <a:avLst>
              <a:gd name="adj1" fmla="val -36775"/>
              <a:gd name="adj2" fmla="val 7616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Có</a:t>
            </a:r>
            <a:r>
              <a:rPr lang="en-US" sz="2400" b="1" dirty="0"/>
              <a:t> 2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kiện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xảy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: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đỏ</a:t>
            </a:r>
            <a:r>
              <a:rPr lang="en-US" sz="24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889A5-A7C8-6F92-A68A-4743BEABC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4" y="316335"/>
            <a:ext cx="2301030" cy="11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03200"/>
            <a:ext cx="11409106" cy="6390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680720" y="44898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BF054-BEF2-47BC-1A80-C77360CF1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44" y="2129790"/>
            <a:ext cx="10135235" cy="1581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348EF-9454-BC5F-313C-CE6764A5E0C3}"/>
              </a:ext>
            </a:extLst>
          </p:cNvPr>
          <p:cNvSpPr txBox="1"/>
          <p:nvPr/>
        </p:nvSpPr>
        <p:spPr>
          <a:xfrm>
            <a:off x="873760" y="391354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9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đỏ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11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xanh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32708E-4CE7-358E-540C-D77A1F401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396" y="891977"/>
            <a:ext cx="764504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666" y="187864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73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Rô-bốt lấy 1 quả bóng từ trong chiếc hộp và quan sát màu bóng lấy được. Nêu các sự kiện có thể xảy ra.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CF1C76-9F64-C98B-0929-8AD383745234}"/>
              </a:ext>
            </a:extLst>
          </p:cNvPr>
          <p:cNvSpPr/>
          <p:nvPr/>
        </p:nvSpPr>
        <p:spPr>
          <a:xfrm>
            <a:off x="780600" y="3203958"/>
            <a:ext cx="7357560" cy="201828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sự kiện có thể xảy ra là: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xanh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496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Lấy 1 quả bóng ra khỏi hộp, quan sát màu, ghi lại kết quả vào bảng kiểm đếm rồi trả lại bóng vào hộp. Thực hiện 10 lần như vậy.</a:t>
            </a:r>
            <a:endParaRPr lang="vi-VN" sz="28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10D105-23A7-6FD0-5DD7-C5E2D4696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99" y="3388360"/>
            <a:ext cx="8094981" cy="14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</TotalTime>
  <Words>493</Words>
  <Application>Microsoft Office PowerPoint</Application>
  <PresentationFormat>Widescreen</PresentationFormat>
  <Paragraphs>38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UTM Cookies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35</cp:revision>
  <dcterms:created xsi:type="dcterms:W3CDTF">2023-12-06T05:06:57Z</dcterms:created>
  <dcterms:modified xsi:type="dcterms:W3CDTF">2025-02-24T04:15:57Z</dcterms:modified>
  <cp:category>9Slide.vn</cp:category>
</cp:coreProperties>
</file>