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7.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307" r:id="rId2"/>
    <p:sldId id="311" r:id="rId3"/>
    <p:sldId id="315" r:id="rId4"/>
    <p:sldId id="310" r:id="rId5"/>
    <p:sldId id="333" r:id="rId6"/>
    <p:sldId id="316" r:id="rId7"/>
    <p:sldId id="334" r:id="rId8"/>
    <p:sldId id="335" r:id="rId9"/>
    <p:sldId id="336" r:id="rId10"/>
    <p:sldId id="328" r:id="rId11"/>
    <p:sldId id="329" r:id="rId12"/>
    <p:sldId id="337" r:id="rId13"/>
    <p:sldId id="330" r:id="rId14"/>
    <p:sldId id="331"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CCE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08" d="100"/>
          <a:sy n="108" d="100"/>
        </p:scale>
        <p:origin x="71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5D700D-9AF9-4895-8C08-AC5D9C5AC16F}" type="datetimeFigureOut">
              <a:rPr lang="en-US" smtClean="0"/>
              <a:t>2/24/2025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2E71E3-CFB8-444F-AC51-726CAA0DA3CB}" type="slidenum">
              <a:rPr lang="en-US" smtClean="0"/>
              <a:t>‹#›</a:t>
            </a:fld>
            <a:endParaRPr lang="en-US"/>
          </a:p>
        </p:txBody>
      </p:sp>
    </p:spTree>
    <p:extLst>
      <p:ext uri="{BB962C8B-B14F-4D97-AF65-F5344CB8AC3E}">
        <p14:creationId xmlns:p14="http://schemas.microsoft.com/office/powerpoint/2010/main" val="15409802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6339416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7016088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7763160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1192944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5143178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0991105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0022767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0023106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6786313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图片 4"/>
          <p:cNvPicPr>
            <a:picLocks noChangeAspect="1"/>
          </p:cNvPicPr>
          <p:nvPr userDrawn="1"/>
        </p:nvPicPr>
        <p:blipFill>
          <a:blip r:embed="rId2"/>
          <a:stretch>
            <a:fillRect/>
          </a:stretch>
        </p:blipFill>
        <p:spPr>
          <a:xfrm>
            <a:off x="-1057" y="-22691"/>
            <a:ext cx="12193057" cy="6858594"/>
          </a:xfrm>
          <a:prstGeom prst="rect">
            <a:avLst/>
          </a:prstGeom>
        </p:spPr>
      </p:pic>
      <p:pic>
        <p:nvPicPr>
          <p:cNvPr id="8" name="图片 7"/>
          <p:cNvPicPr>
            <a:picLocks noChangeAspect="1"/>
          </p:cNvPicPr>
          <p:nvPr userDrawn="1"/>
        </p:nvPicPr>
        <p:blipFill>
          <a:blip r:embed="rId3"/>
          <a:stretch>
            <a:fillRect/>
          </a:stretch>
        </p:blipFill>
        <p:spPr>
          <a:xfrm>
            <a:off x="-582561" y="-155353"/>
            <a:ext cx="2738865" cy="1831337"/>
          </a:xfrm>
          <a:prstGeom prst="rect">
            <a:avLst/>
          </a:prstGeom>
        </p:spPr>
      </p:pic>
      <p:pic>
        <p:nvPicPr>
          <p:cNvPr id="9" name="图片 9"/>
          <p:cNvPicPr>
            <a:picLocks noChangeAspect="1"/>
          </p:cNvPicPr>
          <p:nvPr userDrawn="1"/>
        </p:nvPicPr>
        <p:blipFill>
          <a:blip r:embed="rId4"/>
          <a:stretch>
            <a:fillRect/>
          </a:stretch>
        </p:blipFill>
        <p:spPr>
          <a:xfrm>
            <a:off x="3681361" y="-318762"/>
            <a:ext cx="2427723" cy="1619723"/>
          </a:xfrm>
          <a:prstGeom prst="rect">
            <a:avLst/>
          </a:prstGeom>
        </p:spPr>
      </p:pic>
      <p:pic>
        <p:nvPicPr>
          <p:cNvPr id="13" name="图片 9"/>
          <p:cNvPicPr>
            <a:picLocks noChangeAspect="1"/>
          </p:cNvPicPr>
          <p:nvPr userDrawn="1"/>
        </p:nvPicPr>
        <p:blipFill>
          <a:blip r:embed="rId4"/>
          <a:stretch>
            <a:fillRect/>
          </a:stretch>
        </p:blipFill>
        <p:spPr>
          <a:xfrm>
            <a:off x="7094341" y="-261676"/>
            <a:ext cx="2427723" cy="1619723"/>
          </a:xfrm>
          <a:prstGeom prst="rect">
            <a:avLst/>
          </a:prstGeom>
        </p:spPr>
      </p:pic>
    </p:spTree>
    <p:extLst>
      <p:ext uri="{BB962C8B-B14F-4D97-AF65-F5344CB8AC3E}">
        <p14:creationId xmlns:p14="http://schemas.microsoft.com/office/powerpoint/2010/main" val="37916987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000" fill="hold"/>
                                        <p:tgtEl>
                                          <p:spTgt spid="9"/>
                                        </p:tgtEl>
                                        <p:attrNameLst>
                                          <p:attrName>ppt_x</p:attrName>
                                        </p:attrNameLst>
                                      </p:cBhvr>
                                      <p:tavLst>
                                        <p:tav tm="0">
                                          <p:val>
                                            <p:strVal val="1+#ppt_w/2"/>
                                          </p:val>
                                        </p:tav>
                                        <p:tav tm="100000">
                                          <p:val>
                                            <p:strVal val="#ppt_x"/>
                                          </p:val>
                                        </p:tav>
                                      </p:tavLst>
                                    </p:anim>
                                    <p:anim calcmode="lin" valueType="num">
                                      <p:cBhvr additive="base">
                                        <p:cTn id="8" dur="20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2000" fill="hold"/>
                                        <p:tgtEl>
                                          <p:spTgt spid="13"/>
                                        </p:tgtEl>
                                        <p:attrNameLst>
                                          <p:attrName>ppt_x</p:attrName>
                                        </p:attrNameLst>
                                      </p:cBhvr>
                                      <p:tavLst>
                                        <p:tav tm="0">
                                          <p:val>
                                            <p:strVal val="1+#ppt_w/2"/>
                                          </p:val>
                                        </p:tav>
                                        <p:tav tm="100000">
                                          <p:val>
                                            <p:strVal val="#ppt_x"/>
                                          </p:val>
                                        </p:tav>
                                      </p:tavLst>
                                    </p:anim>
                                    <p:anim calcmode="lin" valueType="num">
                                      <p:cBhvr additive="base">
                                        <p:cTn id="12" dur="20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2025/2/24</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38589719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2025/2/24</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41806116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2025/2/24</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27393163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pic>
        <p:nvPicPr>
          <p:cNvPr id="7" name="图片 4"/>
          <p:cNvPicPr>
            <a:picLocks noChangeAspect="1"/>
          </p:cNvPicPr>
          <p:nvPr userDrawn="1"/>
        </p:nvPicPr>
        <p:blipFill>
          <a:blip r:embed="rId2"/>
          <a:stretch>
            <a:fillRect/>
          </a:stretch>
        </p:blipFill>
        <p:spPr>
          <a:xfrm>
            <a:off x="-1057" y="-22691"/>
            <a:ext cx="12193057" cy="6858594"/>
          </a:xfrm>
          <a:prstGeom prst="rect">
            <a:avLst/>
          </a:prstGeom>
        </p:spPr>
      </p:pic>
      <p:sp>
        <p:nvSpPr>
          <p:cNvPr id="10" name="Rounded Rectangle 9"/>
          <p:cNvSpPr/>
          <p:nvPr userDrawn="1"/>
        </p:nvSpPr>
        <p:spPr>
          <a:xfrm>
            <a:off x="476634" y="675098"/>
            <a:ext cx="11264900" cy="5913835"/>
          </a:xfrm>
          <a:prstGeom prst="roundRect">
            <a:avLst/>
          </a:prstGeom>
          <a:solidFill>
            <a:schemeClr val="bg1"/>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dirty="0"/>
              <a:t>单击此处编辑母版标题样式</a:t>
            </a:r>
          </a:p>
        </p:txBody>
      </p:sp>
      <p:sp>
        <p:nvSpPr>
          <p:cNvPr id="3" name="副标题 2"/>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2025/2/24</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pic>
        <p:nvPicPr>
          <p:cNvPr id="8" name="图片 7"/>
          <p:cNvPicPr>
            <a:picLocks noChangeAspect="1"/>
          </p:cNvPicPr>
          <p:nvPr userDrawn="1"/>
        </p:nvPicPr>
        <p:blipFill>
          <a:blip r:embed="rId3"/>
          <a:stretch>
            <a:fillRect/>
          </a:stretch>
        </p:blipFill>
        <p:spPr>
          <a:xfrm>
            <a:off x="-315332" y="-139018"/>
            <a:ext cx="2738865" cy="1831337"/>
          </a:xfrm>
          <a:prstGeom prst="rect">
            <a:avLst/>
          </a:prstGeom>
        </p:spPr>
      </p:pic>
      <p:pic>
        <p:nvPicPr>
          <p:cNvPr id="9" name="图片 9"/>
          <p:cNvPicPr>
            <a:picLocks noChangeAspect="1"/>
          </p:cNvPicPr>
          <p:nvPr userDrawn="1"/>
        </p:nvPicPr>
        <p:blipFill>
          <a:blip r:embed="rId4"/>
          <a:stretch>
            <a:fillRect/>
          </a:stretch>
        </p:blipFill>
        <p:spPr>
          <a:xfrm>
            <a:off x="3681361" y="-318762"/>
            <a:ext cx="2427723" cy="1619723"/>
          </a:xfrm>
          <a:prstGeom prst="rect">
            <a:avLst/>
          </a:prstGeom>
        </p:spPr>
      </p:pic>
      <p:pic>
        <p:nvPicPr>
          <p:cNvPr id="13" name="图片 9"/>
          <p:cNvPicPr>
            <a:picLocks noChangeAspect="1"/>
          </p:cNvPicPr>
          <p:nvPr userDrawn="1"/>
        </p:nvPicPr>
        <p:blipFill>
          <a:blip r:embed="rId4"/>
          <a:stretch>
            <a:fillRect/>
          </a:stretch>
        </p:blipFill>
        <p:spPr>
          <a:xfrm>
            <a:off x="6939538" y="-319723"/>
            <a:ext cx="2427723" cy="1619723"/>
          </a:xfrm>
          <a:prstGeom prst="rect">
            <a:avLst/>
          </a:prstGeom>
        </p:spPr>
      </p:pic>
      <p:pic>
        <p:nvPicPr>
          <p:cNvPr id="14" name="图片 9"/>
          <p:cNvPicPr>
            <a:picLocks noChangeAspect="1"/>
          </p:cNvPicPr>
          <p:nvPr userDrawn="1"/>
        </p:nvPicPr>
        <p:blipFill>
          <a:blip r:embed="rId4"/>
          <a:stretch>
            <a:fillRect/>
          </a:stretch>
        </p:blipFill>
        <p:spPr>
          <a:xfrm>
            <a:off x="9895676" y="-397344"/>
            <a:ext cx="2427723" cy="1619723"/>
          </a:xfrm>
          <a:prstGeom prst="rect">
            <a:avLst/>
          </a:prstGeom>
        </p:spPr>
      </p:pic>
    </p:spTree>
    <p:extLst>
      <p:ext uri="{BB962C8B-B14F-4D97-AF65-F5344CB8AC3E}">
        <p14:creationId xmlns:p14="http://schemas.microsoft.com/office/powerpoint/2010/main" val="8390334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000" fill="hold"/>
                                        <p:tgtEl>
                                          <p:spTgt spid="9"/>
                                        </p:tgtEl>
                                        <p:attrNameLst>
                                          <p:attrName>ppt_x</p:attrName>
                                        </p:attrNameLst>
                                      </p:cBhvr>
                                      <p:tavLst>
                                        <p:tav tm="0">
                                          <p:val>
                                            <p:strVal val="1+#ppt_w/2"/>
                                          </p:val>
                                        </p:tav>
                                        <p:tav tm="100000">
                                          <p:val>
                                            <p:strVal val="#ppt_x"/>
                                          </p:val>
                                        </p:tav>
                                      </p:tavLst>
                                    </p:anim>
                                    <p:anim calcmode="lin" valueType="num">
                                      <p:cBhvr additive="base">
                                        <p:cTn id="8" dur="20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2000" fill="hold"/>
                                        <p:tgtEl>
                                          <p:spTgt spid="13"/>
                                        </p:tgtEl>
                                        <p:attrNameLst>
                                          <p:attrName>ppt_x</p:attrName>
                                        </p:attrNameLst>
                                      </p:cBhvr>
                                      <p:tavLst>
                                        <p:tav tm="0">
                                          <p:val>
                                            <p:strVal val="1+#ppt_w/2"/>
                                          </p:val>
                                        </p:tav>
                                        <p:tav tm="100000">
                                          <p:val>
                                            <p:strVal val="#ppt_x"/>
                                          </p:val>
                                        </p:tav>
                                      </p:tavLst>
                                    </p:anim>
                                    <p:anim calcmode="lin" valueType="num">
                                      <p:cBhvr additive="base">
                                        <p:cTn id="12" dur="2000" fill="hold"/>
                                        <p:tgtEl>
                                          <p:spTgt spid="13"/>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2000" fill="hold"/>
                                        <p:tgtEl>
                                          <p:spTgt spid="14"/>
                                        </p:tgtEl>
                                        <p:attrNameLst>
                                          <p:attrName>ppt_x</p:attrName>
                                        </p:attrNameLst>
                                      </p:cBhvr>
                                      <p:tavLst>
                                        <p:tav tm="0">
                                          <p:val>
                                            <p:strVal val="1+#ppt_w/2"/>
                                          </p:val>
                                        </p:tav>
                                        <p:tav tm="100000">
                                          <p:val>
                                            <p:strVal val="#ppt_x"/>
                                          </p:val>
                                        </p:tav>
                                      </p:tavLst>
                                    </p:anim>
                                    <p:anim calcmode="lin" valueType="num">
                                      <p:cBhvr additive="base">
                                        <p:cTn id="16" dur="20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2025/2/24</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18542868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2025/2/24</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18290151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2025/2/24</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17619237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2025/2/24</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4000647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2025/2/24</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18786442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2025/2/24</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33361373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2025/2/24</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7179601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9Slide.vn - 2019">
            <a:extLst>
              <a:ext uri="{FF2B5EF4-FFF2-40B4-BE49-F238E27FC236}">
                <a16:creationId xmlns:a16="http://schemas.microsoft.com/office/drawing/2014/main" id="{288C31F7-BE0F-301A-F030-CE182960D7E9}"/>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Tree>
    <p:extLst>
      <p:ext uri="{BB962C8B-B14F-4D97-AF65-F5344CB8AC3E}">
        <p14:creationId xmlns:p14="http://schemas.microsoft.com/office/powerpoint/2010/main" val="31909383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9.emf"/><Relationship Id="rId18" Type="http://schemas.openxmlformats.org/officeDocument/2006/relationships/image" Target="../media/image14.emf"/><Relationship Id="rId3" Type="http://schemas.openxmlformats.org/officeDocument/2006/relationships/tags" Target="../tags/tag3.xml"/><Relationship Id="rId21" Type="http://schemas.microsoft.com/office/2007/relationships/hdphoto" Target="../media/hdphoto1.wdp"/><Relationship Id="rId7" Type="http://schemas.openxmlformats.org/officeDocument/2006/relationships/image" Target="../media/image5.png"/><Relationship Id="rId12" Type="http://schemas.openxmlformats.org/officeDocument/2006/relationships/image" Target="../media/image8.emf"/><Relationship Id="rId17" Type="http://schemas.openxmlformats.org/officeDocument/2006/relationships/image" Target="../media/image13.emf"/><Relationship Id="rId2" Type="http://schemas.openxmlformats.org/officeDocument/2006/relationships/tags" Target="../tags/tag2.xml"/><Relationship Id="rId16" Type="http://schemas.openxmlformats.org/officeDocument/2006/relationships/image" Target="../media/image12.emf"/><Relationship Id="rId20" Type="http://schemas.openxmlformats.org/officeDocument/2006/relationships/image" Target="../media/image16.png"/><Relationship Id="rId1" Type="http://schemas.openxmlformats.org/officeDocument/2006/relationships/tags" Target="../tags/tag1.xml"/><Relationship Id="rId6" Type="http://schemas.openxmlformats.org/officeDocument/2006/relationships/image" Target="../media/image4.png"/><Relationship Id="rId11" Type="http://schemas.openxmlformats.org/officeDocument/2006/relationships/image" Target="../media/image2.png"/><Relationship Id="rId5" Type="http://schemas.openxmlformats.org/officeDocument/2006/relationships/notesSlide" Target="../notesSlides/notesSlide1.xml"/><Relationship Id="rId15" Type="http://schemas.openxmlformats.org/officeDocument/2006/relationships/image" Target="../media/image11.emf"/><Relationship Id="rId23" Type="http://schemas.openxmlformats.org/officeDocument/2006/relationships/image" Target="../media/image18.png"/><Relationship Id="rId10" Type="http://schemas.openxmlformats.org/officeDocument/2006/relationships/image" Target="../media/image7.png"/><Relationship Id="rId19" Type="http://schemas.openxmlformats.org/officeDocument/2006/relationships/image" Target="../media/image15.emf"/><Relationship Id="rId4" Type="http://schemas.openxmlformats.org/officeDocument/2006/relationships/slideLayout" Target="../slideLayouts/slideLayout1.xml"/><Relationship Id="rId9" Type="http://schemas.openxmlformats.org/officeDocument/2006/relationships/image" Target="../media/image6.png"/><Relationship Id="rId14" Type="http://schemas.openxmlformats.org/officeDocument/2006/relationships/image" Target="../media/image10.emf"/><Relationship Id="rId22" Type="http://schemas.openxmlformats.org/officeDocument/2006/relationships/image" Target="../media/image17.png"/></Relationships>
</file>

<file path=ppt/slides/_rels/slide10.xml.rels><?xml version="1.0" encoding="UTF-8" standalone="yes"?>
<Relationships xmlns="http://schemas.openxmlformats.org/package/2006/relationships"><Relationship Id="rId8" Type="http://schemas.openxmlformats.org/officeDocument/2006/relationships/image" Target="../media/image22.emf"/><Relationship Id="rId13" Type="http://schemas.openxmlformats.org/officeDocument/2006/relationships/image" Target="../media/image27.png"/><Relationship Id="rId3" Type="http://schemas.openxmlformats.org/officeDocument/2006/relationships/image" Target="../media/image20.png"/><Relationship Id="rId7" Type="http://schemas.openxmlformats.org/officeDocument/2006/relationships/image" Target="../media/image21.emf"/><Relationship Id="rId12" Type="http://schemas.openxmlformats.org/officeDocument/2006/relationships/image" Target="../media/image26.emf"/><Relationship Id="rId17" Type="http://schemas.openxmlformats.org/officeDocument/2006/relationships/image" Target="../media/image43.png"/><Relationship Id="rId2" Type="http://schemas.openxmlformats.org/officeDocument/2006/relationships/notesSlide" Target="../notesSlides/notesSlide5.xml"/><Relationship Id="rId16" Type="http://schemas.microsoft.com/office/2007/relationships/hdphoto" Target="../media/hdphoto2.wdp"/><Relationship Id="rId1" Type="http://schemas.openxmlformats.org/officeDocument/2006/relationships/slideLayout" Target="../slideLayouts/slideLayout3.xml"/><Relationship Id="rId6" Type="http://schemas.openxmlformats.org/officeDocument/2006/relationships/image" Target="../media/image7.png"/><Relationship Id="rId11" Type="http://schemas.openxmlformats.org/officeDocument/2006/relationships/image" Target="../media/image25.emf"/><Relationship Id="rId5" Type="http://schemas.openxmlformats.org/officeDocument/2006/relationships/image" Target="../media/image3.png"/><Relationship Id="rId15" Type="http://schemas.openxmlformats.org/officeDocument/2006/relationships/image" Target="../media/image29.png"/><Relationship Id="rId10" Type="http://schemas.openxmlformats.org/officeDocument/2006/relationships/image" Target="../media/image24.emf"/><Relationship Id="rId4" Type="http://schemas.openxmlformats.org/officeDocument/2006/relationships/image" Target="../media/image2.png"/><Relationship Id="rId9" Type="http://schemas.openxmlformats.org/officeDocument/2006/relationships/image" Target="../media/image23.emf"/><Relationship Id="rId14" Type="http://schemas.openxmlformats.org/officeDocument/2006/relationships/image" Target="../media/image28.gif"/></Relationships>
</file>

<file path=ppt/slides/_rels/slide1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9.emf"/><Relationship Id="rId18" Type="http://schemas.openxmlformats.org/officeDocument/2006/relationships/image" Target="../media/image14.emf"/><Relationship Id="rId3" Type="http://schemas.openxmlformats.org/officeDocument/2006/relationships/tags" Target="../tags/tag9.xml"/><Relationship Id="rId21" Type="http://schemas.microsoft.com/office/2007/relationships/hdphoto" Target="../media/hdphoto1.wdp"/><Relationship Id="rId7" Type="http://schemas.openxmlformats.org/officeDocument/2006/relationships/image" Target="../media/image3.png"/><Relationship Id="rId12" Type="http://schemas.openxmlformats.org/officeDocument/2006/relationships/image" Target="../media/image8.emf"/><Relationship Id="rId17" Type="http://schemas.openxmlformats.org/officeDocument/2006/relationships/image" Target="../media/image13.emf"/><Relationship Id="rId2" Type="http://schemas.openxmlformats.org/officeDocument/2006/relationships/tags" Target="../tags/tag8.xml"/><Relationship Id="rId16" Type="http://schemas.openxmlformats.org/officeDocument/2006/relationships/image" Target="../media/image12.emf"/><Relationship Id="rId20" Type="http://schemas.openxmlformats.org/officeDocument/2006/relationships/image" Target="../media/image16.png"/><Relationship Id="rId1" Type="http://schemas.openxmlformats.org/officeDocument/2006/relationships/tags" Target="../tags/tag7.xml"/><Relationship Id="rId6" Type="http://schemas.openxmlformats.org/officeDocument/2006/relationships/image" Target="../media/image5.png"/><Relationship Id="rId11" Type="http://schemas.openxmlformats.org/officeDocument/2006/relationships/image" Target="../media/image6.png"/><Relationship Id="rId5" Type="http://schemas.openxmlformats.org/officeDocument/2006/relationships/notesSlide" Target="../notesSlides/notesSlide6.xml"/><Relationship Id="rId15" Type="http://schemas.openxmlformats.org/officeDocument/2006/relationships/image" Target="../media/image11.emf"/><Relationship Id="rId10" Type="http://schemas.openxmlformats.org/officeDocument/2006/relationships/image" Target="../media/image4.png"/><Relationship Id="rId19" Type="http://schemas.openxmlformats.org/officeDocument/2006/relationships/image" Target="../media/image15.emf"/><Relationship Id="rId4" Type="http://schemas.openxmlformats.org/officeDocument/2006/relationships/slideLayout" Target="../slideLayouts/slideLayout1.xml"/><Relationship Id="rId9" Type="http://schemas.openxmlformats.org/officeDocument/2006/relationships/image" Target="../media/image2.png"/><Relationship Id="rId14" Type="http://schemas.openxmlformats.org/officeDocument/2006/relationships/image" Target="../media/image10.emf"/></Relationships>
</file>

<file path=ppt/slides/_rels/slide1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9.emf"/><Relationship Id="rId18" Type="http://schemas.openxmlformats.org/officeDocument/2006/relationships/image" Target="../media/image14.emf"/><Relationship Id="rId3" Type="http://schemas.openxmlformats.org/officeDocument/2006/relationships/tags" Target="../tags/tag12.xml"/><Relationship Id="rId21" Type="http://schemas.microsoft.com/office/2007/relationships/hdphoto" Target="../media/hdphoto1.wdp"/><Relationship Id="rId7" Type="http://schemas.openxmlformats.org/officeDocument/2006/relationships/image" Target="../media/image3.png"/><Relationship Id="rId12" Type="http://schemas.openxmlformats.org/officeDocument/2006/relationships/image" Target="../media/image8.emf"/><Relationship Id="rId17" Type="http://schemas.openxmlformats.org/officeDocument/2006/relationships/image" Target="../media/image13.emf"/><Relationship Id="rId2" Type="http://schemas.openxmlformats.org/officeDocument/2006/relationships/tags" Target="../tags/tag11.xml"/><Relationship Id="rId16" Type="http://schemas.openxmlformats.org/officeDocument/2006/relationships/image" Target="../media/image12.emf"/><Relationship Id="rId20" Type="http://schemas.openxmlformats.org/officeDocument/2006/relationships/image" Target="../media/image16.png"/><Relationship Id="rId1" Type="http://schemas.openxmlformats.org/officeDocument/2006/relationships/tags" Target="../tags/tag10.xml"/><Relationship Id="rId6" Type="http://schemas.openxmlformats.org/officeDocument/2006/relationships/image" Target="../media/image5.png"/><Relationship Id="rId11" Type="http://schemas.openxmlformats.org/officeDocument/2006/relationships/image" Target="../media/image6.png"/><Relationship Id="rId5" Type="http://schemas.openxmlformats.org/officeDocument/2006/relationships/notesSlide" Target="../notesSlides/notesSlide7.xml"/><Relationship Id="rId15" Type="http://schemas.openxmlformats.org/officeDocument/2006/relationships/image" Target="../media/image11.emf"/><Relationship Id="rId10" Type="http://schemas.openxmlformats.org/officeDocument/2006/relationships/image" Target="../media/image4.png"/><Relationship Id="rId19" Type="http://schemas.openxmlformats.org/officeDocument/2006/relationships/image" Target="../media/image15.emf"/><Relationship Id="rId4" Type="http://schemas.openxmlformats.org/officeDocument/2006/relationships/slideLayout" Target="../slideLayouts/slideLayout1.xml"/><Relationship Id="rId9" Type="http://schemas.openxmlformats.org/officeDocument/2006/relationships/image" Target="../media/image2.png"/><Relationship Id="rId14" Type="http://schemas.openxmlformats.org/officeDocument/2006/relationships/image" Target="../media/image10.emf"/></Relationships>
</file>

<file path=ppt/slides/_rels/slide1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9.emf"/><Relationship Id="rId18" Type="http://schemas.openxmlformats.org/officeDocument/2006/relationships/image" Target="../media/image14.emf"/><Relationship Id="rId3" Type="http://schemas.openxmlformats.org/officeDocument/2006/relationships/tags" Target="../tags/tag15.xml"/><Relationship Id="rId21" Type="http://schemas.microsoft.com/office/2007/relationships/hdphoto" Target="../media/hdphoto5.wdp"/><Relationship Id="rId7" Type="http://schemas.openxmlformats.org/officeDocument/2006/relationships/image" Target="../media/image3.png"/><Relationship Id="rId12" Type="http://schemas.openxmlformats.org/officeDocument/2006/relationships/image" Target="../media/image8.emf"/><Relationship Id="rId17" Type="http://schemas.openxmlformats.org/officeDocument/2006/relationships/image" Target="../media/image13.emf"/><Relationship Id="rId2" Type="http://schemas.openxmlformats.org/officeDocument/2006/relationships/tags" Target="../tags/tag14.xml"/><Relationship Id="rId16" Type="http://schemas.openxmlformats.org/officeDocument/2006/relationships/image" Target="../media/image12.emf"/><Relationship Id="rId20" Type="http://schemas.openxmlformats.org/officeDocument/2006/relationships/image" Target="../media/image44.png"/><Relationship Id="rId1" Type="http://schemas.openxmlformats.org/officeDocument/2006/relationships/tags" Target="../tags/tag13.xml"/><Relationship Id="rId6" Type="http://schemas.openxmlformats.org/officeDocument/2006/relationships/image" Target="../media/image5.png"/><Relationship Id="rId11" Type="http://schemas.openxmlformats.org/officeDocument/2006/relationships/image" Target="../media/image6.png"/><Relationship Id="rId5" Type="http://schemas.openxmlformats.org/officeDocument/2006/relationships/notesSlide" Target="../notesSlides/notesSlide8.xml"/><Relationship Id="rId15" Type="http://schemas.openxmlformats.org/officeDocument/2006/relationships/image" Target="../media/image11.emf"/><Relationship Id="rId10" Type="http://schemas.openxmlformats.org/officeDocument/2006/relationships/image" Target="../media/image4.png"/><Relationship Id="rId19" Type="http://schemas.openxmlformats.org/officeDocument/2006/relationships/image" Target="../media/image15.emf"/><Relationship Id="rId4" Type="http://schemas.openxmlformats.org/officeDocument/2006/relationships/slideLayout" Target="../slideLayouts/slideLayout1.xml"/><Relationship Id="rId9" Type="http://schemas.openxmlformats.org/officeDocument/2006/relationships/image" Target="../media/image2.png"/><Relationship Id="rId14" Type="http://schemas.openxmlformats.org/officeDocument/2006/relationships/image" Target="../media/image10.emf"/></Relationships>
</file>

<file path=ppt/slides/_rels/slide14.xml.rels><?xml version="1.0" encoding="UTF-8" standalone="yes"?>
<Relationships xmlns="http://schemas.openxmlformats.org/package/2006/relationships"><Relationship Id="rId8" Type="http://schemas.openxmlformats.org/officeDocument/2006/relationships/image" Target="../media/image22.emf"/><Relationship Id="rId13" Type="http://schemas.openxmlformats.org/officeDocument/2006/relationships/image" Target="../media/image27.png"/><Relationship Id="rId3" Type="http://schemas.openxmlformats.org/officeDocument/2006/relationships/image" Target="../media/image20.png"/><Relationship Id="rId7" Type="http://schemas.openxmlformats.org/officeDocument/2006/relationships/image" Target="../media/image21.emf"/><Relationship Id="rId12" Type="http://schemas.openxmlformats.org/officeDocument/2006/relationships/image" Target="../media/image26.emf"/><Relationship Id="rId17" Type="http://schemas.openxmlformats.org/officeDocument/2006/relationships/image" Target="../media/image45.png"/><Relationship Id="rId2" Type="http://schemas.openxmlformats.org/officeDocument/2006/relationships/notesSlide" Target="../notesSlides/notesSlide9.xml"/><Relationship Id="rId16" Type="http://schemas.microsoft.com/office/2007/relationships/hdphoto" Target="../media/hdphoto2.wdp"/><Relationship Id="rId1" Type="http://schemas.openxmlformats.org/officeDocument/2006/relationships/slideLayout" Target="../slideLayouts/slideLayout3.xml"/><Relationship Id="rId6" Type="http://schemas.openxmlformats.org/officeDocument/2006/relationships/image" Target="../media/image7.png"/><Relationship Id="rId11" Type="http://schemas.openxmlformats.org/officeDocument/2006/relationships/image" Target="../media/image25.emf"/><Relationship Id="rId5" Type="http://schemas.openxmlformats.org/officeDocument/2006/relationships/image" Target="../media/image3.png"/><Relationship Id="rId15" Type="http://schemas.openxmlformats.org/officeDocument/2006/relationships/image" Target="../media/image29.png"/><Relationship Id="rId10" Type="http://schemas.openxmlformats.org/officeDocument/2006/relationships/image" Target="../media/image24.emf"/><Relationship Id="rId4" Type="http://schemas.openxmlformats.org/officeDocument/2006/relationships/image" Target="../media/image2.png"/><Relationship Id="rId9" Type="http://schemas.openxmlformats.org/officeDocument/2006/relationships/image" Target="../media/image23.emf"/><Relationship Id="rId14" Type="http://schemas.openxmlformats.org/officeDocument/2006/relationships/image" Target="../media/image28.gif"/></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9.emf"/><Relationship Id="rId18" Type="http://schemas.openxmlformats.org/officeDocument/2006/relationships/image" Target="../media/image14.emf"/><Relationship Id="rId3" Type="http://schemas.openxmlformats.org/officeDocument/2006/relationships/tags" Target="../tags/tag6.xml"/><Relationship Id="rId21" Type="http://schemas.microsoft.com/office/2007/relationships/hdphoto" Target="../media/hdphoto1.wdp"/><Relationship Id="rId7" Type="http://schemas.openxmlformats.org/officeDocument/2006/relationships/image" Target="../media/image4.png"/><Relationship Id="rId12" Type="http://schemas.openxmlformats.org/officeDocument/2006/relationships/image" Target="../media/image8.emf"/><Relationship Id="rId17" Type="http://schemas.openxmlformats.org/officeDocument/2006/relationships/image" Target="../media/image13.emf"/><Relationship Id="rId2" Type="http://schemas.openxmlformats.org/officeDocument/2006/relationships/tags" Target="../tags/tag5.xml"/><Relationship Id="rId16" Type="http://schemas.openxmlformats.org/officeDocument/2006/relationships/image" Target="../media/image12.emf"/><Relationship Id="rId20" Type="http://schemas.openxmlformats.org/officeDocument/2006/relationships/image" Target="../media/image16.png"/><Relationship Id="rId1" Type="http://schemas.openxmlformats.org/officeDocument/2006/relationships/tags" Target="../tags/tag4.xml"/><Relationship Id="rId6" Type="http://schemas.openxmlformats.org/officeDocument/2006/relationships/image" Target="../media/image5.png"/><Relationship Id="rId11" Type="http://schemas.openxmlformats.org/officeDocument/2006/relationships/image" Target="../media/image2.png"/><Relationship Id="rId5" Type="http://schemas.openxmlformats.org/officeDocument/2006/relationships/notesSlide" Target="../notesSlides/notesSlide2.xml"/><Relationship Id="rId15" Type="http://schemas.openxmlformats.org/officeDocument/2006/relationships/image" Target="../media/image11.emf"/><Relationship Id="rId10" Type="http://schemas.openxmlformats.org/officeDocument/2006/relationships/image" Target="../media/image7.png"/><Relationship Id="rId19" Type="http://schemas.openxmlformats.org/officeDocument/2006/relationships/image" Target="../media/image15.emf"/><Relationship Id="rId4" Type="http://schemas.openxmlformats.org/officeDocument/2006/relationships/slideLayout" Target="../slideLayouts/slideLayout1.xml"/><Relationship Id="rId9" Type="http://schemas.openxmlformats.org/officeDocument/2006/relationships/image" Target="../media/image6.png"/><Relationship Id="rId14" Type="http://schemas.openxmlformats.org/officeDocument/2006/relationships/image" Target="../media/image10.emf"/><Relationship Id="rId22" Type="http://schemas.openxmlformats.org/officeDocument/2006/relationships/image" Target="../media/image19.png"/></Relationships>
</file>

<file path=ppt/slides/_rels/slide3.xml.rels><?xml version="1.0" encoding="UTF-8" standalone="yes"?>
<Relationships xmlns="http://schemas.openxmlformats.org/package/2006/relationships"><Relationship Id="rId8" Type="http://schemas.openxmlformats.org/officeDocument/2006/relationships/image" Target="../media/image22.emf"/><Relationship Id="rId13" Type="http://schemas.openxmlformats.org/officeDocument/2006/relationships/image" Target="../media/image27.png"/><Relationship Id="rId3" Type="http://schemas.openxmlformats.org/officeDocument/2006/relationships/image" Target="../media/image20.png"/><Relationship Id="rId7" Type="http://schemas.openxmlformats.org/officeDocument/2006/relationships/image" Target="../media/image21.emf"/><Relationship Id="rId12" Type="http://schemas.openxmlformats.org/officeDocument/2006/relationships/image" Target="../media/image26.emf"/><Relationship Id="rId17" Type="http://schemas.openxmlformats.org/officeDocument/2006/relationships/image" Target="../media/image30.png"/><Relationship Id="rId2" Type="http://schemas.openxmlformats.org/officeDocument/2006/relationships/notesSlide" Target="../notesSlides/notesSlide3.xml"/><Relationship Id="rId16" Type="http://schemas.microsoft.com/office/2007/relationships/hdphoto" Target="../media/hdphoto2.wdp"/><Relationship Id="rId1" Type="http://schemas.openxmlformats.org/officeDocument/2006/relationships/slideLayout" Target="../slideLayouts/slideLayout3.xml"/><Relationship Id="rId6" Type="http://schemas.openxmlformats.org/officeDocument/2006/relationships/image" Target="../media/image7.png"/><Relationship Id="rId11" Type="http://schemas.openxmlformats.org/officeDocument/2006/relationships/image" Target="../media/image25.emf"/><Relationship Id="rId5" Type="http://schemas.openxmlformats.org/officeDocument/2006/relationships/image" Target="../media/image3.png"/><Relationship Id="rId15" Type="http://schemas.openxmlformats.org/officeDocument/2006/relationships/image" Target="../media/image29.png"/><Relationship Id="rId10" Type="http://schemas.openxmlformats.org/officeDocument/2006/relationships/image" Target="../media/image24.emf"/><Relationship Id="rId4" Type="http://schemas.openxmlformats.org/officeDocument/2006/relationships/image" Target="../media/image2.png"/><Relationship Id="rId9" Type="http://schemas.openxmlformats.org/officeDocument/2006/relationships/image" Target="../media/image23.emf"/><Relationship Id="rId14" Type="http://schemas.openxmlformats.org/officeDocument/2006/relationships/image" Target="../media/image28.gif"/></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2.png"/><Relationship Id="rId7" Type="http://schemas.openxmlformats.org/officeDocument/2006/relationships/image" Target="../media/image52.png"/><Relationship Id="rId12"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34.png"/><Relationship Id="rId11" Type="http://schemas.openxmlformats.org/officeDocument/2006/relationships/image" Target="../media/image54.png"/><Relationship Id="rId5" Type="http://schemas.openxmlformats.org/officeDocument/2006/relationships/image" Target="../media/image33.png"/><Relationship Id="rId10" Type="http://schemas.microsoft.com/office/2007/relationships/hdphoto" Target="../media/hdphoto4.wdp"/><Relationship Id="rId4" Type="http://schemas.microsoft.com/office/2007/relationships/hdphoto" Target="../media/hdphoto3.wdp"/><Relationship Id="rId9" Type="http://schemas.openxmlformats.org/officeDocument/2006/relationships/image" Target="../media/image35.png"/></Relationships>
</file>

<file path=ppt/slides/_rels/slide5.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32.png"/><Relationship Id="rId7" Type="http://schemas.openxmlformats.org/officeDocument/2006/relationships/image" Target="../media/image56.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33.png"/><Relationship Id="rId4" Type="http://schemas.microsoft.com/office/2007/relationships/hdphoto" Target="../media/hdphoto3.wdp"/></Relationships>
</file>

<file path=ppt/slides/_rels/slide6.xml.rels><?xml version="1.0" encoding="UTF-8" standalone="yes"?>
<Relationships xmlns="http://schemas.openxmlformats.org/package/2006/relationships"><Relationship Id="rId8" Type="http://schemas.openxmlformats.org/officeDocument/2006/relationships/image" Target="../media/image21.emf"/><Relationship Id="rId13" Type="http://schemas.openxmlformats.org/officeDocument/2006/relationships/image" Target="../media/image26.emf"/><Relationship Id="rId18" Type="http://schemas.openxmlformats.org/officeDocument/2006/relationships/image" Target="../media/image38.png"/><Relationship Id="rId3" Type="http://schemas.openxmlformats.org/officeDocument/2006/relationships/image" Target="../media/image20.png"/><Relationship Id="rId7" Type="http://schemas.openxmlformats.org/officeDocument/2006/relationships/image" Target="../media/image7.png"/><Relationship Id="rId12" Type="http://schemas.openxmlformats.org/officeDocument/2006/relationships/image" Target="../media/image25.emf"/><Relationship Id="rId17" Type="http://schemas.microsoft.com/office/2007/relationships/hdphoto" Target="../media/hdphoto2.wdp"/><Relationship Id="rId2" Type="http://schemas.openxmlformats.org/officeDocument/2006/relationships/notesSlide" Target="../notesSlides/notesSlide4.xml"/><Relationship Id="rId16" Type="http://schemas.openxmlformats.org/officeDocument/2006/relationships/image" Target="../media/image29.png"/><Relationship Id="rId1" Type="http://schemas.openxmlformats.org/officeDocument/2006/relationships/slideLayout" Target="../slideLayouts/slideLayout3.xml"/><Relationship Id="rId6" Type="http://schemas.openxmlformats.org/officeDocument/2006/relationships/image" Target="../media/image3.png"/><Relationship Id="rId11" Type="http://schemas.openxmlformats.org/officeDocument/2006/relationships/image" Target="../media/image24.emf"/><Relationship Id="rId5" Type="http://schemas.openxmlformats.org/officeDocument/2006/relationships/image" Target="../media/image2.png"/><Relationship Id="rId15" Type="http://schemas.openxmlformats.org/officeDocument/2006/relationships/image" Target="../media/image28.gif"/><Relationship Id="rId10" Type="http://schemas.openxmlformats.org/officeDocument/2006/relationships/image" Target="../media/image23.emf"/><Relationship Id="rId4" Type="http://schemas.openxmlformats.org/officeDocument/2006/relationships/image" Target="../media/image37.png"/><Relationship Id="rId9" Type="http://schemas.openxmlformats.org/officeDocument/2006/relationships/image" Target="../media/image22.emf"/><Relationship Id="rId14" Type="http://schemas.openxmlformats.org/officeDocument/2006/relationships/image" Target="../media/image27.png"/></Relationships>
</file>

<file path=ppt/slides/_rels/slide7.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39.png"/><Relationship Id="rId7" Type="http://schemas.openxmlformats.org/officeDocument/2006/relationships/image" Target="../media/image64.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63.png"/><Relationship Id="rId11" Type="http://schemas.openxmlformats.org/officeDocument/2006/relationships/image" Target="../media/image68.png"/><Relationship Id="rId5" Type="http://schemas.openxmlformats.org/officeDocument/2006/relationships/image" Target="../media/image41.png"/><Relationship Id="rId10" Type="http://schemas.openxmlformats.org/officeDocument/2006/relationships/image" Target="../media/image67.png"/><Relationship Id="rId4" Type="http://schemas.openxmlformats.org/officeDocument/2006/relationships/image" Target="../media/image40.png"/><Relationship Id="rId9" Type="http://schemas.openxmlformats.org/officeDocument/2006/relationships/image" Target="../media/image66.png"/></Relationships>
</file>

<file path=ppt/slides/_rels/slide8.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image" Target="../media/image69.png"/><Relationship Id="rId7" Type="http://schemas.openxmlformats.org/officeDocument/2006/relationships/image" Target="../media/image73.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71.png"/><Relationship Id="rId10" Type="http://schemas.openxmlformats.org/officeDocument/2006/relationships/image" Target="../media/image76.png"/><Relationship Id="rId4" Type="http://schemas.openxmlformats.org/officeDocument/2006/relationships/image" Target="../media/image70.png"/><Relationship Id="rId9" Type="http://schemas.openxmlformats.org/officeDocument/2006/relationships/image" Target="../media/image75.png"/></Relationships>
</file>

<file path=ppt/slides/_rels/slide9.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image" Target="../media/image79.png"/><Relationship Id="rId4" Type="http://schemas.openxmlformats.org/officeDocument/2006/relationships/image" Target="../media/image7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DAFD0E75-F0E2-455F-A1E7-65DE8BEC517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20754" y="2196774"/>
            <a:ext cx="6488482" cy="4517607"/>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5952" y="-34092"/>
            <a:ext cx="12579409" cy="7988598"/>
          </a:xfrm>
          <a:prstGeom prst="rect">
            <a:avLst/>
          </a:prstGeom>
        </p:spPr>
      </p:pic>
      <p:pic>
        <p:nvPicPr>
          <p:cNvPr id="3" name="图片 2"/>
          <p:cNvPicPr>
            <a:picLocks noChangeAspect="1"/>
          </p:cNvPicPr>
          <p:nvPr/>
        </p:nvPicPr>
        <p:blipFill>
          <a:blip r:embed="rId8"/>
          <a:stretch>
            <a:fillRect/>
          </a:stretch>
        </p:blipFill>
        <p:spPr>
          <a:xfrm>
            <a:off x="-588935" y="-395677"/>
            <a:ext cx="3974937" cy="2651990"/>
          </a:xfrm>
          <a:prstGeom prst="rect">
            <a:avLst/>
          </a:prstGeom>
        </p:spPr>
      </p:pic>
      <p:pic>
        <p:nvPicPr>
          <p:cNvPr id="4" name="图片 3"/>
          <p:cNvPicPr>
            <a:picLocks noChangeAspect="1"/>
          </p:cNvPicPr>
          <p:nvPr/>
        </p:nvPicPr>
        <p:blipFill>
          <a:blip r:embed="rId9"/>
          <a:stretch>
            <a:fillRect/>
          </a:stretch>
        </p:blipFill>
        <p:spPr>
          <a:xfrm>
            <a:off x="122057" y="690474"/>
            <a:ext cx="1322947" cy="1420491"/>
          </a:xfrm>
          <a:prstGeom prst="rect">
            <a:avLst/>
          </a:prstGeom>
        </p:spPr>
      </p:pic>
      <p:pic>
        <p:nvPicPr>
          <p:cNvPr id="22" name="图片 21"/>
          <p:cNvPicPr>
            <a:picLocks noChangeAspect="1"/>
          </p:cNvPicPr>
          <p:nvPr/>
        </p:nvPicPr>
        <p:blipFill>
          <a:blip r:embed="rId10"/>
          <a:stretch>
            <a:fillRect/>
          </a:stretch>
        </p:blipFill>
        <p:spPr>
          <a:xfrm>
            <a:off x="8426724" y="181415"/>
            <a:ext cx="2438611" cy="2438611"/>
          </a:xfrm>
          <a:prstGeom prst="rect">
            <a:avLst/>
          </a:prstGeom>
        </p:spPr>
      </p:pic>
      <p:pic>
        <p:nvPicPr>
          <p:cNvPr id="2" name="图片 1"/>
          <p:cNvPicPr>
            <a:picLocks noChangeAspect="1"/>
          </p:cNvPicPr>
          <p:nvPr/>
        </p:nvPicPr>
        <p:blipFill>
          <a:blip r:embed="rId11"/>
          <a:stretch>
            <a:fillRect/>
          </a:stretch>
        </p:blipFill>
        <p:spPr>
          <a:xfrm>
            <a:off x="8717752" y="260850"/>
            <a:ext cx="4102964" cy="2743438"/>
          </a:xfrm>
          <a:prstGeom prst="rect">
            <a:avLst/>
          </a:prstGeom>
        </p:spPr>
      </p:pic>
      <p:pic>
        <p:nvPicPr>
          <p:cNvPr id="21" name="PA_图片 5">
            <a:extLst>
              <a:ext uri="{FF2B5EF4-FFF2-40B4-BE49-F238E27FC236}">
                <a16:creationId xmlns:a16="http://schemas.microsoft.com/office/drawing/2014/main" id="{A9A22A9E-97DA-4ADC-ADD7-46559719808D}"/>
              </a:ext>
            </a:extLst>
          </p:cNvPr>
          <p:cNvPicPr>
            <a:picLocks noChangeAspect="1"/>
          </p:cNvPicPr>
          <p:nvPr>
            <p:custDataLst>
              <p:tags r:id="rId1"/>
            </p:custDataLst>
          </p:nvPr>
        </p:nvPicPr>
        <p:blipFill>
          <a:blip r:embed="rId12"/>
          <a:stretch>
            <a:fillRect/>
          </a:stretch>
        </p:blipFill>
        <p:spPr>
          <a:xfrm>
            <a:off x="8017502" y="5344114"/>
            <a:ext cx="1389944" cy="1185694"/>
          </a:xfrm>
          <a:prstGeom prst="rect">
            <a:avLst/>
          </a:prstGeom>
        </p:spPr>
      </p:pic>
      <p:pic>
        <p:nvPicPr>
          <p:cNvPr id="26" name="PA_图片 8">
            <a:extLst>
              <a:ext uri="{FF2B5EF4-FFF2-40B4-BE49-F238E27FC236}">
                <a16:creationId xmlns:a16="http://schemas.microsoft.com/office/drawing/2014/main" id="{9DDD65F6-D06C-40C6-B11F-BB4F6B5C393C}"/>
              </a:ext>
            </a:extLst>
          </p:cNvPr>
          <p:cNvPicPr>
            <a:picLocks noChangeAspect="1"/>
          </p:cNvPicPr>
          <p:nvPr>
            <p:custDataLst>
              <p:tags r:id="rId2"/>
            </p:custDataLst>
          </p:nvPr>
        </p:nvPicPr>
        <p:blipFill>
          <a:blip r:embed="rId13"/>
          <a:stretch>
            <a:fillRect/>
          </a:stretch>
        </p:blipFill>
        <p:spPr>
          <a:xfrm>
            <a:off x="3007916" y="6023533"/>
            <a:ext cx="698425" cy="635244"/>
          </a:xfrm>
          <a:prstGeom prst="rect">
            <a:avLst/>
          </a:prstGeom>
        </p:spPr>
      </p:pic>
      <p:pic>
        <p:nvPicPr>
          <p:cNvPr id="27" name="图片 17"/>
          <p:cNvPicPr>
            <a:picLocks noChangeAspect="1"/>
          </p:cNvPicPr>
          <p:nvPr/>
        </p:nvPicPr>
        <p:blipFill>
          <a:blip r:embed="rId14"/>
          <a:stretch>
            <a:fillRect/>
          </a:stretch>
        </p:blipFill>
        <p:spPr>
          <a:xfrm rot="20812872">
            <a:off x="9533469" y="2866624"/>
            <a:ext cx="1334788" cy="3580306"/>
          </a:xfrm>
          <a:prstGeom prst="rect">
            <a:avLst/>
          </a:prstGeom>
        </p:spPr>
      </p:pic>
      <p:pic>
        <p:nvPicPr>
          <p:cNvPr id="28" name="图片 18"/>
          <p:cNvPicPr>
            <a:picLocks noChangeAspect="1"/>
          </p:cNvPicPr>
          <p:nvPr/>
        </p:nvPicPr>
        <p:blipFill>
          <a:blip r:embed="rId15"/>
          <a:stretch>
            <a:fillRect/>
          </a:stretch>
        </p:blipFill>
        <p:spPr>
          <a:xfrm>
            <a:off x="9553846" y="5379679"/>
            <a:ext cx="823841" cy="1316136"/>
          </a:xfrm>
          <a:prstGeom prst="rect">
            <a:avLst/>
          </a:prstGeom>
        </p:spPr>
      </p:pic>
      <p:pic>
        <p:nvPicPr>
          <p:cNvPr id="30" name="图片 19"/>
          <p:cNvPicPr>
            <a:picLocks noChangeAspect="1"/>
          </p:cNvPicPr>
          <p:nvPr/>
        </p:nvPicPr>
        <p:blipFill>
          <a:blip r:embed="rId16"/>
          <a:stretch>
            <a:fillRect/>
          </a:stretch>
        </p:blipFill>
        <p:spPr>
          <a:xfrm>
            <a:off x="10531653" y="5986394"/>
            <a:ext cx="883968" cy="909318"/>
          </a:xfrm>
          <a:prstGeom prst="rect">
            <a:avLst/>
          </a:prstGeom>
        </p:spPr>
      </p:pic>
      <p:pic>
        <p:nvPicPr>
          <p:cNvPr id="31" name="图片 20"/>
          <p:cNvPicPr>
            <a:picLocks noChangeAspect="1"/>
          </p:cNvPicPr>
          <p:nvPr/>
        </p:nvPicPr>
        <p:blipFill>
          <a:blip r:embed="rId17"/>
          <a:stretch>
            <a:fillRect/>
          </a:stretch>
        </p:blipFill>
        <p:spPr>
          <a:xfrm rot="1423112">
            <a:off x="10161274" y="3182134"/>
            <a:ext cx="1108072" cy="2989534"/>
          </a:xfrm>
          <a:prstGeom prst="rect">
            <a:avLst/>
          </a:prstGeom>
        </p:spPr>
      </p:pic>
      <p:pic>
        <p:nvPicPr>
          <p:cNvPr id="32" name="图片 21"/>
          <p:cNvPicPr>
            <a:picLocks noChangeAspect="1"/>
          </p:cNvPicPr>
          <p:nvPr/>
        </p:nvPicPr>
        <p:blipFill>
          <a:blip r:embed="rId18"/>
          <a:stretch>
            <a:fillRect/>
          </a:stretch>
        </p:blipFill>
        <p:spPr>
          <a:xfrm>
            <a:off x="10266576" y="2564187"/>
            <a:ext cx="668172" cy="3986922"/>
          </a:xfrm>
          <a:prstGeom prst="rect">
            <a:avLst/>
          </a:prstGeom>
        </p:spPr>
      </p:pic>
      <p:pic>
        <p:nvPicPr>
          <p:cNvPr id="33" name="PA_图片 7">
            <a:extLst>
              <a:ext uri="{FF2B5EF4-FFF2-40B4-BE49-F238E27FC236}">
                <a16:creationId xmlns:a16="http://schemas.microsoft.com/office/drawing/2014/main" id="{6D0BAA3D-431E-4D9D-B705-0E86AF7CCB50}"/>
              </a:ext>
            </a:extLst>
          </p:cNvPr>
          <p:cNvPicPr>
            <a:picLocks noChangeAspect="1"/>
          </p:cNvPicPr>
          <p:nvPr>
            <p:custDataLst>
              <p:tags r:id="rId3"/>
            </p:custDataLst>
          </p:nvPr>
        </p:nvPicPr>
        <p:blipFill>
          <a:blip r:embed="rId19"/>
          <a:stretch>
            <a:fillRect/>
          </a:stretch>
        </p:blipFill>
        <p:spPr>
          <a:xfrm>
            <a:off x="2183798" y="1818163"/>
            <a:ext cx="825094" cy="876300"/>
          </a:xfrm>
          <a:prstGeom prst="rect">
            <a:avLst/>
          </a:prstGeom>
        </p:spPr>
      </p:pic>
      <p:pic>
        <p:nvPicPr>
          <p:cNvPr id="37" name="Picture 36"/>
          <p:cNvPicPr>
            <a:picLocks noChangeAspect="1"/>
          </p:cNvPicPr>
          <p:nvPr/>
        </p:nvPicPr>
        <p:blipFill>
          <a:blip r:embed="rId20">
            <a:extLst>
              <a:ext uri="{BEBA8EAE-BF5A-486C-A8C5-ECC9F3942E4B}">
                <a14:imgProps xmlns:a14="http://schemas.microsoft.com/office/drawing/2010/main">
                  <a14:imgLayer r:embed="rId21">
                    <a14:imgEffect>
                      <a14:backgroundRemoval t="0" b="100000" l="178" r="100000">
                        <a14:foregroundMark x1="31083" y1="15700" x2="25044" y2="17406"/>
                        <a14:foregroundMark x1="25044" y1="17406" x2="23623" y2="24573"/>
                        <a14:foregroundMark x1="23623" y1="24573" x2="24689" y2="29693"/>
                        <a14:foregroundMark x1="25044" y1="29863" x2="42274" y2="34812"/>
                        <a14:foregroundMark x1="42274" y1="35324" x2="52931" y2="38908"/>
                        <a14:foregroundMark x1="53108" y1="40102" x2="64121" y2="40102"/>
                        <a14:foregroundMark x1="64476" y1="40785" x2="74067" y2="36177"/>
                        <a14:foregroundMark x1="74067" y1="36007" x2="84192" y2="31058"/>
                        <a14:foregroundMark x1="76554" y1="38908" x2="84725" y2="33959"/>
                        <a14:foregroundMark x1="86856" y1="36519" x2="89165" y2="23549"/>
                        <a14:foregroundMark x1="89165" y1="23208" x2="73357" y2="23549"/>
                        <a14:foregroundMark x1="77265" y1="22184" x2="78508" y2="11604"/>
                        <a14:foregroundMark x1="77087" y1="11433" x2="66963" y2="11433"/>
                        <a14:foregroundMark x1="66963" y1="11433" x2="65897" y2="2560"/>
                        <a14:foregroundMark x1="60924" y1="3242" x2="53641" y2="6826"/>
                        <a14:foregroundMark x1="57194" y1="6826" x2="57194" y2="6826"/>
                        <a14:foregroundMark x1="17584" y1="45392" x2="21137" y2="49147"/>
                        <a14:foregroundMark x1="10480" y1="42662" x2="13677" y2="45392"/>
                        <a14:foregroundMark x1="7282" y1="46246" x2="12966" y2="46246"/>
                        <a14:foregroundMark x1="14387" y1="47440" x2="10835" y2="49659"/>
                        <a14:foregroundMark x1="27886" y1="47440" x2="29663" y2="47782"/>
                        <a14:foregroundMark x1="31794" y1="44881" x2="35169" y2="44881"/>
                        <a14:foregroundMark x1="64476" y1="48976" x2="66607" y2="50341"/>
                        <a14:foregroundMark x1="71226" y1="52901" x2="72114" y2="54608"/>
                        <a14:foregroundMark x1="82238" y1="53925" x2="84192" y2="62628"/>
                        <a14:foregroundMark x1="69272" y1="53072" x2="70870" y2="54266"/>
                        <a14:foregroundMark x1="79041" y1="53072" x2="81528" y2="73720"/>
                        <a14:foregroundMark x1="70693" y1="61092" x2="73357" y2="65529"/>
                        <a14:foregroundMark x1="45293" y1="55631" x2="38899" y2="67406"/>
                        <a14:foregroundMark x1="7460" y1="62799" x2="3908" y2="69454"/>
                        <a14:foregroundMark x1="13854" y1="62628" x2="14565" y2="63311"/>
                        <a14:foregroundMark x1="85790" y1="67918" x2="84192" y2="78328"/>
                        <a14:foregroundMark x1="85790" y1="69625" x2="90409" y2="78328"/>
                        <a14:foregroundMark x1="77265" y1="89420" x2="89343" y2="94539"/>
                        <a14:foregroundMark x1="78686" y1="87031" x2="75844" y2="87031"/>
                        <a14:foregroundMark x1="82060" y1="86348" x2="83659" y2="86348"/>
                        <a14:foregroundMark x1="32327" y1="85836" x2="29663" y2="94710"/>
                        <a14:foregroundMark x1="39964" y1="86519" x2="38011" y2="96246"/>
                        <a14:foregroundMark x1="44938" y1="12287" x2="48845" y2="16894"/>
                        <a14:foregroundMark x1="36767" y1="9556" x2="42806" y2="11263"/>
                      </a14:backgroundRemoval>
                    </a14:imgEffect>
                  </a14:imgLayer>
                </a14:imgProps>
              </a:ext>
              <a:ext uri="{28A0092B-C50C-407E-A947-70E740481C1C}">
                <a14:useLocalDpi xmlns:a14="http://schemas.microsoft.com/office/drawing/2010/main" val="0"/>
              </a:ext>
            </a:extLst>
          </a:blip>
          <a:stretch>
            <a:fillRect/>
          </a:stretch>
        </p:blipFill>
        <p:spPr>
          <a:xfrm>
            <a:off x="529139" y="3728966"/>
            <a:ext cx="3103612" cy="3230402"/>
          </a:xfrm>
          <a:prstGeom prst="rect">
            <a:avLst/>
          </a:prstGeom>
        </p:spPr>
      </p:pic>
      <p:pic>
        <p:nvPicPr>
          <p:cNvPr id="6" name="Picture 5">
            <a:extLst>
              <a:ext uri="{FF2B5EF4-FFF2-40B4-BE49-F238E27FC236}">
                <a16:creationId xmlns:a16="http://schemas.microsoft.com/office/drawing/2014/main" id="{B8092D87-B795-C2E5-B9AA-2BC8D3174A55}"/>
              </a:ext>
            </a:extLst>
          </p:cNvPr>
          <p:cNvPicPr>
            <a:picLocks noChangeAspect="1"/>
          </p:cNvPicPr>
          <p:nvPr/>
        </p:nvPicPr>
        <p:blipFill>
          <a:blip r:embed="rId22"/>
          <a:stretch>
            <a:fillRect/>
          </a:stretch>
        </p:blipFill>
        <p:spPr>
          <a:xfrm>
            <a:off x="4229321" y="1120855"/>
            <a:ext cx="3676207" cy="1072989"/>
          </a:xfrm>
          <a:prstGeom prst="rect">
            <a:avLst/>
          </a:prstGeom>
        </p:spPr>
      </p:pic>
      <p:pic>
        <p:nvPicPr>
          <p:cNvPr id="7" name="Picture 6">
            <a:extLst>
              <a:ext uri="{FF2B5EF4-FFF2-40B4-BE49-F238E27FC236}">
                <a16:creationId xmlns:a16="http://schemas.microsoft.com/office/drawing/2014/main" id="{E5357094-1769-FC98-0AFA-725FB0DC351D}"/>
              </a:ext>
            </a:extLst>
          </p:cNvPr>
          <p:cNvPicPr>
            <a:picLocks noChangeAspect="1"/>
          </p:cNvPicPr>
          <p:nvPr/>
        </p:nvPicPr>
        <p:blipFill>
          <a:blip r:embed="rId23"/>
          <a:stretch>
            <a:fillRect/>
          </a:stretch>
        </p:blipFill>
        <p:spPr>
          <a:xfrm>
            <a:off x="1496176" y="2414989"/>
            <a:ext cx="9047248" cy="3913971"/>
          </a:xfrm>
          <a:prstGeom prst="rect">
            <a:avLst/>
          </a:prstGeom>
        </p:spPr>
      </p:pic>
    </p:spTree>
    <p:extLst>
      <p:ext uri="{BB962C8B-B14F-4D97-AF65-F5344CB8AC3E}">
        <p14:creationId xmlns:p14="http://schemas.microsoft.com/office/powerpoint/2010/main" val="5718768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0-#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2000" fill="hold"/>
                                        <p:tgtEl>
                                          <p:spTgt spid="3"/>
                                        </p:tgtEl>
                                        <p:attrNameLst>
                                          <p:attrName>ppt_x</p:attrName>
                                        </p:attrNameLst>
                                      </p:cBhvr>
                                      <p:tavLst>
                                        <p:tav tm="0">
                                          <p:val>
                                            <p:strVal val="1+#ppt_w/2"/>
                                          </p:val>
                                        </p:tav>
                                        <p:tav tm="100000">
                                          <p:val>
                                            <p:strVal val="#ppt_x"/>
                                          </p:val>
                                        </p:tav>
                                      </p:tavLst>
                                    </p:anim>
                                    <p:anim calcmode="lin" valueType="num">
                                      <p:cBhvr additive="base">
                                        <p:cTn id="12" dur="20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1000" fill="hold"/>
                                        <p:tgtEl>
                                          <p:spTgt spid="22"/>
                                        </p:tgtEl>
                                        <p:attrNameLst>
                                          <p:attrName>ppt_x</p:attrName>
                                        </p:attrNameLst>
                                      </p:cBhvr>
                                      <p:tavLst>
                                        <p:tav tm="0">
                                          <p:val>
                                            <p:strVal val="1+#ppt_w/2"/>
                                          </p:val>
                                        </p:tav>
                                        <p:tav tm="100000">
                                          <p:val>
                                            <p:strVal val="#ppt_x"/>
                                          </p:val>
                                        </p:tav>
                                      </p:tavLst>
                                    </p:anim>
                                    <p:anim calcmode="lin" valueType="num">
                                      <p:cBhvr additive="base">
                                        <p:cTn id="16" dur="1000" fill="hold"/>
                                        <p:tgtEl>
                                          <p:spTgt spid="22"/>
                                        </p:tgtEl>
                                        <p:attrNameLst>
                                          <p:attrName>ppt_y</p:attrName>
                                        </p:attrNameLst>
                                      </p:cBhvr>
                                      <p:tavLst>
                                        <p:tav tm="0">
                                          <p:val>
                                            <p:strVal val="#ppt_y"/>
                                          </p:val>
                                        </p:tav>
                                        <p:tav tm="100000">
                                          <p:val>
                                            <p:strVal val="#ppt_y"/>
                                          </p:val>
                                        </p:tav>
                                      </p:tavLst>
                                    </p:anim>
                                  </p:childTnLst>
                                </p:cTn>
                              </p:par>
                              <p:par>
                                <p:cTn id="17" presetID="26"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290">
                                          <p:stCondLst>
                                            <p:cond delay="0"/>
                                          </p:stCondLst>
                                        </p:cTn>
                                        <p:tgtEl>
                                          <p:spTgt spid="4"/>
                                        </p:tgtEl>
                                      </p:cBhvr>
                                    </p:animEffect>
                                    <p:anim calcmode="lin" valueType="num">
                                      <p:cBhvr>
                                        <p:cTn id="20" dur="911"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1" dur="332"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2" dur="332" tmFilter="0, 0; 0.125,0.2665; 0.25,0.4; 0.375,0.465; 0.5,0.5;  0.625,0.535; 0.75,0.6; 0.875,0.7335; 1,1">
                                          <p:stCondLst>
                                            <p:cond delay="332"/>
                                          </p:stCondLst>
                                        </p:cTn>
                                        <p:tgtEl>
                                          <p:spTgt spid="4"/>
                                        </p:tgtEl>
                                        <p:attrNameLst>
                                          <p:attrName>ppt_y</p:attrName>
                                        </p:attrNameLst>
                                      </p:cBhvr>
                                      <p:tavLst>
                                        <p:tav tm="0" fmla="#ppt_y-sin(pi*$)/9">
                                          <p:val>
                                            <p:fltVal val="0"/>
                                          </p:val>
                                        </p:tav>
                                        <p:tav tm="100000">
                                          <p:val>
                                            <p:fltVal val="1"/>
                                          </p:val>
                                        </p:tav>
                                      </p:tavLst>
                                    </p:anim>
                                    <p:anim calcmode="lin" valueType="num">
                                      <p:cBhvr>
                                        <p:cTn id="23" dur="166" tmFilter="0, 0; 0.125,0.2665; 0.25,0.4; 0.375,0.465; 0.5,0.5;  0.625,0.535; 0.75,0.6; 0.875,0.7335; 1,1">
                                          <p:stCondLst>
                                            <p:cond delay="662"/>
                                          </p:stCondLst>
                                        </p:cTn>
                                        <p:tgtEl>
                                          <p:spTgt spid="4"/>
                                        </p:tgtEl>
                                        <p:attrNameLst>
                                          <p:attrName>ppt_y</p:attrName>
                                        </p:attrNameLst>
                                      </p:cBhvr>
                                      <p:tavLst>
                                        <p:tav tm="0" fmla="#ppt_y-sin(pi*$)/27">
                                          <p:val>
                                            <p:fltVal val="0"/>
                                          </p:val>
                                        </p:tav>
                                        <p:tav tm="100000">
                                          <p:val>
                                            <p:fltVal val="1"/>
                                          </p:val>
                                        </p:tav>
                                      </p:tavLst>
                                    </p:anim>
                                    <p:anim calcmode="lin" valueType="num">
                                      <p:cBhvr>
                                        <p:cTn id="24" dur="82" tmFilter="0, 0; 0.125,0.2665; 0.25,0.4; 0.375,0.465; 0.5,0.5;  0.625,0.535; 0.75,0.6; 0.875,0.7335; 1,1">
                                          <p:stCondLst>
                                            <p:cond delay="828"/>
                                          </p:stCondLst>
                                        </p:cTn>
                                        <p:tgtEl>
                                          <p:spTgt spid="4"/>
                                        </p:tgtEl>
                                        <p:attrNameLst>
                                          <p:attrName>ppt_y</p:attrName>
                                        </p:attrNameLst>
                                      </p:cBhvr>
                                      <p:tavLst>
                                        <p:tav tm="0" fmla="#ppt_y-sin(pi*$)/81">
                                          <p:val>
                                            <p:fltVal val="0"/>
                                          </p:val>
                                        </p:tav>
                                        <p:tav tm="100000">
                                          <p:val>
                                            <p:fltVal val="1"/>
                                          </p:val>
                                        </p:tav>
                                      </p:tavLst>
                                    </p:anim>
                                    <p:animScale>
                                      <p:cBhvr>
                                        <p:cTn id="25" dur="13">
                                          <p:stCondLst>
                                            <p:cond delay="325"/>
                                          </p:stCondLst>
                                        </p:cTn>
                                        <p:tgtEl>
                                          <p:spTgt spid="4"/>
                                        </p:tgtEl>
                                      </p:cBhvr>
                                      <p:to x="100000" y="60000"/>
                                    </p:animScale>
                                    <p:animScale>
                                      <p:cBhvr>
                                        <p:cTn id="26" dur="83" decel="50000">
                                          <p:stCondLst>
                                            <p:cond delay="338"/>
                                          </p:stCondLst>
                                        </p:cTn>
                                        <p:tgtEl>
                                          <p:spTgt spid="4"/>
                                        </p:tgtEl>
                                      </p:cBhvr>
                                      <p:to x="100000" y="100000"/>
                                    </p:animScale>
                                    <p:animScale>
                                      <p:cBhvr>
                                        <p:cTn id="27" dur="13">
                                          <p:stCondLst>
                                            <p:cond delay="656"/>
                                          </p:stCondLst>
                                        </p:cTn>
                                        <p:tgtEl>
                                          <p:spTgt spid="4"/>
                                        </p:tgtEl>
                                      </p:cBhvr>
                                      <p:to x="100000" y="80000"/>
                                    </p:animScale>
                                    <p:animScale>
                                      <p:cBhvr>
                                        <p:cTn id="28" dur="83" decel="50000">
                                          <p:stCondLst>
                                            <p:cond delay="669"/>
                                          </p:stCondLst>
                                        </p:cTn>
                                        <p:tgtEl>
                                          <p:spTgt spid="4"/>
                                        </p:tgtEl>
                                      </p:cBhvr>
                                      <p:to x="100000" y="100000"/>
                                    </p:animScale>
                                    <p:animScale>
                                      <p:cBhvr>
                                        <p:cTn id="29" dur="13">
                                          <p:stCondLst>
                                            <p:cond delay="821"/>
                                          </p:stCondLst>
                                        </p:cTn>
                                        <p:tgtEl>
                                          <p:spTgt spid="4"/>
                                        </p:tgtEl>
                                      </p:cBhvr>
                                      <p:to x="100000" y="90000"/>
                                    </p:animScale>
                                    <p:animScale>
                                      <p:cBhvr>
                                        <p:cTn id="30" dur="83" decel="50000">
                                          <p:stCondLst>
                                            <p:cond delay="834"/>
                                          </p:stCondLst>
                                        </p:cTn>
                                        <p:tgtEl>
                                          <p:spTgt spid="4"/>
                                        </p:tgtEl>
                                      </p:cBhvr>
                                      <p:to x="100000" y="100000"/>
                                    </p:animScale>
                                    <p:animScale>
                                      <p:cBhvr>
                                        <p:cTn id="31" dur="13">
                                          <p:stCondLst>
                                            <p:cond delay="904"/>
                                          </p:stCondLst>
                                        </p:cTn>
                                        <p:tgtEl>
                                          <p:spTgt spid="4"/>
                                        </p:tgtEl>
                                      </p:cBhvr>
                                      <p:to x="100000" y="95000"/>
                                    </p:animScale>
                                    <p:animScale>
                                      <p:cBhvr>
                                        <p:cTn id="32" dur="83" decel="50000">
                                          <p:stCondLst>
                                            <p:cond delay="917"/>
                                          </p:stCondLst>
                                        </p:cTn>
                                        <p:tgtEl>
                                          <p:spTgt spid="4"/>
                                        </p:tgtEl>
                                      </p:cBhvr>
                                      <p:to x="100000" y="100000"/>
                                    </p:animScale>
                                  </p:childTnLst>
                                </p:cTn>
                              </p:par>
                              <p:par>
                                <p:cTn id="33" presetID="53" presetClass="entr" presetSubtype="528" fill="hold" nodeType="with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500" fill="hold"/>
                                        <p:tgtEl>
                                          <p:spTgt spid="21"/>
                                        </p:tgtEl>
                                        <p:attrNameLst>
                                          <p:attrName>ppt_w</p:attrName>
                                        </p:attrNameLst>
                                      </p:cBhvr>
                                      <p:tavLst>
                                        <p:tav tm="0">
                                          <p:val>
                                            <p:fltVal val="0"/>
                                          </p:val>
                                        </p:tav>
                                        <p:tav tm="100000">
                                          <p:val>
                                            <p:strVal val="#ppt_w"/>
                                          </p:val>
                                        </p:tav>
                                      </p:tavLst>
                                    </p:anim>
                                    <p:anim calcmode="lin" valueType="num">
                                      <p:cBhvr>
                                        <p:cTn id="36" dur="500" fill="hold"/>
                                        <p:tgtEl>
                                          <p:spTgt spid="21"/>
                                        </p:tgtEl>
                                        <p:attrNameLst>
                                          <p:attrName>ppt_h</p:attrName>
                                        </p:attrNameLst>
                                      </p:cBhvr>
                                      <p:tavLst>
                                        <p:tav tm="0">
                                          <p:val>
                                            <p:fltVal val="0"/>
                                          </p:val>
                                        </p:tav>
                                        <p:tav tm="100000">
                                          <p:val>
                                            <p:strVal val="#ppt_h"/>
                                          </p:val>
                                        </p:tav>
                                      </p:tavLst>
                                    </p:anim>
                                    <p:animEffect transition="in" filter="fade">
                                      <p:cBhvr>
                                        <p:cTn id="37" dur="500"/>
                                        <p:tgtEl>
                                          <p:spTgt spid="21"/>
                                        </p:tgtEl>
                                      </p:cBhvr>
                                    </p:animEffect>
                                    <p:anim calcmode="lin" valueType="num">
                                      <p:cBhvr>
                                        <p:cTn id="38" dur="500" fill="hold"/>
                                        <p:tgtEl>
                                          <p:spTgt spid="21"/>
                                        </p:tgtEl>
                                        <p:attrNameLst>
                                          <p:attrName>ppt_x</p:attrName>
                                        </p:attrNameLst>
                                      </p:cBhvr>
                                      <p:tavLst>
                                        <p:tav tm="0">
                                          <p:val>
                                            <p:fltVal val="0.5"/>
                                          </p:val>
                                        </p:tav>
                                        <p:tav tm="100000">
                                          <p:val>
                                            <p:strVal val="#ppt_x"/>
                                          </p:val>
                                        </p:tav>
                                      </p:tavLst>
                                    </p:anim>
                                    <p:anim calcmode="lin" valueType="num">
                                      <p:cBhvr>
                                        <p:cTn id="39" dur="500" fill="hold"/>
                                        <p:tgtEl>
                                          <p:spTgt spid="21"/>
                                        </p:tgtEl>
                                        <p:attrNameLst>
                                          <p:attrName>ppt_y</p:attrName>
                                        </p:attrNameLst>
                                      </p:cBhvr>
                                      <p:tavLst>
                                        <p:tav tm="0">
                                          <p:val>
                                            <p:fltVal val="0.5"/>
                                          </p:val>
                                        </p:tav>
                                        <p:tav tm="100000">
                                          <p:val>
                                            <p:strVal val="#ppt_y"/>
                                          </p:val>
                                        </p:tav>
                                      </p:tavLst>
                                    </p:anim>
                                  </p:childTnLst>
                                </p:cTn>
                              </p:par>
                              <p:par>
                                <p:cTn id="40" presetID="53" presetClass="entr" presetSubtype="528" fill="hold"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nodeType="click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p:cTn id="58" dur="500" fill="hold"/>
                                        <p:tgtEl>
                                          <p:spTgt spid="7"/>
                                        </p:tgtEl>
                                        <p:attrNameLst>
                                          <p:attrName>ppt_w</p:attrName>
                                        </p:attrNameLst>
                                      </p:cBhvr>
                                      <p:tavLst>
                                        <p:tav tm="0">
                                          <p:val>
                                            <p:fltVal val="0"/>
                                          </p:val>
                                        </p:tav>
                                        <p:tav tm="100000">
                                          <p:val>
                                            <p:strVal val="#ppt_w"/>
                                          </p:val>
                                        </p:tav>
                                      </p:tavLst>
                                    </p:anim>
                                    <p:anim calcmode="lin" valueType="num">
                                      <p:cBhvr>
                                        <p:cTn id="59" dur="500" fill="hold"/>
                                        <p:tgtEl>
                                          <p:spTgt spid="7"/>
                                        </p:tgtEl>
                                        <p:attrNameLst>
                                          <p:attrName>ppt_h</p:attrName>
                                        </p:attrNameLst>
                                      </p:cBhvr>
                                      <p:tavLst>
                                        <p:tav tm="0">
                                          <p:val>
                                            <p:fltVal val="0"/>
                                          </p:val>
                                        </p:tav>
                                        <p:tav tm="100000">
                                          <p:val>
                                            <p:strVal val="#ppt_h"/>
                                          </p:val>
                                        </p:tav>
                                      </p:tavLst>
                                    </p:anim>
                                    <p:animEffect transition="in" filter="fade">
                                      <p:cBhvr>
                                        <p:cTn id="6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任意多边形: 形状 5">
            <a:extLst>
              <a:ext uri="{FF2B5EF4-FFF2-40B4-BE49-F238E27FC236}">
                <a16:creationId xmlns:a16="http://schemas.microsoft.com/office/drawing/2014/main" id="{489880D0-1182-4052-848E-3D936536B382}"/>
              </a:ext>
            </a:extLst>
          </p:cNvPr>
          <p:cNvSpPr/>
          <p:nvPr/>
        </p:nvSpPr>
        <p:spPr>
          <a:xfrm>
            <a:off x="405193" y="410620"/>
            <a:ext cx="11381613" cy="6284409"/>
          </a:xfrm>
          <a:custGeom>
            <a:avLst/>
            <a:gdLst>
              <a:gd name="connsiteX0" fmla="*/ 739424 w 12277406"/>
              <a:gd name="connsiteY0" fmla="*/ 6032746 h 7271836"/>
              <a:gd name="connsiteX1" fmla="*/ 782967 w 12277406"/>
              <a:gd name="connsiteY1" fmla="*/ 3478232 h 7271836"/>
              <a:gd name="connsiteX2" fmla="*/ 782967 w 12277406"/>
              <a:gd name="connsiteY2" fmla="*/ 836632 h 7271836"/>
              <a:gd name="connsiteX3" fmla="*/ 1552224 w 12277406"/>
              <a:gd name="connsiteY3" fmla="*/ 386689 h 7271836"/>
              <a:gd name="connsiteX4" fmla="*/ 11320338 w 12277406"/>
              <a:gd name="connsiteY4" fmla="*/ 357660 h 7271836"/>
              <a:gd name="connsiteX5" fmla="*/ 11813824 w 12277406"/>
              <a:gd name="connsiteY5" fmla="*/ 5074803 h 7271836"/>
              <a:gd name="connsiteX6" fmla="*/ 11305824 w 12277406"/>
              <a:gd name="connsiteY6" fmla="*/ 6889089 h 7271836"/>
              <a:gd name="connsiteX7" fmla="*/ 797481 w 12277406"/>
              <a:gd name="connsiteY7" fmla="*/ 7208403 h 7271836"/>
              <a:gd name="connsiteX8" fmla="*/ 739424 w 12277406"/>
              <a:gd name="connsiteY8" fmla="*/ 6032746 h 7271836"/>
              <a:gd name="connsiteX0" fmla="*/ 739424 w 12277406"/>
              <a:gd name="connsiteY0" fmla="*/ 6088272 h 7327362"/>
              <a:gd name="connsiteX1" fmla="*/ 782967 w 12277406"/>
              <a:gd name="connsiteY1" fmla="*/ 3533758 h 7327362"/>
              <a:gd name="connsiteX2" fmla="*/ 899081 w 12277406"/>
              <a:gd name="connsiteY2" fmla="*/ 2198443 h 7327362"/>
              <a:gd name="connsiteX3" fmla="*/ 1552224 w 12277406"/>
              <a:gd name="connsiteY3" fmla="*/ 442215 h 7327362"/>
              <a:gd name="connsiteX4" fmla="*/ 11320338 w 12277406"/>
              <a:gd name="connsiteY4" fmla="*/ 413186 h 7327362"/>
              <a:gd name="connsiteX5" fmla="*/ 11813824 w 12277406"/>
              <a:gd name="connsiteY5" fmla="*/ 5130329 h 7327362"/>
              <a:gd name="connsiteX6" fmla="*/ 11305824 w 12277406"/>
              <a:gd name="connsiteY6" fmla="*/ 6944615 h 7327362"/>
              <a:gd name="connsiteX7" fmla="*/ 797481 w 12277406"/>
              <a:gd name="connsiteY7" fmla="*/ 7263929 h 7327362"/>
              <a:gd name="connsiteX8" fmla="*/ 739424 w 12277406"/>
              <a:gd name="connsiteY8" fmla="*/ 6088272 h 7327362"/>
              <a:gd name="connsiteX0" fmla="*/ 739424 w 12277406"/>
              <a:gd name="connsiteY0" fmla="*/ 6088272 h 7327362"/>
              <a:gd name="connsiteX1" fmla="*/ 782967 w 12277406"/>
              <a:gd name="connsiteY1" fmla="*/ 3533758 h 7327362"/>
              <a:gd name="connsiteX2" fmla="*/ 899081 w 12277406"/>
              <a:gd name="connsiteY2" fmla="*/ 2198443 h 7327362"/>
              <a:gd name="connsiteX3" fmla="*/ 1552224 w 12277406"/>
              <a:gd name="connsiteY3" fmla="*/ 442215 h 7327362"/>
              <a:gd name="connsiteX4" fmla="*/ 11320338 w 12277406"/>
              <a:gd name="connsiteY4" fmla="*/ 413186 h 7327362"/>
              <a:gd name="connsiteX5" fmla="*/ 11813824 w 12277406"/>
              <a:gd name="connsiteY5" fmla="*/ 5130329 h 7327362"/>
              <a:gd name="connsiteX6" fmla="*/ 11305824 w 12277406"/>
              <a:gd name="connsiteY6" fmla="*/ 6944615 h 7327362"/>
              <a:gd name="connsiteX7" fmla="*/ 797481 w 12277406"/>
              <a:gd name="connsiteY7" fmla="*/ 7263929 h 7327362"/>
              <a:gd name="connsiteX8" fmla="*/ 739424 w 12277406"/>
              <a:gd name="connsiteY8" fmla="*/ 6088272 h 7327362"/>
              <a:gd name="connsiteX0" fmla="*/ 739424 w 12277406"/>
              <a:gd name="connsiteY0" fmla="*/ 6092350 h 7331440"/>
              <a:gd name="connsiteX1" fmla="*/ 782967 w 12277406"/>
              <a:gd name="connsiteY1" fmla="*/ 3537836 h 7331440"/>
              <a:gd name="connsiteX2" fmla="*/ 507195 w 12277406"/>
              <a:gd name="connsiteY2" fmla="*/ 2289607 h 7331440"/>
              <a:gd name="connsiteX3" fmla="*/ 1552224 w 12277406"/>
              <a:gd name="connsiteY3" fmla="*/ 446293 h 7331440"/>
              <a:gd name="connsiteX4" fmla="*/ 11320338 w 12277406"/>
              <a:gd name="connsiteY4" fmla="*/ 417264 h 7331440"/>
              <a:gd name="connsiteX5" fmla="*/ 11813824 w 12277406"/>
              <a:gd name="connsiteY5" fmla="*/ 5134407 h 7331440"/>
              <a:gd name="connsiteX6" fmla="*/ 11305824 w 12277406"/>
              <a:gd name="connsiteY6" fmla="*/ 6948693 h 7331440"/>
              <a:gd name="connsiteX7" fmla="*/ 797481 w 12277406"/>
              <a:gd name="connsiteY7" fmla="*/ 7268007 h 7331440"/>
              <a:gd name="connsiteX8" fmla="*/ 739424 w 12277406"/>
              <a:gd name="connsiteY8" fmla="*/ 6092350 h 7331440"/>
              <a:gd name="connsiteX0" fmla="*/ 729525 w 12267507"/>
              <a:gd name="connsiteY0" fmla="*/ 6092350 h 7331440"/>
              <a:gd name="connsiteX1" fmla="*/ 511811 w 12267507"/>
              <a:gd name="connsiteY1" fmla="*/ 3624922 h 7331440"/>
              <a:gd name="connsiteX2" fmla="*/ 497296 w 12267507"/>
              <a:gd name="connsiteY2" fmla="*/ 2289607 h 7331440"/>
              <a:gd name="connsiteX3" fmla="*/ 1542325 w 12267507"/>
              <a:gd name="connsiteY3" fmla="*/ 446293 h 7331440"/>
              <a:gd name="connsiteX4" fmla="*/ 11310439 w 12267507"/>
              <a:gd name="connsiteY4" fmla="*/ 417264 h 7331440"/>
              <a:gd name="connsiteX5" fmla="*/ 11803925 w 12267507"/>
              <a:gd name="connsiteY5" fmla="*/ 5134407 h 7331440"/>
              <a:gd name="connsiteX6" fmla="*/ 11295925 w 12267507"/>
              <a:gd name="connsiteY6" fmla="*/ 6948693 h 7331440"/>
              <a:gd name="connsiteX7" fmla="*/ 787582 w 12267507"/>
              <a:gd name="connsiteY7" fmla="*/ 7268007 h 7331440"/>
              <a:gd name="connsiteX8" fmla="*/ 729525 w 12267507"/>
              <a:gd name="connsiteY8" fmla="*/ 6092350 h 7331440"/>
              <a:gd name="connsiteX0" fmla="*/ 729525 w 12294456"/>
              <a:gd name="connsiteY0" fmla="*/ 5819470 h 7058560"/>
              <a:gd name="connsiteX1" fmla="*/ 511811 w 12294456"/>
              <a:gd name="connsiteY1" fmla="*/ 3352042 h 7058560"/>
              <a:gd name="connsiteX2" fmla="*/ 497296 w 12294456"/>
              <a:gd name="connsiteY2" fmla="*/ 2016727 h 7058560"/>
              <a:gd name="connsiteX3" fmla="*/ 1542325 w 12294456"/>
              <a:gd name="connsiteY3" fmla="*/ 173413 h 7058560"/>
              <a:gd name="connsiteX4" fmla="*/ 10773410 w 12294456"/>
              <a:gd name="connsiteY4" fmla="*/ 608841 h 7058560"/>
              <a:gd name="connsiteX5" fmla="*/ 11803925 w 12294456"/>
              <a:gd name="connsiteY5" fmla="*/ 4861527 h 7058560"/>
              <a:gd name="connsiteX6" fmla="*/ 11295925 w 12294456"/>
              <a:gd name="connsiteY6" fmla="*/ 6675813 h 7058560"/>
              <a:gd name="connsiteX7" fmla="*/ 787582 w 12294456"/>
              <a:gd name="connsiteY7" fmla="*/ 6995127 h 7058560"/>
              <a:gd name="connsiteX8" fmla="*/ 729525 w 12294456"/>
              <a:gd name="connsiteY8" fmla="*/ 5819470 h 7058560"/>
              <a:gd name="connsiteX0" fmla="*/ 729525 w 12203819"/>
              <a:gd name="connsiteY0" fmla="*/ 5817287 h 7056377"/>
              <a:gd name="connsiteX1" fmla="*/ 511811 w 12203819"/>
              <a:gd name="connsiteY1" fmla="*/ 3349859 h 7056377"/>
              <a:gd name="connsiteX2" fmla="*/ 497296 w 12203819"/>
              <a:gd name="connsiteY2" fmla="*/ 2014544 h 7056377"/>
              <a:gd name="connsiteX3" fmla="*/ 1542325 w 12203819"/>
              <a:gd name="connsiteY3" fmla="*/ 171230 h 7056377"/>
              <a:gd name="connsiteX4" fmla="*/ 10773410 w 12203819"/>
              <a:gd name="connsiteY4" fmla="*/ 606658 h 7056377"/>
              <a:gd name="connsiteX5" fmla="*/ 11542668 w 12203819"/>
              <a:gd name="connsiteY5" fmla="*/ 4815801 h 7056377"/>
              <a:gd name="connsiteX6" fmla="*/ 11295925 w 12203819"/>
              <a:gd name="connsiteY6" fmla="*/ 6673630 h 7056377"/>
              <a:gd name="connsiteX7" fmla="*/ 787582 w 12203819"/>
              <a:gd name="connsiteY7" fmla="*/ 6992944 h 7056377"/>
              <a:gd name="connsiteX8" fmla="*/ 729525 w 12203819"/>
              <a:gd name="connsiteY8" fmla="*/ 5817287 h 7056377"/>
              <a:gd name="connsiteX0" fmla="*/ 729525 w 12189295"/>
              <a:gd name="connsiteY0" fmla="*/ 5888655 h 7127745"/>
              <a:gd name="connsiteX1" fmla="*/ 511811 w 12189295"/>
              <a:gd name="connsiteY1" fmla="*/ 3421227 h 7127745"/>
              <a:gd name="connsiteX2" fmla="*/ 497296 w 12189295"/>
              <a:gd name="connsiteY2" fmla="*/ 2085912 h 7127745"/>
              <a:gd name="connsiteX3" fmla="*/ 1542325 w 12189295"/>
              <a:gd name="connsiteY3" fmla="*/ 242598 h 7127745"/>
              <a:gd name="connsiteX4" fmla="*/ 11107238 w 12189295"/>
              <a:gd name="connsiteY4" fmla="*/ 532883 h 7127745"/>
              <a:gd name="connsiteX5" fmla="*/ 11542668 w 12189295"/>
              <a:gd name="connsiteY5" fmla="*/ 4887169 h 7127745"/>
              <a:gd name="connsiteX6" fmla="*/ 11295925 w 12189295"/>
              <a:gd name="connsiteY6" fmla="*/ 6744998 h 7127745"/>
              <a:gd name="connsiteX7" fmla="*/ 787582 w 12189295"/>
              <a:gd name="connsiteY7" fmla="*/ 7064312 h 7127745"/>
              <a:gd name="connsiteX8" fmla="*/ 729525 w 12189295"/>
              <a:gd name="connsiteY8" fmla="*/ 5888655 h 7127745"/>
              <a:gd name="connsiteX0" fmla="*/ 729525 w 12189295"/>
              <a:gd name="connsiteY0" fmla="*/ 6059797 h 7298887"/>
              <a:gd name="connsiteX1" fmla="*/ 511811 w 12189295"/>
              <a:gd name="connsiteY1" fmla="*/ 3592369 h 7298887"/>
              <a:gd name="connsiteX2" fmla="*/ 497296 w 12189295"/>
              <a:gd name="connsiteY2" fmla="*/ 2257054 h 7298887"/>
              <a:gd name="connsiteX3" fmla="*/ 1542325 w 12189295"/>
              <a:gd name="connsiteY3" fmla="*/ 413740 h 7298887"/>
              <a:gd name="connsiteX4" fmla="*/ 11107238 w 12189295"/>
              <a:gd name="connsiteY4" fmla="*/ 704025 h 7298887"/>
              <a:gd name="connsiteX5" fmla="*/ 11542668 w 12189295"/>
              <a:gd name="connsiteY5" fmla="*/ 5058311 h 7298887"/>
              <a:gd name="connsiteX6" fmla="*/ 11295925 w 12189295"/>
              <a:gd name="connsiteY6" fmla="*/ 6916140 h 7298887"/>
              <a:gd name="connsiteX7" fmla="*/ 787582 w 12189295"/>
              <a:gd name="connsiteY7" fmla="*/ 7235454 h 7298887"/>
              <a:gd name="connsiteX8" fmla="*/ 729525 w 12189295"/>
              <a:gd name="connsiteY8" fmla="*/ 6059797 h 7298887"/>
              <a:gd name="connsiteX0" fmla="*/ 729525 w 12163597"/>
              <a:gd name="connsiteY0" fmla="*/ 6186346 h 7425436"/>
              <a:gd name="connsiteX1" fmla="*/ 511811 w 12163597"/>
              <a:gd name="connsiteY1" fmla="*/ 3718918 h 7425436"/>
              <a:gd name="connsiteX2" fmla="*/ 497296 w 12163597"/>
              <a:gd name="connsiteY2" fmla="*/ 2383603 h 7425436"/>
              <a:gd name="connsiteX3" fmla="*/ 1542325 w 12163597"/>
              <a:gd name="connsiteY3" fmla="*/ 540289 h 7425436"/>
              <a:gd name="connsiteX4" fmla="*/ 11716838 w 12163597"/>
              <a:gd name="connsiteY4" fmla="*/ 641888 h 7425436"/>
              <a:gd name="connsiteX5" fmla="*/ 11542668 w 12163597"/>
              <a:gd name="connsiteY5" fmla="*/ 5184860 h 7425436"/>
              <a:gd name="connsiteX6" fmla="*/ 11295925 w 12163597"/>
              <a:gd name="connsiteY6" fmla="*/ 7042689 h 7425436"/>
              <a:gd name="connsiteX7" fmla="*/ 787582 w 12163597"/>
              <a:gd name="connsiteY7" fmla="*/ 7362003 h 7425436"/>
              <a:gd name="connsiteX8" fmla="*/ 729525 w 12163597"/>
              <a:gd name="connsiteY8" fmla="*/ 6186346 h 7425436"/>
              <a:gd name="connsiteX0" fmla="*/ 729525 w 12421774"/>
              <a:gd name="connsiteY0" fmla="*/ 6827884 h 8066974"/>
              <a:gd name="connsiteX1" fmla="*/ 511811 w 12421774"/>
              <a:gd name="connsiteY1" fmla="*/ 4360456 h 8066974"/>
              <a:gd name="connsiteX2" fmla="*/ 497296 w 12421774"/>
              <a:gd name="connsiteY2" fmla="*/ 3025141 h 8066974"/>
              <a:gd name="connsiteX3" fmla="*/ 1643925 w 12421774"/>
              <a:gd name="connsiteY3" fmla="*/ 78741 h 8066974"/>
              <a:gd name="connsiteX4" fmla="*/ 11716838 w 12421774"/>
              <a:gd name="connsiteY4" fmla="*/ 1283426 h 8066974"/>
              <a:gd name="connsiteX5" fmla="*/ 11542668 w 12421774"/>
              <a:gd name="connsiteY5" fmla="*/ 5826398 h 8066974"/>
              <a:gd name="connsiteX6" fmla="*/ 11295925 w 12421774"/>
              <a:gd name="connsiteY6" fmla="*/ 7684227 h 8066974"/>
              <a:gd name="connsiteX7" fmla="*/ 787582 w 12421774"/>
              <a:gd name="connsiteY7" fmla="*/ 8003541 h 8066974"/>
              <a:gd name="connsiteX8" fmla="*/ 729525 w 12421774"/>
              <a:gd name="connsiteY8" fmla="*/ 6827884 h 8066974"/>
              <a:gd name="connsiteX0" fmla="*/ 729525 w 12421774"/>
              <a:gd name="connsiteY0" fmla="*/ 6827884 h 8066974"/>
              <a:gd name="connsiteX1" fmla="*/ 511811 w 12421774"/>
              <a:gd name="connsiteY1" fmla="*/ 4360456 h 8066974"/>
              <a:gd name="connsiteX2" fmla="*/ 497296 w 12421774"/>
              <a:gd name="connsiteY2" fmla="*/ 3025141 h 8066974"/>
              <a:gd name="connsiteX3" fmla="*/ 1643925 w 12421774"/>
              <a:gd name="connsiteY3" fmla="*/ 78741 h 8066974"/>
              <a:gd name="connsiteX4" fmla="*/ 11716838 w 12421774"/>
              <a:gd name="connsiteY4" fmla="*/ 1283426 h 8066974"/>
              <a:gd name="connsiteX5" fmla="*/ 11542668 w 12421774"/>
              <a:gd name="connsiteY5" fmla="*/ 5826398 h 8066974"/>
              <a:gd name="connsiteX6" fmla="*/ 11295925 w 12421774"/>
              <a:gd name="connsiteY6" fmla="*/ 7684227 h 8066974"/>
              <a:gd name="connsiteX7" fmla="*/ 787582 w 12421774"/>
              <a:gd name="connsiteY7" fmla="*/ 8003541 h 8066974"/>
              <a:gd name="connsiteX8" fmla="*/ 729525 w 12421774"/>
              <a:gd name="connsiteY8" fmla="*/ 6827884 h 8066974"/>
              <a:gd name="connsiteX0" fmla="*/ 729525 w 12421774"/>
              <a:gd name="connsiteY0" fmla="*/ 6826138 h 8065228"/>
              <a:gd name="connsiteX1" fmla="*/ 511811 w 12421774"/>
              <a:gd name="connsiteY1" fmla="*/ 4358710 h 8065228"/>
              <a:gd name="connsiteX2" fmla="*/ 392521 w 12421774"/>
              <a:gd name="connsiteY2" fmla="*/ 2994820 h 8065228"/>
              <a:gd name="connsiteX3" fmla="*/ 1643925 w 12421774"/>
              <a:gd name="connsiteY3" fmla="*/ 76995 h 8065228"/>
              <a:gd name="connsiteX4" fmla="*/ 11716838 w 12421774"/>
              <a:gd name="connsiteY4" fmla="*/ 1281680 h 8065228"/>
              <a:gd name="connsiteX5" fmla="*/ 11542668 w 12421774"/>
              <a:gd name="connsiteY5" fmla="*/ 5824652 h 8065228"/>
              <a:gd name="connsiteX6" fmla="*/ 11295925 w 12421774"/>
              <a:gd name="connsiteY6" fmla="*/ 7682481 h 8065228"/>
              <a:gd name="connsiteX7" fmla="*/ 787582 w 12421774"/>
              <a:gd name="connsiteY7" fmla="*/ 8001795 h 8065228"/>
              <a:gd name="connsiteX8" fmla="*/ 729525 w 12421774"/>
              <a:gd name="connsiteY8" fmla="*/ 6826138 h 8065228"/>
              <a:gd name="connsiteX0" fmla="*/ 722069 w 12414318"/>
              <a:gd name="connsiteY0" fmla="*/ 6826138 h 8065228"/>
              <a:gd name="connsiteX1" fmla="*/ 304330 w 12414318"/>
              <a:gd name="connsiteY1" fmla="*/ 4387285 h 8065228"/>
              <a:gd name="connsiteX2" fmla="*/ 385065 w 12414318"/>
              <a:gd name="connsiteY2" fmla="*/ 2994820 h 8065228"/>
              <a:gd name="connsiteX3" fmla="*/ 1636469 w 12414318"/>
              <a:gd name="connsiteY3" fmla="*/ 76995 h 8065228"/>
              <a:gd name="connsiteX4" fmla="*/ 11709382 w 12414318"/>
              <a:gd name="connsiteY4" fmla="*/ 1281680 h 8065228"/>
              <a:gd name="connsiteX5" fmla="*/ 11535212 w 12414318"/>
              <a:gd name="connsiteY5" fmla="*/ 5824652 h 8065228"/>
              <a:gd name="connsiteX6" fmla="*/ 11288469 w 12414318"/>
              <a:gd name="connsiteY6" fmla="*/ 7682481 h 8065228"/>
              <a:gd name="connsiteX7" fmla="*/ 780126 w 12414318"/>
              <a:gd name="connsiteY7" fmla="*/ 8001795 h 8065228"/>
              <a:gd name="connsiteX8" fmla="*/ 722069 w 12414318"/>
              <a:gd name="connsiteY8" fmla="*/ 6826138 h 8065228"/>
              <a:gd name="connsiteX0" fmla="*/ 722069 w 12414318"/>
              <a:gd name="connsiteY0" fmla="*/ 6823820 h 8062910"/>
              <a:gd name="connsiteX1" fmla="*/ 304330 w 12414318"/>
              <a:gd name="connsiteY1" fmla="*/ 4384967 h 8062910"/>
              <a:gd name="connsiteX2" fmla="*/ 289815 w 12414318"/>
              <a:gd name="connsiteY2" fmla="*/ 2954402 h 8062910"/>
              <a:gd name="connsiteX3" fmla="*/ 1636469 w 12414318"/>
              <a:gd name="connsiteY3" fmla="*/ 74677 h 8062910"/>
              <a:gd name="connsiteX4" fmla="*/ 11709382 w 12414318"/>
              <a:gd name="connsiteY4" fmla="*/ 1279362 h 8062910"/>
              <a:gd name="connsiteX5" fmla="*/ 11535212 w 12414318"/>
              <a:gd name="connsiteY5" fmla="*/ 5822334 h 8062910"/>
              <a:gd name="connsiteX6" fmla="*/ 11288469 w 12414318"/>
              <a:gd name="connsiteY6" fmla="*/ 7680163 h 8062910"/>
              <a:gd name="connsiteX7" fmla="*/ 780126 w 12414318"/>
              <a:gd name="connsiteY7" fmla="*/ 7999477 h 8062910"/>
              <a:gd name="connsiteX8" fmla="*/ 722069 w 12414318"/>
              <a:gd name="connsiteY8" fmla="*/ 6823820 h 8062910"/>
              <a:gd name="connsiteX0" fmla="*/ 722069 w 12414318"/>
              <a:gd name="connsiteY0" fmla="*/ 6823820 h 8062910"/>
              <a:gd name="connsiteX1" fmla="*/ 304330 w 12414318"/>
              <a:gd name="connsiteY1" fmla="*/ 4384967 h 8062910"/>
              <a:gd name="connsiteX2" fmla="*/ 289815 w 12414318"/>
              <a:gd name="connsiteY2" fmla="*/ 2954402 h 8062910"/>
              <a:gd name="connsiteX3" fmla="*/ 1636469 w 12414318"/>
              <a:gd name="connsiteY3" fmla="*/ 74677 h 8062910"/>
              <a:gd name="connsiteX4" fmla="*/ 11709382 w 12414318"/>
              <a:gd name="connsiteY4" fmla="*/ 1279362 h 8062910"/>
              <a:gd name="connsiteX5" fmla="*/ 11535212 w 12414318"/>
              <a:gd name="connsiteY5" fmla="*/ 5822334 h 8062910"/>
              <a:gd name="connsiteX6" fmla="*/ 11288469 w 12414318"/>
              <a:gd name="connsiteY6" fmla="*/ 7680163 h 8062910"/>
              <a:gd name="connsiteX7" fmla="*/ 780126 w 12414318"/>
              <a:gd name="connsiteY7" fmla="*/ 7999477 h 8062910"/>
              <a:gd name="connsiteX8" fmla="*/ 722069 w 12414318"/>
              <a:gd name="connsiteY8" fmla="*/ 6823820 h 8062910"/>
              <a:gd name="connsiteX0" fmla="*/ 720661 w 12412910"/>
              <a:gd name="connsiteY0" fmla="*/ 6823820 h 8062910"/>
              <a:gd name="connsiteX1" fmla="*/ 264822 w 12412910"/>
              <a:gd name="connsiteY1" fmla="*/ 4575467 h 8062910"/>
              <a:gd name="connsiteX2" fmla="*/ 288407 w 12412910"/>
              <a:gd name="connsiteY2" fmla="*/ 2954402 h 8062910"/>
              <a:gd name="connsiteX3" fmla="*/ 1635061 w 12412910"/>
              <a:gd name="connsiteY3" fmla="*/ 74677 h 8062910"/>
              <a:gd name="connsiteX4" fmla="*/ 11707974 w 12412910"/>
              <a:gd name="connsiteY4" fmla="*/ 1279362 h 8062910"/>
              <a:gd name="connsiteX5" fmla="*/ 11533804 w 12412910"/>
              <a:gd name="connsiteY5" fmla="*/ 5822334 h 8062910"/>
              <a:gd name="connsiteX6" fmla="*/ 11287061 w 12412910"/>
              <a:gd name="connsiteY6" fmla="*/ 7680163 h 8062910"/>
              <a:gd name="connsiteX7" fmla="*/ 778718 w 12412910"/>
              <a:gd name="connsiteY7" fmla="*/ 7999477 h 8062910"/>
              <a:gd name="connsiteX8" fmla="*/ 720661 w 12412910"/>
              <a:gd name="connsiteY8" fmla="*/ 6823820 h 8062910"/>
              <a:gd name="connsiteX0" fmla="*/ 720661 w 12412910"/>
              <a:gd name="connsiteY0" fmla="*/ 6823820 h 8062910"/>
              <a:gd name="connsiteX1" fmla="*/ 264822 w 12412910"/>
              <a:gd name="connsiteY1" fmla="*/ 4575467 h 8062910"/>
              <a:gd name="connsiteX2" fmla="*/ 288407 w 12412910"/>
              <a:gd name="connsiteY2" fmla="*/ 2954402 h 8062910"/>
              <a:gd name="connsiteX3" fmla="*/ 1635061 w 12412910"/>
              <a:gd name="connsiteY3" fmla="*/ 74677 h 8062910"/>
              <a:gd name="connsiteX4" fmla="*/ 11707974 w 12412910"/>
              <a:gd name="connsiteY4" fmla="*/ 1279362 h 8062910"/>
              <a:gd name="connsiteX5" fmla="*/ 11533804 w 12412910"/>
              <a:gd name="connsiteY5" fmla="*/ 5822334 h 8062910"/>
              <a:gd name="connsiteX6" fmla="*/ 11287061 w 12412910"/>
              <a:gd name="connsiteY6" fmla="*/ 7680163 h 8062910"/>
              <a:gd name="connsiteX7" fmla="*/ 778718 w 12412910"/>
              <a:gd name="connsiteY7" fmla="*/ 7999477 h 8062910"/>
              <a:gd name="connsiteX8" fmla="*/ 720661 w 12412910"/>
              <a:gd name="connsiteY8" fmla="*/ 6823820 h 8062910"/>
              <a:gd name="connsiteX0" fmla="*/ 377839 w 12628888"/>
              <a:gd name="connsiteY0" fmla="*/ 6595220 h 8077500"/>
              <a:gd name="connsiteX1" fmla="*/ 480800 w 12628888"/>
              <a:gd name="connsiteY1" fmla="*/ 4575467 h 8077500"/>
              <a:gd name="connsiteX2" fmla="*/ 504385 w 12628888"/>
              <a:gd name="connsiteY2" fmla="*/ 2954402 h 8077500"/>
              <a:gd name="connsiteX3" fmla="*/ 1851039 w 12628888"/>
              <a:gd name="connsiteY3" fmla="*/ 74677 h 8077500"/>
              <a:gd name="connsiteX4" fmla="*/ 11923952 w 12628888"/>
              <a:gd name="connsiteY4" fmla="*/ 1279362 h 8077500"/>
              <a:gd name="connsiteX5" fmla="*/ 11749782 w 12628888"/>
              <a:gd name="connsiteY5" fmla="*/ 5822334 h 8077500"/>
              <a:gd name="connsiteX6" fmla="*/ 11503039 w 12628888"/>
              <a:gd name="connsiteY6" fmla="*/ 7680163 h 8077500"/>
              <a:gd name="connsiteX7" fmla="*/ 994696 w 12628888"/>
              <a:gd name="connsiteY7" fmla="*/ 7999477 h 8077500"/>
              <a:gd name="connsiteX8" fmla="*/ 377839 w 12628888"/>
              <a:gd name="connsiteY8" fmla="*/ 6595220 h 8077500"/>
              <a:gd name="connsiteX0" fmla="*/ 405392 w 12656441"/>
              <a:gd name="connsiteY0" fmla="*/ 6595220 h 8077500"/>
              <a:gd name="connsiteX1" fmla="*/ 508353 w 12656441"/>
              <a:gd name="connsiteY1" fmla="*/ 4575467 h 8077500"/>
              <a:gd name="connsiteX2" fmla="*/ 531938 w 12656441"/>
              <a:gd name="connsiteY2" fmla="*/ 2954402 h 8077500"/>
              <a:gd name="connsiteX3" fmla="*/ 1878592 w 12656441"/>
              <a:gd name="connsiteY3" fmla="*/ 74677 h 8077500"/>
              <a:gd name="connsiteX4" fmla="*/ 11951505 w 12656441"/>
              <a:gd name="connsiteY4" fmla="*/ 1279362 h 8077500"/>
              <a:gd name="connsiteX5" fmla="*/ 11777335 w 12656441"/>
              <a:gd name="connsiteY5" fmla="*/ 5822334 h 8077500"/>
              <a:gd name="connsiteX6" fmla="*/ 11530592 w 12656441"/>
              <a:gd name="connsiteY6" fmla="*/ 7680163 h 8077500"/>
              <a:gd name="connsiteX7" fmla="*/ 1022249 w 12656441"/>
              <a:gd name="connsiteY7" fmla="*/ 7999477 h 8077500"/>
              <a:gd name="connsiteX8" fmla="*/ 405392 w 12656441"/>
              <a:gd name="connsiteY8" fmla="*/ 6595220 h 8077500"/>
              <a:gd name="connsiteX0" fmla="*/ 94056 w 12345105"/>
              <a:gd name="connsiteY0" fmla="*/ 6595220 h 7892149"/>
              <a:gd name="connsiteX1" fmla="*/ 197017 w 12345105"/>
              <a:gd name="connsiteY1" fmla="*/ 4575467 h 7892149"/>
              <a:gd name="connsiteX2" fmla="*/ 220602 w 12345105"/>
              <a:gd name="connsiteY2" fmla="*/ 2954402 h 7892149"/>
              <a:gd name="connsiteX3" fmla="*/ 1567256 w 12345105"/>
              <a:gd name="connsiteY3" fmla="*/ 74677 h 7892149"/>
              <a:gd name="connsiteX4" fmla="*/ 11640169 w 12345105"/>
              <a:gd name="connsiteY4" fmla="*/ 1279362 h 7892149"/>
              <a:gd name="connsiteX5" fmla="*/ 11465999 w 12345105"/>
              <a:gd name="connsiteY5" fmla="*/ 5822334 h 7892149"/>
              <a:gd name="connsiteX6" fmla="*/ 11219256 w 12345105"/>
              <a:gd name="connsiteY6" fmla="*/ 7680163 h 7892149"/>
              <a:gd name="connsiteX7" fmla="*/ 1714213 w 12345105"/>
              <a:gd name="connsiteY7" fmla="*/ 7694677 h 7892149"/>
              <a:gd name="connsiteX8" fmla="*/ 94056 w 12345105"/>
              <a:gd name="connsiteY8" fmla="*/ 6595220 h 7892149"/>
              <a:gd name="connsiteX0" fmla="*/ 94056 w 12374446"/>
              <a:gd name="connsiteY0" fmla="*/ 6595220 h 7831727"/>
              <a:gd name="connsiteX1" fmla="*/ 197017 w 12374446"/>
              <a:gd name="connsiteY1" fmla="*/ 4575467 h 7831727"/>
              <a:gd name="connsiteX2" fmla="*/ 220602 w 12374446"/>
              <a:gd name="connsiteY2" fmla="*/ 2954402 h 7831727"/>
              <a:gd name="connsiteX3" fmla="*/ 1567256 w 12374446"/>
              <a:gd name="connsiteY3" fmla="*/ 74677 h 7831727"/>
              <a:gd name="connsiteX4" fmla="*/ 11640169 w 12374446"/>
              <a:gd name="connsiteY4" fmla="*/ 1279362 h 7831727"/>
              <a:gd name="connsiteX5" fmla="*/ 11465999 w 12374446"/>
              <a:gd name="connsiteY5" fmla="*/ 5822334 h 7831727"/>
              <a:gd name="connsiteX6" fmla="*/ 10393756 w 12374446"/>
              <a:gd name="connsiteY6" fmla="*/ 7578563 h 7831727"/>
              <a:gd name="connsiteX7" fmla="*/ 1714213 w 12374446"/>
              <a:gd name="connsiteY7" fmla="*/ 7694677 h 7831727"/>
              <a:gd name="connsiteX8" fmla="*/ 94056 w 12374446"/>
              <a:gd name="connsiteY8" fmla="*/ 6595220 h 7831727"/>
              <a:gd name="connsiteX0" fmla="*/ 94056 w 12374446"/>
              <a:gd name="connsiteY0" fmla="*/ 6595220 h 7831727"/>
              <a:gd name="connsiteX1" fmla="*/ 197017 w 12374446"/>
              <a:gd name="connsiteY1" fmla="*/ 4575467 h 7831727"/>
              <a:gd name="connsiteX2" fmla="*/ 220602 w 12374446"/>
              <a:gd name="connsiteY2" fmla="*/ 2954402 h 7831727"/>
              <a:gd name="connsiteX3" fmla="*/ 1567256 w 12374446"/>
              <a:gd name="connsiteY3" fmla="*/ 74677 h 7831727"/>
              <a:gd name="connsiteX4" fmla="*/ 11640169 w 12374446"/>
              <a:gd name="connsiteY4" fmla="*/ 1279362 h 7831727"/>
              <a:gd name="connsiteX5" fmla="*/ 11465999 w 12374446"/>
              <a:gd name="connsiteY5" fmla="*/ 5822334 h 7831727"/>
              <a:gd name="connsiteX6" fmla="*/ 10393756 w 12374446"/>
              <a:gd name="connsiteY6" fmla="*/ 7578563 h 7831727"/>
              <a:gd name="connsiteX7" fmla="*/ 1714213 w 12374446"/>
              <a:gd name="connsiteY7" fmla="*/ 7694677 h 7831727"/>
              <a:gd name="connsiteX8" fmla="*/ 94056 w 12374446"/>
              <a:gd name="connsiteY8" fmla="*/ 6595220 h 7831727"/>
              <a:gd name="connsiteX0" fmla="*/ 94056 w 12344667"/>
              <a:gd name="connsiteY0" fmla="*/ 6595220 h 7831727"/>
              <a:gd name="connsiteX1" fmla="*/ 197017 w 12344667"/>
              <a:gd name="connsiteY1" fmla="*/ 4575467 h 7831727"/>
              <a:gd name="connsiteX2" fmla="*/ 220602 w 12344667"/>
              <a:gd name="connsiteY2" fmla="*/ 2954402 h 7831727"/>
              <a:gd name="connsiteX3" fmla="*/ 1567256 w 12344667"/>
              <a:gd name="connsiteY3" fmla="*/ 74677 h 7831727"/>
              <a:gd name="connsiteX4" fmla="*/ 11640169 w 12344667"/>
              <a:gd name="connsiteY4" fmla="*/ 1279362 h 7831727"/>
              <a:gd name="connsiteX5" fmla="*/ 11465999 w 12344667"/>
              <a:gd name="connsiteY5" fmla="*/ 5822334 h 7831727"/>
              <a:gd name="connsiteX6" fmla="*/ 10393756 w 12344667"/>
              <a:gd name="connsiteY6" fmla="*/ 7578563 h 7831727"/>
              <a:gd name="connsiteX7" fmla="*/ 1714213 w 12344667"/>
              <a:gd name="connsiteY7" fmla="*/ 7694677 h 7831727"/>
              <a:gd name="connsiteX8" fmla="*/ 94056 w 12344667"/>
              <a:gd name="connsiteY8" fmla="*/ 6595220 h 7831727"/>
              <a:gd name="connsiteX0" fmla="*/ 94056 w 13094993"/>
              <a:gd name="connsiteY0" fmla="*/ 6596602 h 7833109"/>
              <a:gd name="connsiteX1" fmla="*/ 197017 w 13094993"/>
              <a:gd name="connsiteY1" fmla="*/ 4576849 h 7833109"/>
              <a:gd name="connsiteX2" fmla="*/ 220602 w 13094993"/>
              <a:gd name="connsiteY2" fmla="*/ 2955784 h 7833109"/>
              <a:gd name="connsiteX3" fmla="*/ 1567256 w 13094993"/>
              <a:gd name="connsiteY3" fmla="*/ 76059 h 7833109"/>
              <a:gd name="connsiteX4" fmla="*/ 11640169 w 13094993"/>
              <a:gd name="connsiteY4" fmla="*/ 1280744 h 7833109"/>
              <a:gd name="connsiteX5" fmla="*/ 12989999 w 13094993"/>
              <a:gd name="connsiteY5" fmla="*/ 5925316 h 7833109"/>
              <a:gd name="connsiteX6" fmla="*/ 10393756 w 13094993"/>
              <a:gd name="connsiteY6" fmla="*/ 7579945 h 7833109"/>
              <a:gd name="connsiteX7" fmla="*/ 1714213 w 13094993"/>
              <a:gd name="connsiteY7" fmla="*/ 7696059 h 7833109"/>
              <a:gd name="connsiteX8" fmla="*/ 94056 w 13094993"/>
              <a:gd name="connsiteY8" fmla="*/ 6596602 h 7833109"/>
              <a:gd name="connsiteX0" fmla="*/ 94056 w 13581500"/>
              <a:gd name="connsiteY0" fmla="*/ 6723052 h 7959559"/>
              <a:gd name="connsiteX1" fmla="*/ 197017 w 13581500"/>
              <a:gd name="connsiteY1" fmla="*/ 4703299 h 7959559"/>
              <a:gd name="connsiteX2" fmla="*/ 220602 w 13581500"/>
              <a:gd name="connsiteY2" fmla="*/ 3082234 h 7959559"/>
              <a:gd name="connsiteX3" fmla="*/ 1567256 w 13581500"/>
              <a:gd name="connsiteY3" fmla="*/ 202509 h 7959559"/>
              <a:gd name="connsiteX4" fmla="*/ 12465669 w 13581500"/>
              <a:gd name="connsiteY4" fmla="*/ 886494 h 7959559"/>
              <a:gd name="connsiteX5" fmla="*/ 12989999 w 13581500"/>
              <a:gd name="connsiteY5" fmla="*/ 6051766 h 7959559"/>
              <a:gd name="connsiteX6" fmla="*/ 10393756 w 13581500"/>
              <a:gd name="connsiteY6" fmla="*/ 7706395 h 7959559"/>
              <a:gd name="connsiteX7" fmla="*/ 1714213 w 13581500"/>
              <a:gd name="connsiteY7" fmla="*/ 7822509 h 7959559"/>
              <a:gd name="connsiteX8" fmla="*/ 94056 w 13581500"/>
              <a:gd name="connsiteY8" fmla="*/ 6723052 h 7959559"/>
              <a:gd name="connsiteX0" fmla="*/ 94056 w 13578033"/>
              <a:gd name="connsiteY0" fmla="*/ 6372151 h 7608658"/>
              <a:gd name="connsiteX1" fmla="*/ 197017 w 13578033"/>
              <a:gd name="connsiteY1" fmla="*/ 4352398 h 7608658"/>
              <a:gd name="connsiteX2" fmla="*/ 220602 w 13578033"/>
              <a:gd name="connsiteY2" fmla="*/ 2731333 h 7608658"/>
              <a:gd name="connsiteX3" fmla="*/ 1618056 w 13578033"/>
              <a:gd name="connsiteY3" fmla="*/ 410408 h 7608658"/>
              <a:gd name="connsiteX4" fmla="*/ 12465669 w 13578033"/>
              <a:gd name="connsiteY4" fmla="*/ 535593 h 7608658"/>
              <a:gd name="connsiteX5" fmla="*/ 12989999 w 13578033"/>
              <a:gd name="connsiteY5" fmla="*/ 5700865 h 7608658"/>
              <a:gd name="connsiteX6" fmla="*/ 10393756 w 13578033"/>
              <a:gd name="connsiteY6" fmla="*/ 7355494 h 7608658"/>
              <a:gd name="connsiteX7" fmla="*/ 1714213 w 13578033"/>
              <a:gd name="connsiteY7" fmla="*/ 7471608 h 7608658"/>
              <a:gd name="connsiteX8" fmla="*/ 94056 w 13578033"/>
              <a:gd name="connsiteY8" fmla="*/ 6372151 h 7608658"/>
              <a:gd name="connsiteX0" fmla="*/ 146154 w 13630131"/>
              <a:gd name="connsiteY0" fmla="*/ 6468355 h 7704862"/>
              <a:gd name="connsiteX1" fmla="*/ 249115 w 13630131"/>
              <a:gd name="connsiteY1" fmla="*/ 4448602 h 7704862"/>
              <a:gd name="connsiteX2" fmla="*/ 1670154 w 13630131"/>
              <a:gd name="connsiteY2" fmla="*/ 506612 h 7704862"/>
              <a:gd name="connsiteX3" fmla="*/ 12517767 w 13630131"/>
              <a:gd name="connsiteY3" fmla="*/ 631797 h 7704862"/>
              <a:gd name="connsiteX4" fmla="*/ 13042097 w 13630131"/>
              <a:gd name="connsiteY4" fmla="*/ 5797069 h 7704862"/>
              <a:gd name="connsiteX5" fmla="*/ 10445854 w 13630131"/>
              <a:gd name="connsiteY5" fmla="*/ 7451698 h 7704862"/>
              <a:gd name="connsiteX6" fmla="*/ 1766311 w 13630131"/>
              <a:gd name="connsiteY6" fmla="*/ 7567812 h 7704862"/>
              <a:gd name="connsiteX7" fmla="*/ 146154 w 13630131"/>
              <a:gd name="connsiteY7" fmla="*/ 6468355 h 7704862"/>
              <a:gd name="connsiteX0" fmla="*/ 81896 w 13565873"/>
              <a:gd name="connsiteY0" fmla="*/ 6468355 h 7704862"/>
              <a:gd name="connsiteX1" fmla="*/ 184857 w 13565873"/>
              <a:gd name="connsiteY1" fmla="*/ 4448602 h 7704862"/>
              <a:gd name="connsiteX2" fmla="*/ 1605896 w 13565873"/>
              <a:gd name="connsiteY2" fmla="*/ 506612 h 7704862"/>
              <a:gd name="connsiteX3" fmla="*/ 12453509 w 13565873"/>
              <a:gd name="connsiteY3" fmla="*/ 631797 h 7704862"/>
              <a:gd name="connsiteX4" fmla="*/ 12977839 w 13565873"/>
              <a:gd name="connsiteY4" fmla="*/ 5797069 h 7704862"/>
              <a:gd name="connsiteX5" fmla="*/ 10381596 w 13565873"/>
              <a:gd name="connsiteY5" fmla="*/ 7451698 h 7704862"/>
              <a:gd name="connsiteX6" fmla="*/ 1702053 w 13565873"/>
              <a:gd name="connsiteY6" fmla="*/ 7567812 h 7704862"/>
              <a:gd name="connsiteX7" fmla="*/ 81896 w 13565873"/>
              <a:gd name="connsiteY7" fmla="*/ 6468355 h 7704862"/>
              <a:gd name="connsiteX0" fmla="*/ 96329 w 13808906"/>
              <a:gd name="connsiteY0" fmla="*/ 7166855 h 7662182"/>
              <a:gd name="connsiteX1" fmla="*/ 427890 w 13808906"/>
              <a:gd name="connsiteY1" fmla="*/ 4448602 h 7662182"/>
              <a:gd name="connsiteX2" fmla="*/ 1848929 w 13808906"/>
              <a:gd name="connsiteY2" fmla="*/ 506612 h 7662182"/>
              <a:gd name="connsiteX3" fmla="*/ 12696542 w 13808906"/>
              <a:gd name="connsiteY3" fmla="*/ 631797 h 7662182"/>
              <a:gd name="connsiteX4" fmla="*/ 13220872 w 13808906"/>
              <a:gd name="connsiteY4" fmla="*/ 5797069 h 7662182"/>
              <a:gd name="connsiteX5" fmla="*/ 10624629 w 13808906"/>
              <a:gd name="connsiteY5" fmla="*/ 7451698 h 7662182"/>
              <a:gd name="connsiteX6" fmla="*/ 1945086 w 13808906"/>
              <a:gd name="connsiteY6" fmla="*/ 7567812 h 7662182"/>
              <a:gd name="connsiteX7" fmla="*/ 96329 w 13808906"/>
              <a:gd name="connsiteY7" fmla="*/ 7166855 h 7662182"/>
              <a:gd name="connsiteX0" fmla="*/ 253751 w 13966328"/>
              <a:gd name="connsiteY0" fmla="*/ 7149504 h 7644831"/>
              <a:gd name="connsiteX1" fmla="*/ 204312 w 13966328"/>
              <a:gd name="connsiteY1" fmla="*/ 4151851 h 7644831"/>
              <a:gd name="connsiteX2" fmla="*/ 2006351 w 13966328"/>
              <a:gd name="connsiteY2" fmla="*/ 489261 h 7644831"/>
              <a:gd name="connsiteX3" fmla="*/ 12853964 w 13966328"/>
              <a:gd name="connsiteY3" fmla="*/ 614446 h 7644831"/>
              <a:gd name="connsiteX4" fmla="*/ 13378294 w 13966328"/>
              <a:gd name="connsiteY4" fmla="*/ 5779718 h 7644831"/>
              <a:gd name="connsiteX5" fmla="*/ 10782051 w 13966328"/>
              <a:gd name="connsiteY5" fmla="*/ 7434347 h 7644831"/>
              <a:gd name="connsiteX6" fmla="*/ 2102508 w 13966328"/>
              <a:gd name="connsiteY6" fmla="*/ 7550461 h 7644831"/>
              <a:gd name="connsiteX7" fmla="*/ 253751 w 13966328"/>
              <a:gd name="connsiteY7" fmla="*/ 7149504 h 7644831"/>
              <a:gd name="connsiteX0" fmla="*/ 158040 w 13870617"/>
              <a:gd name="connsiteY0" fmla="*/ 7149504 h 7644831"/>
              <a:gd name="connsiteX1" fmla="*/ 108601 w 13870617"/>
              <a:gd name="connsiteY1" fmla="*/ 4151851 h 7644831"/>
              <a:gd name="connsiteX2" fmla="*/ 1910640 w 13870617"/>
              <a:gd name="connsiteY2" fmla="*/ 489261 h 7644831"/>
              <a:gd name="connsiteX3" fmla="*/ 12758253 w 13870617"/>
              <a:gd name="connsiteY3" fmla="*/ 614446 h 7644831"/>
              <a:gd name="connsiteX4" fmla="*/ 13282583 w 13870617"/>
              <a:gd name="connsiteY4" fmla="*/ 5779718 h 7644831"/>
              <a:gd name="connsiteX5" fmla="*/ 10686340 w 13870617"/>
              <a:gd name="connsiteY5" fmla="*/ 7434347 h 7644831"/>
              <a:gd name="connsiteX6" fmla="*/ 2006797 w 13870617"/>
              <a:gd name="connsiteY6" fmla="*/ 7550461 h 7644831"/>
              <a:gd name="connsiteX7" fmla="*/ 158040 w 13870617"/>
              <a:gd name="connsiteY7" fmla="*/ 7149504 h 7644831"/>
              <a:gd name="connsiteX0" fmla="*/ 329595 w 14102363"/>
              <a:gd name="connsiteY0" fmla="*/ 7346045 h 7841372"/>
              <a:gd name="connsiteX1" fmla="*/ 280156 w 14102363"/>
              <a:gd name="connsiteY1" fmla="*/ 4348392 h 7841372"/>
              <a:gd name="connsiteX2" fmla="*/ 1205895 w 14102363"/>
              <a:gd name="connsiteY2" fmla="*/ 368302 h 7841372"/>
              <a:gd name="connsiteX3" fmla="*/ 12929808 w 14102363"/>
              <a:gd name="connsiteY3" fmla="*/ 810987 h 7841372"/>
              <a:gd name="connsiteX4" fmla="*/ 13454138 w 14102363"/>
              <a:gd name="connsiteY4" fmla="*/ 5976259 h 7841372"/>
              <a:gd name="connsiteX5" fmla="*/ 10857895 w 14102363"/>
              <a:gd name="connsiteY5" fmla="*/ 7630888 h 7841372"/>
              <a:gd name="connsiteX6" fmla="*/ 2178352 w 14102363"/>
              <a:gd name="connsiteY6" fmla="*/ 7747002 h 7841372"/>
              <a:gd name="connsiteX7" fmla="*/ 329595 w 14102363"/>
              <a:gd name="connsiteY7" fmla="*/ 7346045 h 7841372"/>
              <a:gd name="connsiteX0" fmla="*/ 597304 w 14370072"/>
              <a:gd name="connsiteY0" fmla="*/ 7347857 h 7843184"/>
              <a:gd name="connsiteX1" fmla="*/ 77965 w 14370072"/>
              <a:gd name="connsiteY1" fmla="*/ 4375604 h 7843184"/>
              <a:gd name="connsiteX2" fmla="*/ 1473604 w 14370072"/>
              <a:gd name="connsiteY2" fmla="*/ 370114 h 7843184"/>
              <a:gd name="connsiteX3" fmla="*/ 13197517 w 14370072"/>
              <a:gd name="connsiteY3" fmla="*/ 812799 h 7843184"/>
              <a:gd name="connsiteX4" fmla="*/ 13721847 w 14370072"/>
              <a:gd name="connsiteY4" fmla="*/ 5978071 h 7843184"/>
              <a:gd name="connsiteX5" fmla="*/ 11125604 w 14370072"/>
              <a:gd name="connsiteY5" fmla="*/ 7632700 h 7843184"/>
              <a:gd name="connsiteX6" fmla="*/ 2446061 w 14370072"/>
              <a:gd name="connsiteY6" fmla="*/ 7748814 h 7843184"/>
              <a:gd name="connsiteX7" fmla="*/ 597304 w 14370072"/>
              <a:gd name="connsiteY7" fmla="*/ 7347857 h 7843184"/>
              <a:gd name="connsiteX0" fmla="*/ 672193 w 14444961"/>
              <a:gd name="connsiteY0" fmla="*/ 7347857 h 7843184"/>
              <a:gd name="connsiteX1" fmla="*/ 152854 w 14444961"/>
              <a:gd name="connsiteY1" fmla="*/ 4375604 h 7843184"/>
              <a:gd name="connsiteX2" fmla="*/ 1548493 w 14444961"/>
              <a:gd name="connsiteY2" fmla="*/ 370114 h 7843184"/>
              <a:gd name="connsiteX3" fmla="*/ 13272406 w 14444961"/>
              <a:gd name="connsiteY3" fmla="*/ 812799 h 7843184"/>
              <a:gd name="connsiteX4" fmla="*/ 13796736 w 14444961"/>
              <a:gd name="connsiteY4" fmla="*/ 5978071 h 7843184"/>
              <a:gd name="connsiteX5" fmla="*/ 11200493 w 14444961"/>
              <a:gd name="connsiteY5" fmla="*/ 7632700 h 7843184"/>
              <a:gd name="connsiteX6" fmla="*/ 2520950 w 14444961"/>
              <a:gd name="connsiteY6" fmla="*/ 7748814 h 7843184"/>
              <a:gd name="connsiteX7" fmla="*/ 672193 w 14444961"/>
              <a:gd name="connsiteY7" fmla="*/ 7347857 h 7843184"/>
              <a:gd name="connsiteX0" fmla="*/ 672193 w 13915509"/>
              <a:gd name="connsiteY0" fmla="*/ 7451285 h 7946612"/>
              <a:gd name="connsiteX1" fmla="*/ 152854 w 13915509"/>
              <a:gd name="connsiteY1" fmla="*/ 4479032 h 7946612"/>
              <a:gd name="connsiteX2" fmla="*/ 1548493 w 13915509"/>
              <a:gd name="connsiteY2" fmla="*/ 473542 h 7946612"/>
              <a:gd name="connsiteX3" fmla="*/ 13272406 w 13915509"/>
              <a:gd name="connsiteY3" fmla="*/ 916227 h 7946612"/>
              <a:gd name="connsiteX4" fmla="*/ 13796736 w 13915509"/>
              <a:gd name="connsiteY4" fmla="*/ 6081499 h 7946612"/>
              <a:gd name="connsiteX5" fmla="*/ 11200493 w 13915509"/>
              <a:gd name="connsiteY5" fmla="*/ 7736128 h 7946612"/>
              <a:gd name="connsiteX6" fmla="*/ 2520950 w 13915509"/>
              <a:gd name="connsiteY6" fmla="*/ 7852242 h 7946612"/>
              <a:gd name="connsiteX7" fmla="*/ 672193 w 13915509"/>
              <a:gd name="connsiteY7" fmla="*/ 7451285 h 7946612"/>
              <a:gd name="connsiteX0" fmla="*/ 672193 w 14420992"/>
              <a:gd name="connsiteY0" fmla="*/ 7364539 h 7859866"/>
              <a:gd name="connsiteX1" fmla="*/ 152854 w 14420992"/>
              <a:gd name="connsiteY1" fmla="*/ 4392286 h 7859866"/>
              <a:gd name="connsiteX2" fmla="*/ 1548493 w 14420992"/>
              <a:gd name="connsiteY2" fmla="*/ 386796 h 7859866"/>
              <a:gd name="connsiteX3" fmla="*/ 13272406 w 14420992"/>
              <a:gd name="connsiteY3" fmla="*/ 829481 h 7859866"/>
              <a:gd name="connsiteX4" fmla="*/ 13745936 w 14420992"/>
              <a:gd name="connsiteY4" fmla="*/ 6324953 h 7859866"/>
              <a:gd name="connsiteX5" fmla="*/ 11200493 w 14420992"/>
              <a:gd name="connsiteY5" fmla="*/ 7649382 h 7859866"/>
              <a:gd name="connsiteX6" fmla="*/ 2520950 w 14420992"/>
              <a:gd name="connsiteY6" fmla="*/ 7765496 h 7859866"/>
              <a:gd name="connsiteX7" fmla="*/ 672193 w 14420992"/>
              <a:gd name="connsiteY7" fmla="*/ 7364539 h 7859866"/>
              <a:gd name="connsiteX0" fmla="*/ 672193 w 14272750"/>
              <a:gd name="connsiteY0" fmla="*/ 7364539 h 7859866"/>
              <a:gd name="connsiteX1" fmla="*/ 152854 w 14272750"/>
              <a:gd name="connsiteY1" fmla="*/ 4392286 h 7859866"/>
              <a:gd name="connsiteX2" fmla="*/ 1548493 w 14272750"/>
              <a:gd name="connsiteY2" fmla="*/ 386796 h 7859866"/>
              <a:gd name="connsiteX3" fmla="*/ 13272406 w 14272750"/>
              <a:gd name="connsiteY3" fmla="*/ 829481 h 7859866"/>
              <a:gd name="connsiteX4" fmla="*/ 13745936 w 14272750"/>
              <a:gd name="connsiteY4" fmla="*/ 6324953 h 7859866"/>
              <a:gd name="connsiteX5" fmla="*/ 11200493 w 14272750"/>
              <a:gd name="connsiteY5" fmla="*/ 7649382 h 7859866"/>
              <a:gd name="connsiteX6" fmla="*/ 2520950 w 14272750"/>
              <a:gd name="connsiteY6" fmla="*/ 7765496 h 7859866"/>
              <a:gd name="connsiteX7" fmla="*/ 672193 w 14272750"/>
              <a:gd name="connsiteY7" fmla="*/ 7364539 h 7859866"/>
              <a:gd name="connsiteX0" fmla="*/ 672193 w 14377692"/>
              <a:gd name="connsiteY0" fmla="*/ 7364539 h 7859866"/>
              <a:gd name="connsiteX1" fmla="*/ 152854 w 14377692"/>
              <a:gd name="connsiteY1" fmla="*/ 4392286 h 7859866"/>
              <a:gd name="connsiteX2" fmla="*/ 1548493 w 14377692"/>
              <a:gd name="connsiteY2" fmla="*/ 386796 h 7859866"/>
              <a:gd name="connsiteX3" fmla="*/ 13272406 w 14377692"/>
              <a:gd name="connsiteY3" fmla="*/ 829481 h 7859866"/>
              <a:gd name="connsiteX4" fmla="*/ 13745936 w 14377692"/>
              <a:gd name="connsiteY4" fmla="*/ 6324953 h 7859866"/>
              <a:gd name="connsiteX5" fmla="*/ 11200493 w 14377692"/>
              <a:gd name="connsiteY5" fmla="*/ 7649382 h 7859866"/>
              <a:gd name="connsiteX6" fmla="*/ 2520950 w 14377692"/>
              <a:gd name="connsiteY6" fmla="*/ 7765496 h 7859866"/>
              <a:gd name="connsiteX7" fmla="*/ 672193 w 14377692"/>
              <a:gd name="connsiteY7" fmla="*/ 7364539 h 7859866"/>
              <a:gd name="connsiteX0" fmla="*/ 672193 w 14504631"/>
              <a:gd name="connsiteY0" fmla="*/ 7400958 h 7896285"/>
              <a:gd name="connsiteX1" fmla="*/ 152854 w 14504631"/>
              <a:gd name="connsiteY1" fmla="*/ 4428705 h 7896285"/>
              <a:gd name="connsiteX2" fmla="*/ 1548493 w 14504631"/>
              <a:gd name="connsiteY2" fmla="*/ 423215 h 7896285"/>
              <a:gd name="connsiteX3" fmla="*/ 13272406 w 14504631"/>
              <a:gd name="connsiteY3" fmla="*/ 865900 h 7896285"/>
              <a:gd name="connsiteX4" fmla="*/ 14012636 w 14504631"/>
              <a:gd name="connsiteY4" fmla="*/ 7047172 h 7896285"/>
              <a:gd name="connsiteX5" fmla="*/ 11200493 w 14504631"/>
              <a:gd name="connsiteY5" fmla="*/ 7685801 h 7896285"/>
              <a:gd name="connsiteX6" fmla="*/ 2520950 w 14504631"/>
              <a:gd name="connsiteY6" fmla="*/ 7801915 h 7896285"/>
              <a:gd name="connsiteX7" fmla="*/ 672193 w 14504631"/>
              <a:gd name="connsiteY7" fmla="*/ 7400958 h 7896285"/>
              <a:gd name="connsiteX0" fmla="*/ 519965 w 14350162"/>
              <a:gd name="connsiteY0" fmla="*/ 7293654 h 7788981"/>
              <a:gd name="connsiteX1" fmla="*/ 626 w 14350162"/>
              <a:gd name="connsiteY1" fmla="*/ 4321401 h 7788981"/>
              <a:gd name="connsiteX2" fmla="*/ 1396265 w 14350162"/>
              <a:gd name="connsiteY2" fmla="*/ 315911 h 7788981"/>
              <a:gd name="connsiteX3" fmla="*/ 1429691 w 14350162"/>
              <a:gd name="connsiteY3" fmla="*/ 310023 h 7788981"/>
              <a:gd name="connsiteX4" fmla="*/ 13120178 w 14350162"/>
              <a:gd name="connsiteY4" fmla="*/ 758596 h 7788981"/>
              <a:gd name="connsiteX5" fmla="*/ 13860408 w 14350162"/>
              <a:gd name="connsiteY5" fmla="*/ 6939868 h 7788981"/>
              <a:gd name="connsiteX6" fmla="*/ 11048265 w 14350162"/>
              <a:gd name="connsiteY6" fmla="*/ 7578497 h 7788981"/>
              <a:gd name="connsiteX7" fmla="*/ 2368722 w 14350162"/>
              <a:gd name="connsiteY7" fmla="*/ 7694611 h 7788981"/>
              <a:gd name="connsiteX8" fmla="*/ 519965 w 14350162"/>
              <a:gd name="connsiteY8" fmla="*/ 7293654 h 7788981"/>
              <a:gd name="connsiteX0" fmla="*/ 520287 w 14188000"/>
              <a:gd name="connsiteY0" fmla="*/ 7628137 h 8123464"/>
              <a:gd name="connsiteX1" fmla="*/ 948 w 14188000"/>
              <a:gd name="connsiteY1" fmla="*/ 4655884 h 8123464"/>
              <a:gd name="connsiteX2" fmla="*/ 1396587 w 14188000"/>
              <a:gd name="connsiteY2" fmla="*/ 650394 h 8123464"/>
              <a:gd name="connsiteX3" fmla="*/ 3937102 w 14188000"/>
              <a:gd name="connsiteY3" fmla="*/ 47580 h 8123464"/>
              <a:gd name="connsiteX4" fmla="*/ 13120500 w 14188000"/>
              <a:gd name="connsiteY4" fmla="*/ 1093079 h 8123464"/>
              <a:gd name="connsiteX5" fmla="*/ 13860730 w 14188000"/>
              <a:gd name="connsiteY5" fmla="*/ 7274351 h 8123464"/>
              <a:gd name="connsiteX6" fmla="*/ 11048587 w 14188000"/>
              <a:gd name="connsiteY6" fmla="*/ 7912980 h 8123464"/>
              <a:gd name="connsiteX7" fmla="*/ 2369044 w 14188000"/>
              <a:gd name="connsiteY7" fmla="*/ 8029094 h 8123464"/>
              <a:gd name="connsiteX8" fmla="*/ 520287 w 14188000"/>
              <a:gd name="connsiteY8" fmla="*/ 7628137 h 8123464"/>
              <a:gd name="connsiteX0" fmla="*/ 696931 w 14364645"/>
              <a:gd name="connsiteY0" fmla="*/ 7651222 h 8146549"/>
              <a:gd name="connsiteX1" fmla="*/ 177592 w 14364645"/>
              <a:gd name="connsiteY1" fmla="*/ 4678969 h 8146549"/>
              <a:gd name="connsiteX2" fmla="*/ 367441 w 14364645"/>
              <a:gd name="connsiteY2" fmla="*/ 589908 h 8146549"/>
              <a:gd name="connsiteX3" fmla="*/ 4113746 w 14364645"/>
              <a:gd name="connsiteY3" fmla="*/ 70665 h 8146549"/>
              <a:gd name="connsiteX4" fmla="*/ 13297144 w 14364645"/>
              <a:gd name="connsiteY4" fmla="*/ 1116164 h 8146549"/>
              <a:gd name="connsiteX5" fmla="*/ 14037374 w 14364645"/>
              <a:gd name="connsiteY5" fmla="*/ 7297436 h 8146549"/>
              <a:gd name="connsiteX6" fmla="*/ 11225231 w 14364645"/>
              <a:gd name="connsiteY6" fmla="*/ 7936065 h 8146549"/>
              <a:gd name="connsiteX7" fmla="*/ 2545688 w 14364645"/>
              <a:gd name="connsiteY7" fmla="*/ 8052179 h 8146549"/>
              <a:gd name="connsiteX8" fmla="*/ 696931 w 14364645"/>
              <a:gd name="connsiteY8" fmla="*/ 7651222 h 8146549"/>
              <a:gd name="connsiteX0" fmla="*/ 786676 w 14378724"/>
              <a:gd name="connsiteY0" fmla="*/ 7705140 h 8200467"/>
              <a:gd name="connsiteX1" fmla="*/ 267337 w 14378724"/>
              <a:gd name="connsiteY1" fmla="*/ 4732887 h 8200467"/>
              <a:gd name="connsiteX2" fmla="*/ 457186 w 14378724"/>
              <a:gd name="connsiteY2" fmla="*/ 643826 h 8200467"/>
              <a:gd name="connsiteX3" fmla="*/ 5468975 w 14378724"/>
              <a:gd name="connsiteY3" fmla="*/ 52951 h 8200467"/>
              <a:gd name="connsiteX4" fmla="*/ 13386889 w 14378724"/>
              <a:gd name="connsiteY4" fmla="*/ 1170082 h 8200467"/>
              <a:gd name="connsiteX5" fmla="*/ 14127119 w 14378724"/>
              <a:gd name="connsiteY5" fmla="*/ 7351354 h 8200467"/>
              <a:gd name="connsiteX6" fmla="*/ 11314976 w 14378724"/>
              <a:gd name="connsiteY6" fmla="*/ 7989983 h 8200467"/>
              <a:gd name="connsiteX7" fmla="*/ 2635433 w 14378724"/>
              <a:gd name="connsiteY7" fmla="*/ 8106097 h 8200467"/>
              <a:gd name="connsiteX8" fmla="*/ 786676 w 14378724"/>
              <a:gd name="connsiteY8" fmla="*/ 7705140 h 8200467"/>
              <a:gd name="connsiteX0" fmla="*/ 786676 w 14201192"/>
              <a:gd name="connsiteY0" fmla="*/ 7705140 h 8200467"/>
              <a:gd name="connsiteX1" fmla="*/ 267337 w 14201192"/>
              <a:gd name="connsiteY1" fmla="*/ 4732887 h 8200467"/>
              <a:gd name="connsiteX2" fmla="*/ 457186 w 14201192"/>
              <a:gd name="connsiteY2" fmla="*/ 643826 h 8200467"/>
              <a:gd name="connsiteX3" fmla="*/ 5468975 w 14201192"/>
              <a:gd name="connsiteY3" fmla="*/ 52951 h 8200467"/>
              <a:gd name="connsiteX4" fmla="*/ 13386889 w 14201192"/>
              <a:gd name="connsiteY4" fmla="*/ 1170082 h 8200467"/>
              <a:gd name="connsiteX5" fmla="*/ 13384208 w 14201192"/>
              <a:gd name="connsiteY5" fmla="*/ 1175171 h 8200467"/>
              <a:gd name="connsiteX6" fmla="*/ 14127119 w 14201192"/>
              <a:gd name="connsiteY6" fmla="*/ 7351354 h 8200467"/>
              <a:gd name="connsiteX7" fmla="*/ 11314976 w 14201192"/>
              <a:gd name="connsiteY7" fmla="*/ 7989983 h 8200467"/>
              <a:gd name="connsiteX8" fmla="*/ 2635433 w 14201192"/>
              <a:gd name="connsiteY8" fmla="*/ 8106097 h 8200467"/>
              <a:gd name="connsiteX9" fmla="*/ 786676 w 14201192"/>
              <a:gd name="connsiteY9" fmla="*/ 7705140 h 8200467"/>
              <a:gd name="connsiteX0" fmla="*/ 786676 w 15687342"/>
              <a:gd name="connsiteY0" fmla="*/ 7705140 h 8200467"/>
              <a:gd name="connsiteX1" fmla="*/ 267337 w 15687342"/>
              <a:gd name="connsiteY1" fmla="*/ 4732887 h 8200467"/>
              <a:gd name="connsiteX2" fmla="*/ 457186 w 15687342"/>
              <a:gd name="connsiteY2" fmla="*/ 643826 h 8200467"/>
              <a:gd name="connsiteX3" fmla="*/ 5468975 w 15687342"/>
              <a:gd name="connsiteY3" fmla="*/ 52951 h 8200467"/>
              <a:gd name="connsiteX4" fmla="*/ 13386889 w 15687342"/>
              <a:gd name="connsiteY4" fmla="*/ 1170082 h 8200467"/>
              <a:gd name="connsiteX5" fmla="*/ 15676404 w 15687342"/>
              <a:gd name="connsiteY5" fmla="*/ 2560039 h 8200467"/>
              <a:gd name="connsiteX6" fmla="*/ 14127119 w 15687342"/>
              <a:gd name="connsiteY6" fmla="*/ 7351354 h 8200467"/>
              <a:gd name="connsiteX7" fmla="*/ 11314976 w 15687342"/>
              <a:gd name="connsiteY7" fmla="*/ 7989983 h 8200467"/>
              <a:gd name="connsiteX8" fmla="*/ 2635433 w 15687342"/>
              <a:gd name="connsiteY8" fmla="*/ 8106097 h 8200467"/>
              <a:gd name="connsiteX9" fmla="*/ 786676 w 15687342"/>
              <a:gd name="connsiteY9" fmla="*/ 7705140 h 8200467"/>
              <a:gd name="connsiteX0" fmla="*/ 786676 w 15687342"/>
              <a:gd name="connsiteY0" fmla="*/ 7714185 h 8209512"/>
              <a:gd name="connsiteX1" fmla="*/ 267337 w 15687342"/>
              <a:gd name="connsiteY1" fmla="*/ 4741932 h 8209512"/>
              <a:gd name="connsiteX2" fmla="*/ 457186 w 15687342"/>
              <a:gd name="connsiteY2" fmla="*/ 652871 h 8209512"/>
              <a:gd name="connsiteX3" fmla="*/ 5468975 w 15687342"/>
              <a:gd name="connsiteY3" fmla="*/ 61996 h 8209512"/>
              <a:gd name="connsiteX4" fmla="*/ 11572234 w 15687342"/>
              <a:gd name="connsiteY4" fmla="*/ 212108 h 8209512"/>
              <a:gd name="connsiteX5" fmla="*/ 15676404 w 15687342"/>
              <a:gd name="connsiteY5" fmla="*/ 2569084 h 8209512"/>
              <a:gd name="connsiteX6" fmla="*/ 14127119 w 15687342"/>
              <a:gd name="connsiteY6" fmla="*/ 7360399 h 8209512"/>
              <a:gd name="connsiteX7" fmla="*/ 11314976 w 15687342"/>
              <a:gd name="connsiteY7" fmla="*/ 7999028 h 8209512"/>
              <a:gd name="connsiteX8" fmla="*/ 2635433 w 15687342"/>
              <a:gd name="connsiteY8" fmla="*/ 8115142 h 8209512"/>
              <a:gd name="connsiteX9" fmla="*/ 786676 w 15687342"/>
              <a:gd name="connsiteY9" fmla="*/ 7714185 h 8209512"/>
              <a:gd name="connsiteX0" fmla="*/ 786676 w 14497986"/>
              <a:gd name="connsiteY0" fmla="*/ 7705142 h 8200469"/>
              <a:gd name="connsiteX1" fmla="*/ 267337 w 14497986"/>
              <a:gd name="connsiteY1" fmla="*/ 4732889 h 8200469"/>
              <a:gd name="connsiteX2" fmla="*/ 457186 w 14497986"/>
              <a:gd name="connsiteY2" fmla="*/ 643828 h 8200469"/>
              <a:gd name="connsiteX3" fmla="*/ 5468975 w 14497986"/>
              <a:gd name="connsiteY3" fmla="*/ 52953 h 8200469"/>
              <a:gd name="connsiteX4" fmla="*/ 11572234 w 14497986"/>
              <a:gd name="connsiteY4" fmla="*/ 203065 h 8200469"/>
              <a:gd name="connsiteX5" fmla="*/ 14387044 w 14497986"/>
              <a:gd name="connsiteY5" fmla="*/ 1831792 h 8200469"/>
              <a:gd name="connsiteX6" fmla="*/ 14127119 w 14497986"/>
              <a:gd name="connsiteY6" fmla="*/ 7351356 h 8200469"/>
              <a:gd name="connsiteX7" fmla="*/ 11314976 w 14497986"/>
              <a:gd name="connsiteY7" fmla="*/ 7989985 h 8200469"/>
              <a:gd name="connsiteX8" fmla="*/ 2635433 w 14497986"/>
              <a:gd name="connsiteY8" fmla="*/ 8106099 h 8200469"/>
              <a:gd name="connsiteX9" fmla="*/ 786676 w 14497986"/>
              <a:gd name="connsiteY9" fmla="*/ 7705142 h 8200469"/>
              <a:gd name="connsiteX0" fmla="*/ 786676 w 14497987"/>
              <a:gd name="connsiteY0" fmla="*/ 7831646 h 8326973"/>
              <a:gd name="connsiteX1" fmla="*/ 267337 w 14497987"/>
              <a:gd name="connsiteY1" fmla="*/ 4859393 h 8326973"/>
              <a:gd name="connsiteX2" fmla="*/ 457186 w 14497987"/>
              <a:gd name="connsiteY2" fmla="*/ 770332 h 8326973"/>
              <a:gd name="connsiteX3" fmla="*/ 5468975 w 14497987"/>
              <a:gd name="connsiteY3" fmla="*/ 179457 h 8326973"/>
              <a:gd name="connsiteX4" fmla="*/ 13100364 w 14497987"/>
              <a:gd name="connsiteY4" fmla="*/ 102736 h 8326973"/>
              <a:gd name="connsiteX5" fmla="*/ 14387044 w 14497987"/>
              <a:gd name="connsiteY5" fmla="*/ 1958296 h 8326973"/>
              <a:gd name="connsiteX6" fmla="*/ 14127119 w 14497987"/>
              <a:gd name="connsiteY6" fmla="*/ 7477860 h 8326973"/>
              <a:gd name="connsiteX7" fmla="*/ 11314976 w 14497987"/>
              <a:gd name="connsiteY7" fmla="*/ 8116489 h 8326973"/>
              <a:gd name="connsiteX8" fmla="*/ 2635433 w 14497987"/>
              <a:gd name="connsiteY8" fmla="*/ 8232603 h 8326973"/>
              <a:gd name="connsiteX9" fmla="*/ 786676 w 14497987"/>
              <a:gd name="connsiteY9" fmla="*/ 7831646 h 8326973"/>
              <a:gd name="connsiteX0" fmla="*/ 792677 w 14503988"/>
              <a:gd name="connsiteY0" fmla="*/ 8002327 h 8497654"/>
              <a:gd name="connsiteX1" fmla="*/ 273338 w 14503988"/>
              <a:gd name="connsiteY1" fmla="*/ 5030074 h 8497654"/>
              <a:gd name="connsiteX2" fmla="*/ 463187 w 14503988"/>
              <a:gd name="connsiteY2" fmla="*/ 941013 h 8497654"/>
              <a:gd name="connsiteX3" fmla="*/ 5558546 w 14503988"/>
              <a:gd name="connsiteY3" fmla="*/ 15860 h 8497654"/>
              <a:gd name="connsiteX4" fmla="*/ 13106365 w 14503988"/>
              <a:gd name="connsiteY4" fmla="*/ 273417 h 8497654"/>
              <a:gd name="connsiteX5" fmla="*/ 14393045 w 14503988"/>
              <a:gd name="connsiteY5" fmla="*/ 2128977 h 8497654"/>
              <a:gd name="connsiteX6" fmla="*/ 14133120 w 14503988"/>
              <a:gd name="connsiteY6" fmla="*/ 7648541 h 8497654"/>
              <a:gd name="connsiteX7" fmla="*/ 11320977 w 14503988"/>
              <a:gd name="connsiteY7" fmla="*/ 8287170 h 8497654"/>
              <a:gd name="connsiteX8" fmla="*/ 2641434 w 14503988"/>
              <a:gd name="connsiteY8" fmla="*/ 8403284 h 8497654"/>
              <a:gd name="connsiteX9" fmla="*/ 792677 w 14503988"/>
              <a:gd name="connsiteY9" fmla="*/ 8002327 h 8497654"/>
              <a:gd name="connsiteX0" fmla="*/ 792677 w 14503988"/>
              <a:gd name="connsiteY0" fmla="*/ 8018274 h 8513601"/>
              <a:gd name="connsiteX1" fmla="*/ 273338 w 14503988"/>
              <a:gd name="connsiteY1" fmla="*/ 5046021 h 8513601"/>
              <a:gd name="connsiteX2" fmla="*/ 463187 w 14503988"/>
              <a:gd name="connsiteY2" fmla="*/ 956960 h 8513601"/>
              <a:gd name="connsiteX3" fmla="*/ 5558546 w 14503988"/>
              <a:gd name="connsiteY3" fmla="*/ 31807 h 8513601"/>
              <a:gd name="connsiteX4" fmla="*/ 13106365 w 14503988"/>
              <a:gd name="connsiteY4" fmla="*/ 289364 h 8513601"/>
              <a:gd name="connsiteX5" fmla="*/ 14393045 w 14503988"/>
              <a:gd name="connsiteY5" fmla="*/ 2144924 h 8513601"/>
              <a:gd name="connsiteX6" fmla="*/ 14133120 w 14503988"/>
              <a:gd name="connsiteY6" fmla="*/ 7664488 h 8513601"/>
              <a:gd name="connsiteX7" fmla="*/ 11320977 w 14503988"/>
              <a:gd name="connsiteY7" fmla="*/ 8303117 h 8513601"/>
              <a:gd name="connsiteX8" fmla="*/ 2641434 w 14503988"/>
              <a:gd name="connsiteY8" fmla="*/ 8419231 h 8513601"/>
              <a:gd name="connsiteX9" fmla="*/ 792677 w 14503988"/>
              <a:gd name="connsiteY9" fmla="*/ 8018274 h 8513601"/>
              <a:gd name="connsiteX0" fmla="*/ 728462 w 14439773"/>
              <a:gd name="connsiteY0" fmla="*/ 8205125 h 8700452"/>
              <a:gd name="connsiteX1" fmla="*/ 209123 w 14439773"/>
              <a:gd name="connsiteY1" fmla="*/ 5232872 h 8700452"/>
              <a:gd name="connsiteX2" fmla="*/ 494481 w 14439773"/>
              <a:gd name="connsiteY2" fmla="*/ 475254 h 8700452"/>
              <a:gd name="connsiteX3" fmla="*/ 5494331 w 14439773"/>
              <a:gd name="connsiteY3" fmla="*/ 218658 h 8700452"/>
              <a:gd name="connsiteX4" fmla="*/ 13042150 w 14439773"/>
              <a:gd name="connsiteY4" fmla="*/ 476215 h 8700452"/>
              <a:gd name="connsiteX5" fmla="*/ 14328830 w 14439773"/>
              <a:gd name="connsiteY5" fmla="*/ 2331775 h 8700452"/>
              <a:gd name="connsiteX6" fmla="*/ 14068905 w 14439773"/>
              <a:gd name="connsiteY6" fmla="*/ 7851339 h 8700452"/>
              <a:gd name="connsiteX7" fmla="*/ 11256762 w 14439773"/>
              <a:gd name="connsiteY7" fmla="*/ 8489968 h 8700452"/>
              <a:gd name="connsiteX8" fmla="*/ 2577219 w 14439773"/>
              <a:gd name="connsiteY8" fmla="*/ 8606082 h 8700452"/>
              <a:gd name="connsiteX9" fmla="*/ 728462 w 14439773"/>
              <a:gd name="connsiteY9" fmla="*/ 8205125 h 8700452"/>
              <a:gd name="connsiteX0" fmla="*/ 735100 w 14446411"/>
              <a:gd name="connsiteY0" fmla="*/ 8454264 h 8949591"/>
              <a:gd name="connsiteX1" fmla="*/ 215761 w 14446411"/>
              <a:gd name="connsiteY1" fmla="*/ 5482011 h 8949591"/>
              <a:gd name="connsiteX2" fmla="*/ 501119 w 14446411"/>
              <a:gd name="connsiteY2" fmla="*/ 724393 h 8949591"/>
              <a:gd name="connsiteX3" fmla="*/ 5596477 w 14446411"/>
              <a:gd name="connsiteY3" fmla="*/ 61887 h 8949591"/>
              <a:gd name="connsiteX4" fmla="*/ 13048788 w 14446411"/>
              <a:gd name="connsiteY4" fmla="*/ 725354 h 8949591"/>
              <a:gd name="connsiteX5" fmla="*/ 14335468 w 14446411"/>
              <a:gd name="connsiteY5" fmla="*/ 2580914 h 8949591"/>
              <a:gd name="connsiteX6" fmla="*/ 14075543 w 14446411"/>
              <a:gd name="connsiteY6" fmla="*/ 8100478 h 8949591"/>
              <a:gd name="connsiteX7" fmla="*/ 11263400 w 14446411"/>
              <a:gd name="connsiteY7" fmla="*/ 8739107 h 8949591"/>
              <a:gd name="connsiteX8" fmla="*/ 2583857 w 14446411"/>
              <a:gd name="connsiteY8" fmla="*/ 8855221 h 8949591"/>
              <a:gd name="connsiteX9" fmla="*/ 735100 w 14446411"/>
              <a:gd name="connsiteY9" fmla="*/ 8454264 h 8949591"/>
              <a:gd name="connsiteX0" fmla="*/ 735100 w 14446411"/>
              <a:gd name="connsiteY0" fmla="*/ 8528425 h 9023752"/>
              <a:gd name="connsiteX1" fmla="*/ 215761 w 14446411"/>
              <a:gd name="connsiteY1" fmla="*/ 5556172 h 9023752"/>
              <a:gd name="connsiteX2" fmla="*/ 501119 w 14446411"/>
              <a:gd name="connsiteY2" fmla="*/ 798554 h 9023752"/>
              <a:gd name="connsiteX3" fmla="*/ 5596477 w 14446411"/>
              <a:gd name="connsiteY3" fmla="*/ 136048 h 9023752"/>
              <a:gd name="connsiteX4" fmla="*/ 13263682 w 14446411"/>
              <a:gd name="connsiteY4" fmla="*/ 226465 h 9023752"/>
              <a:gd name="connsiteX5" fmla="*/ 14335468 w 14446411"/>
              <a:gd name="connsiteY5" fmla="*/ 2655075 h 9023752"/>
              <a:gd name="connsiteX6" fmla="*/ 14075543 w 14446411"/>
              <a:gd name="connsiteY6" fmla="*/ 8174639 h 9023752"/>
              <a:gd name="connsiteX7" fmla="*/ 11263400 w 14446411"/>
              <a:gd name="connsiteY7" fmla="*/ 8813268 h 9023752"/>
              <a:gd name="connsiteX8" fmla="*/ 2583857 w 14446411"/>
              <a:gd name="connsiteY8" fmla="*/ 8929382 h 9023752"/>
              <a:gd name="connsiteX9" fmla="*/ 735100 w 14446411"/>
              <a:gd name="connsiteY9" fmla="*/ 8528425 h 9023752"/>
              <a:gd name="connsiteX0" fmla="*/ 194692 w 14419954"/>
              <a:gd name="connsiteY0" fmla="*/ 8755874 h 9057365"/>
              <a:gd name="connsiteX1" fmla="*/ 189304 w 14419954"/>
              <a:gd name="connsiteY1" fmla="*/ 5556172 h 9057365"/>
              <a:gd name="connsiteX2" fmla="*/ 474662 w 14419954"/>
              <a:gd name="connsiteY2" fmla="*/ 798554 h 9057365"/>
              <a:gd name="connsiteX3" fmla="*/ 5570020 w 14419954"/>
              <a:gd name="connsiteY3" fmla="*/ 136048 h 9057365"/>
              <a:gd name="connsiteX4" fmla="*/ 13237225 w 14419954"/>
              <a:gd name="connsiteY4" fmla="*/ 226465 h 9057365"/>
              <a:gd name="connsiteX5" fmla="*/ 14309011 w 14419954"/>
              <a:gd name="connsiteY5" fmla="*/ 2655075 h 9057365"/>
              <a:gd name="connsiteX6" fmla="*/ 14049086 w 14419954"/>
              <a:gd name="connsiteY6" fmla="*/ 8174639 h 9057365"/>
              <a:gd name="connsiteX7" fmla="*/ 11236943 w 14419954"/>
              <a:gd name="connsiteY7" fmla="*/ 8813268 h 9057365"/>
              <a:gd name="connsiteX8" fmla="*/ 2557400 w 14419954"/>
              <a:gd name="connsiteY8" fmla="*/ 8929382 h 9057365"/>
              <a:gd name="connsiteX9" fmla="*/ 194692 w 14419954"/>
              <a:gd name="connsiteY9" fmla="*/ 8755874 h 9057365"/>
              <a:gd name="connsiteX0" fmla="*/ 299790 w 14525052"/>
              <a:gd name="connsiteY0" fmla="*/ 8755874 h 9071647"/>
              <a:gd name="connsiteX1" fmla="*/ 84148 w 14525052"/>
              <a:gd name="connsiteY1" fmla="*/ 5355483 h 9071647"/>
              <a:gd name="connsiteX2" fmla="*/ 579760 w 14525052"/>
              <a:gd name="connsiteY2" fmla="*/ 798554 h 9071647"/>
              <a:gd name="connsiteX3" fmla="*/ 5675118 w 14525052"/>
              <a:gd name="connsiteY3" fmla="*/ 136048 h 9071647"/>
              <a:gd name="connsiteX4" fmla="*/ 13342323 w 14525052"/>
              <a:gd name="connsiteY4" fmla="*/ 226465 h 9071647"/>
              <a:gd name="connsiteX5" fmla="*/ 14414109 w 14525052"/>
              <a:gd name="connsiteY5" fmla="*/ 2655075 h 9071647"/>
              <a:gd name="connsiteX6" fmla="*/ 14154184 w 14525052"/>
              <a:gd name="connsiteY6" fmla="*/ 8174639 h 9071647"/>
              <a:gd name="connsiteX7" fmla="*/ 11342041 w 14525052"/>
              <a:gd name="connsiteY7" fmla="*/ 8813268 h 9071647"/>
              <a:gd name="connsiteX8" fmla="*/ 2662498 w 14525052"/>
              <a:gd name="connsiteY8" fmla="*/ 8929382 h 9071647"/>
              <a:gd name="connsiteX9" fmla="*/ 299790 w 14525052"/>
              <a:gd name="connsiteY9" fmla="*/ 8755874 h 9071647"/>
              <a:gd name="connsiteX0" fmla="*/ 407053 w 14632315"/>
              <a:gd name="connsiteY0" fmla="*/ 8874408 h 9190179"/>
              <a:gd name="connsiteX1" fmla="*/ 191411 w 14632315"/>
              <a:gd name="connsiteY1" fmla="*/ 5474017 h 9190179"/>
              <a:gd name="connsiteX2" fmla="*/ 511812 w 14632315"/>
              <a:gd name="connsiteY2" fmla="*/ 475570 h 9190179"/>
              <a:gd name="connsiteX3" fmla="*/ 5782381 w 14632315"/>
              <a:gd name="connsiteY3" fmla="*/ 254582 h 9190179"/>
              <a:gd name="connsiteX4" fmla="*/ 13449586 w 14632315"/>
              <a:gd name="connsiteY4" fmla="*/ 344999 h 9190179"/>
              <a:gd name="connsiteX5" fmla="*/ 14521372 w 14632315"/>
              <a:gd name="connsiteY5" fmla="*/ 2773609 h 9190179"/>
              <a:gd name="connsiteX6" fmla="*/ 14261447 w 14632315"/>
              <a:gd name="connsiteY6" fmla="*/ 8293173 h 9190179"/>
              <a:gd name="connsiteX7" fmla="*/ 11449304 w 14632315"/>
              <a:gd name="connsiteY7" fmla="*/ 8931802 h 9190179"/>
              <a:gd name="connsiteX8" fmla="*/ 2769761 w 14632315"/>
              <a:gd name="connsiteY8" fmla="*/ 9047916 h 9190179"/>
              <a:gd name="connsiteX9" fmla="*/ 407053 w 14632315"/>
              <a:gd name="connsiteY9" fmla="*/ 8874408 h 9190179"/>
              <a:gd name="connsiteX0" fmla="*/ 456498 w 14681760"/>
              <a:gd name="connsiteY0" fmla="*/ 8755874 h 9071647"/>
              <a:gd name="connsiteX1" fmla="*/ 240856 w 14681760"/>
              <a:gd name="connsiteY1" fmla="*/ 5355483 h 9071647"/>
              <a:gd name="connsiteX2" fmla="*/ 561257 w 14681760"/>
              <a:gd name="connsiteY2" fmla="*/ 357036 h 9071647"/>
              <a:gd name="connsiteX3" fmla="*/ 5831826 w 14681760"/>
              <a:gd name="connsiteY3" fmla="*/ 136048 h 9071647"/>
              <a:gd name="connsiteX4" fmla="*/ 13499031 w 14681760"/>
              <a:gd name="connsiteY4" fmla="*/ 226465 h 9071647"/>
              <a:gd name="connsiteX5" fmla="*/ 14570817 w 14681760"/>
              <a:gd name="connsiteY5" fmla="*/ 2655075 h 9071647"/>
              <a:gd name="connsiteX6" fmla="*/ 14310892 w 14681760"/>
              <a:gd name="connsiteY6" fmla="*/ 8174639 h 9071647"/>
              <a:gd name="connsiteX7" fmla="*/ 11498749 w 14681760"/>
              <a:gd name="connsiteY7" fmla="*/ 8813268 h 9071647"/>
              <a:gd name="connsiteX8" fmla="*/ 2819206 w 14681760"/>
              <a:gd name="connsiteY8" fmla="*/ 8929382 h 9071647"/>
              <a:gd name="connsiteX9" fmla="*/ 456498 w 14681760"/>
              <a:gd name="connsiteY9" fmla="*/ 8755874 h 9071647"/>
              <a:gd name="connsiteX0" fmla="*/ 410051 w 14635313"/>
              <a:gd name="connsiteY0" fmla="*/ 8891677 h 9207449"/>
              <a:gd name="connsiteX1" fmla="*/ 194409 w 14635313"/>
              <a:gd name="connsiteY1" fmla="*/ 5491286 h 9207449"/>
              <a:gd name="connsiteX2" fmla="*/ 584895 w 14635313"/>
              <a:gd name="connsiteY2" fmla="*/ 11184 h 9207449"/>
              <a:gd name="connsiteX3" fmla="*/ 5785379 w 14635313"/>
              <a:gd name="connsiteY3" fmla="*/ 271851 h 9207449"/>
              <a:gd name="connsiteX4" fmla="*/ 13452584 w 14635313"/>
              <a:gd name="connsiteY4" fmla="*/ 362268 h 9207449"/>
              <a:gd name="connsiteX5" fmla="*/ 14524370 w 14635313"/>
              <a:gd name="connsiteY5" fmla="*/ 2790878 h 9207449"/>
              <a:gd name="connsiteX6" fmla="*/ 14264445 w 14635313"/>
              <a:gd name="connsiteY6" fmla="*/ 8310442 h 9207449"/>
              <a:gd name="connsiteX7" fmla="*/ 11452302 w 14635313"/>
              <a:gd name="connsiteY7" fmla="*/ 8949071 h 9207449"/>
              <a:gd name="connsiteX8" fmla="*/ 2772759 w 14635313"/>
              <a:gd name="connsiteY8" fmla="*/ 9065185 h 9207449"/>
              <a:gd name="connsiteX9" fmla="*/ 410051 w 14635313"/>
              <a:gd name="connsiteY9" fmla="*/ 8891677 h 9207449"/>
              <a:gd name="connsiteX0" fmla="*/ 385902 w 14611164"/>
              <a:gd name="connsiteY0" fmla="*/ 9645873 h 9961645"/>
              <a:gd name="connsiteX1" fmla="*/ 170260 w 14611164"/>
              <a:gd name="connsiteY1" fmla="*/ 6245482 h 9961645"/>
              <a:gd name="connsiteX2" fmla="*/ 560746 w 14611164"/>
              <a:gd name="connsiteY2" fmla="*/ 765380 h 9961645"/>
              <a:gd name="connsiteX3" fmla="*/ 6111652 w 14611164"/>
              <a:gd name="connsiteY3" fmla="*/ 89495 h 9961645"/>
              <a:gd name="connsiteX4" fmla="*/ 13428435 w 14611164"/>
              <a:gd name="connsiteY4" fmla="*/ 1116464 h 9961645"/>
              <a:gd name="connsiteX5" fmla="*/ 14500221 w 14611164"/>
              <a:gd name="connsiteY5" fmla="*/ 3545074 h 9961645"/>
              <a:gd name="connsiteX6" fmla="*/ 14240296 w 14611164"/>
              <a:gd name="connsiteY6" fmla="*/ 9064638 h 9961645"/>
              <a:gd name="connsiteX7" fmla="*/ 11428153 w 14611164"/>
              <a:gd name="connsiteY7" fmla="*/ 9703267 h 9961645"/>
              <a:gd name="connsiteX8" fmla="*/ 2748610 w 14611164"/>
              <a:gd name="connsiteY8" fmla="*/ 9819381 h 9961645"/>
              <a:gd name="connsiteX9" fmla="*/ 385902 w 14611164"/>
              <a:gd name="connsiteY9" fmla="*/ 9645873 h 9961645"/>
              <a:gd name="connsiteX0" fmla="*/ 385902 w 14611164"/>
              <a:gd name="connsiteY0" fmla="*/ 10081604 h 10397376"/>
              <a:gd name="connsiteX1" fmla="*/ 170260 w 14611164"/>
              <a:gd name="connsiteY1" fmla="*/ 6681213 h 10397376"/>
              <a:gd name="connsiteX2" fmla="*/ 560746 w 14611164"/>
              <a:gd name="connsiteY2" fmla="*/ 1201111 h 10397376"/>
              <a:gd name="connsiteX3" fmla="*/ 6111652 w 14611164"/>
              <a:gd name="connsiteY3" fmla="*/ 525226 h 10397376"/>
              <a:gd name="connsiteX4" fmla="*/ 13394106 w 14611164"/>
              <a:gd name="connsiteY4" fmla="*/ 198302 h 10397376"/>
              <a:gd name="connsiteX5" fmla="*/ 14500221 w 14611164"/>
              <a:gd name="connsiteY5" fmla="*/ 3980805 h 10397376"/>
              <a:gd name="connsiteX6" fmla="*/ 14240296 w 14611164"/>
              <a:gd name="connsiteY6" fmla="*/ 9500369 h 10397376"/>
              <a:gd name="connsiteX7" fmla="*/ 11428153 w 14611164"/>
              <a:gd name="connsiteY7" fmla="*/ 10138998 h 10397376"/>
              <a:gd name="connsiteX8" fmla="*/ 2748610 w 14611164"/>
              <a:gd name="connsiteY8" fmla="*/ 10255112 h 10397376"/>
              <a:gd name="connsiteX9" fmla="*/ 385902 w 14611164"/>
              <a:gd name="connsiteY9" fmla="*/ 10081604 h 10397376"/>
              <a:gd name="connsiteX0" fmla="*/ 385902 w 14611164"/>
              <a:gd name="connsiteY0" fmla="*/ 9884370 h 10200142"/>
              <a:gd name="connsiteX1" fmla="*/ 170260 w 14611164"/>
              <a:gd name="connsiteY1" fmla="*/ 6483979 h 10200142"/>
              <a:gd name="connsiteX2" fmla="*/ 560746 w 14611164"/>
              <a:gd name="connsiteY2" fmla="*/ 1003877 h 10200142"/>
              <a:gd name="connsiteX3" fmla="*/ 6111652 w 14611164"/>
              <a:gd name="connsiteY3" fmla="*/ 327992 h 10200142"/>
              <a:gd name="connsiteX4" fmla="*/ 13394106 w 14611164"/>
              <a:gd name="connsiteY4" fmla="*/ 1068 h 10200142"/>
              <a:gd name="connsiteX5" fmla="*/ 14500221 w 14611164"/>
              <a:gd name="connsiteY5" fmla="*/ 3783571 h 10200142"/>
              <a:gd name="connsiteX6" fmla="*/ 14240296 w 14611164"/>
              <a:gd name="connsiteY6" fmla="*/ 9303135 h 10200142"/>
              <a:gd name="connsiteX7" fmla="*/ 11428153 w 14611164"/>
              <a:gd name="connsiteY7" fmla="*/ 9941764 h 10200142"/>
              <a:gd name="connsiteX8" fmla="*/ 2748610 w 14611164"/>
              <a:gd name="connsiteY8" fmla="*/ 10057878 h 10200142"/>
              <a:gd name="connsiteX9" fmla="*/ 385902 w 14611164"/>
              <a:gd name="connsiteY9" fmla="*/ 9884370 h 10200142"/>
              <a:gd name="connsiteX0" fmla="*/ 385902 w 14611164"/>
              <a:gd name="connsiteY0" fmla="*/ 9892513 h 10208285"/>
              <a:gd name="connsiteX1" fmla="*/ 170260 w 14611164"/>
              <a:gd name="connsiteY1" fmla="*/ 6492122 h 10208285"/>
              <a:gd name="connsiteX2" fmla="*/ 560746 w 14611164"/>
              <a:gd name="connsiteY2" fmla="*/ 1012020 h 10208285"/>
              <a:gd name="connsiteX3" fmla="*/ 6111652 w 14611164"/>
              <a:gd name="connsiteY3" fmla="*/ 336135 h 10208285"/>
              <a:gd name="connsiteX4" fmla="*/ 13394106 w 14611164"/>
              <a:gd name="connsiteY4" fmla="*/ 9211 h 10208285"/>
              <a:gd name="connsiteX5" fmla="*/ 14500221 w 14611164"/>
              <a:gd name="connsiteY5" fmla="*/ 3791714 h 10208285"/>
              <a:gd name="connsiteX6" fmla="*/ 14240296 w 14611164"/>
              <a:gd name="connsiteY6" fmla="*/ 9311278 h 10208285"/>
              <a:gd name="connsiteX7" fmla="*/ 11428153 w 14611164"/>
              <a:gd name="connsiteY7" fmla="*/ 9949907 h 10208285"/>
              <a:gd name="connsiteX8" fmla="*/ 2748610 w 14611164"/>
              <a:gd name="connsiteY8" fmla="*/ 10066021 h 10208285"/>
              <a:gd name="connsiteX9" fmla="*/ 385902 w 14611164"/>
              <a:gd name="connsiteY9" fmla="*/ 9892513 h 10208285"/>
              <a:gd name="connsiteX0" fmla="*/ 385902 w 14611164"/>
              <a:gd name="connsiteY0" fmla="*/ 9950835 h 10266607"/>
              <a:gd name="connsiteX1" fmla="*/ 170260 w 14611164"/>
              <a:gd name="connsiteY1" fmla="*/ 6550444 h 10266607"/>
              <a:gd name="connsiteX2" fmla="*/ 560746 w 14611164"/>
              <a:gd name="connsiteY2" fmla="*/ 1070342 h 10266607"/>
              <a:gd name="connsiteX3" fmla="*/ 6111652 w 14611164"/>
              <a:gd name="connsiteY3" fmla="*/ 394457 h 10266607"/>
              <a:gd name="connsiteX4" fmla="*/ 13622965 w 14611164"/>
              <a:gd name="connsiteY4" fmla="*/ 8021 h 10266607"/>
              <a:gd name="connsiteX5" fmla="*/ 14500221 w 14611164"/>
              <a:gd name="connsiteY5" fmla="*/ 3850036 h 10266607"/>
              <a:gd name="connsiteX6" fmla="*/ 14240296 w 14611164"/>
              <a:gd name="connsiteY6" fmla="*/ 9369600 h 10266607"/>
              <a:gd name="connsiteX7" fmla="*/ 11428153 w 14611164"/>
              <a:gd name="connsiteY7" fmla="*/ 10008229 h 10266607"/>
              <a:gd name="connsiteX8" fmla="*/ 2748610 w 14611164"/>
              <a:gd name="connsiteY8" fmla="*/ 10124343 h 10266607"/>
              <a:gd name="connsiteX9" fmla="*/ 385902 w 14611164"/>
              <a:gd name="connsiteY9" fmla="*/ 9950835 h 10266607"/>
              <a:gd name="connsiteX0" fmla="*/ 384335 w 14609597"/>
              <a:gd name="connsiteY0" fmla="*/ 10237952 h 10553724"/>
              <a:gd name="connsiteX1" fmla="*/ 168693 w 14609597"/>
              <a:gd name="connsiteY1" fmla="*/ 6837561 h 10553724"/>
              <a:gd name="connsiteX2" fmla="*/ 559179 w 14609597"/>
              <a:gd name="connsiteY2" fmla="*/ 1357459 h 10553724"/>
              <a:gd name="connsiteX3" fmla="*/ 6087200 w 14609597"/>
              <a:gd name="connsiteY3" fmla="*/ 294747 h 10553724"/>
              <a:gd name="connsiteX4" fmla="*/ 13621398 w 14609597"/>
              <a:gd name="connsiteY4" fmla="*/ 295138 h 10553724"/>
              <a:gd name="connsiteX5" fmla="*/ 14498654 w 14609597"/>
              <a:gd name="connsiteY5" fmla="*/ 4137153 h 10553724"/>
              <a:gd name="connsiteX6" fmla="*/ 14238729 w 14609597"/>
              <a:gd name="connsiteY6" fmla="*/ 9656717 h 10553724"/>
              <a:gd name="connsiteX7" fmla="*/ 11426586 w 14609597"/>
              <a:gd name="connsiteY7" fmla="*/ 10295346 h 10553724"/>
              <a:gd name="connsiteX8" fmla="*/ 2747043 w 14609597"/>
              <a:gd name="connsiteY8" fmla="*/ 10411460 h 10553724"/>
              <a:gd name="connsiteX9" fmla="*/ 384335 w 14609597"/>
              <a:gd name="connsiteY9" fmla="*/ 10237952 h 10553724"/>
              <a:gd name="connsiteX0" fmla="*/ 384335 w 14609597"/>
              <a:gd name="connsiteY0" fmla="*/ 10225029 h 10540801"/>
              <a:gd name="connsiteX1" fmla="*/ 168693 w 14609597"/>
              <a:gd name="connsiteY1" fmla="*/ 6824638 h 10540801"/>
              <a:gd name="connsiteX2" fmla="*/ 559179 w 14609597"/>
              <a:gd name="connsiteY2" fmla="*/ 1344536 h 10540801"/>
              <a:gd name="connsiteX3" fmla="*/ 6087200 w 14609597"/>
              <a:gd name="connsiteY3" fmla="*/ 281824 h 10540801"/>
              <a:gd name="connsiteX4" fmla="*/ 6027445 w 14609597"/>
              <a:gd name="connsiteY4" fmla="*/ 289344 h 10540801"/>
              <a:gd name="connsiteX5" fmla="*/ 13621398 w 14609597"/>
              <a:gd name="connsiteY5" fmla="*/ 282215 h 10540801"/>
              <a:gd name="connsiteX6" fmla="*/ 14498654 w 14609597"/>
              <a:gd name="connsiteY6" fmla="*/ 4124230 h 10540801"/>
              <a:gd name="connsiteX7" fmla="*/ 14238729 w 14609597"/>
              <a:gd name="connsiteY7" fmla="*/ 9643794 h 10540801"/>
              <a:gd name="connsiteX8" fmla="*/ 11426586 w 14609597"/>
              <a:gd name="connsiteY8" fmla="*/ 10282423 h 10540801"/>
              <a:gd name="connsiteX9" fmla="*/ 2747043 w 14609597"/>
              <a:gd name="connsiteY9" fmla="*/ 10398537 h 10540801"/>
              <a:gd name="connsiteX10" fmla="*/ 384335 w 14609597"/>
              <a:gd name="connsiteY10" fmla="*/ 10225029 h 10540801"/>
              <a:gd name="connsiteX0" fmla="*/ 280093 w 14505355"/>
              <a:gd name="connsiteY0" fmla="*/ 10225029 h 10540801"/>
              <a:gd name="connsiteX1" fmla="*/ 64451 w 14505355"/>
              <a:gd name="connsiteY1" fmla="*/ 6824638 h 10540801"/>
              <a:gd name="connsiteX2" fmla="*/ 454937 w 14505355"/>
              <a:gd name="connsiteY2" fmla="*/ 1344536 h 10540801"/>
              <a:gd name="connsiteX3" fmla="*/ 4014784 w 14505355"/>
              <a:gd name="connsiteY3" fmla="*/ 147921 h 10540801"/>
              <a:gd name="connsiteX4" fmla="*/ 5923203 w 14505355"/>
              <a:gd name="connsiteY4" fmla="*/ 289344 h 10540801"/>
              <a:gd name="connsiteX5" fmla="*/ 13517156 w 14505355"/>
              <a:gd name="connsiteY5" fmla="*/ 282215 h 10540801"/>
              <a:gd name="connsiteX6" fmla="*/ 14394412 w 14505355"/>
              <a:gd name="connsiteY6" fmla="*/ 4124230 h 10540801"/>
              <a:gd name="connsiteX7" fmla="*/ 14134487 w 14505355"/>
              <a:gd name="connsiteY7" fmla="*/ 9643794 h 10540801"/>
              <a:gd name="connsiteX8" fmla="*/ 11322344 w 14505355"/>
              <a:gd name="connsiteY8" fmla="*/ 10282423 h 10540801"/>
              <a:gd name="connsiteX9" fmla="*/ 2642801 w 14505355"/>
              <a:gd name="connsiteY9" fmla="*/ 10398537 h 10540801"/>
              <a:gd name="connsiteX10" fmla="*/ 280093 w 14505355"/>
              <a:gd name="connsiteY10" fmla="*/ 10225029 h 10540801"/>
              <a:gd name="connsiteX0" fmla="*/ 280093 w 14505355"/>
              <a:gd name="connsiteY0" fmla="*/ 10392076 h 10707848"/>
              <a:gd name="connsiteX1" fmla="*/ 64451 w 14505355"/>
              <a:gd name="connsiteY1" fmla="*/ 6991685 h 10707848"/>
              <a:gd name="connsiteX2" fmla="*/ 454937 w 14505355"/>
              <a:gd name="connsiteY2" fmla="*/ 1511583 h 10707848"/>
              <a:gd name="connsiteX3" fmla="*/ 1108296 w 14505355"/>
              <a:gd name="connsiteY3" fmla="*/ 32286 h 10707848"/>
              <a:gd name="connsiteX4" fmla="*/ 5923203 w 14505355"/>
              <a:gd name="connsiteY4" fmla="*/ 456391 h 10707848"/>
              <a:gd name="connsiteX5" fmla="*/ 13517156 w 14505355"/>
              <a:gd name="connsiteY5" fmla="*/ 449262 h 10707848"/>
              <a:gd name="connsiteX6" fmla="*/ 14394412 w 14505355"/>
              <a:gd name="connsiteY6" fmla="*/ 4291277 h 10707848"/>
              <a:gd name="connsiteX7" fmla="*/ 14134487 w 14505355"/>
              <a:gd name="connsiteY7" fmla="*/ 9810841 h 10707848"/>
              <a:gd name="connsiteX8" fmla="*/ 11322344 w 14505355"/>
              <a:gd name="connsiteY8" fmla="*/ 10449470 h 10707848"/>
              <a:gd name="connsiteX9" fmla="*/ 2642801 w 14505355"/>
              <a:gd name="connsiteY9" fmla="*/ 10565584 h 10707848"/>
              <a:gd name="connsiteX10" fmla="*/ 280093 w 14505355"/>
              <a:gd name="connsiteY10" fmla="*/ 10392076 h 10707848"/>
              <a:gd name="connsiteX0" fmla="*/ 276455 w 14501717"/>
              <a:gd name="connsiteY0" fmla="*/ 10392076 h 10707848"/>
              <a:gd name="connsiteX1" fmla="*/ 60813 w 14501717"/>
              <a:gd name="connsiteY1" fmla="*/ 6991685 h 10707848"/>
              <a:gd name="connsiteX2" fmla="*/ 96569 w 14501717"/>
              <a:gd name="connsiteY2" fmla="*/ 1526460 h 10707848"/>
              <a:gd name="connsiteX3" fmla="*/ 1104658 w 14501717"/>
              <a:gd name="connsiteY3" fmla="*/ 32286 h 10707848"/>
              <a:gd name="connsiteX4" fmla="*/ 5919565 w 14501717"/>
              <a:gd name="connsiteY4" fmla="*/ 456391 h 10707848"/>
              <a:gd name="connsiteX5" fmla="*/ 13513518 w 14501717"/>
              <a:gd name="connsiteY5" fmla="*/ 449262 h 10707848"/>
              <a:gd name="connsiteX6" fmla="*/ 14390774 w 14501717"/>
              <a:gd name="connsiteY6" fmla="*/ 4291277 h 10707848"/>
              <a:gd name="connsiteX7" fmla="*/ 14130849 w 14501717"/>
              <a:gd name="connsiteY7" fmla="*/ 9810841 h 10707848"/>
              <a:gd name="connsiteX8" fmla="*/ 11318706 w 14501717"/>
              <a:gd name="connsiteY8" fmla="*/ 10449470 h 10707848"/>
              <a:gd name="connsiteX9" fmla="*/ 2639163 w 14501717"/>
              <a:gd name="connsiteY9" fmla="*/ 10565584 h 10707848"/>
              <a:gd name="connsiteX10" fmla="*/ 276455 w 14501717"/>
              <a:gd name="connsiteY10" fmla="*/ 10392076 h 10707848"/>
              <a:gd name="connsiteX0" fmla="*/ 274040 w 14499302"/>
              <a:gd name="connsiteY0" fmla="*/ 10225029 h 10540801"/>
              <a:gd name="connsiteX1" fmla="*/ 58398 w 14499302"/>
              <a:gd name="connsiteY1" fmla="*/ 6824638 h 10540801"/>
              <a:gd name="connsiteX2" fmla="*/ 94154 w 14499302"/>
              <a:gd name="connsiteY2" fmla="*/ 1359413 h 10540801"/>
              <a:gd name="connsiteX3" fmla="*/ 1067915 w 14499302"/>
              <a:gd name="connsiteY3" fmla="*/ 118165 h 10540801"/>
              <a:gd name="connsiteX4" fmla="*/ 5917150 w 14499302"/>
              <a:gd name="connsiteY4" fmla="*/ 289344 h 10540801"/>
              <a:gd name="connsiteX5" fmla="*/ 13511103 w 14499302"/>
              <a:gd name="connsiteY5" fmla="*/ 282215 h 10540801"/>
              <a:gd name="connsiteX6" fmla="*/ 14388359 w 14499302"/>
              <a:gd name="connsiteY6" fmla="*/ 4124230 h 10540801"/>
              <a:gd name="connsiteX7" fmla="*/ 14128434 w 14499302"/>
              <a:gd name="connsiteY7" fmla="*/ 9643794 h 10540801"/>
              <a:gd name="connsiteX8" fmla="*/ 11316291 w 14499302"/>
              <a:gd name="connsiteY8" fmla="*/ 10282423 h 10540801"/>
              <a:gd name="connsiteX9" fmla="*/ 2636748 w 14499302"/>
              <a:gd name="connsiteY9" fmla="*/ 10398537 h 10540801"/>
              <a:gd name="connsiteX10" fmla="*/ 274040 w 14499302"/>
              <a:gd name="connsiteY10" fmla="*/ 10225029 h 10540801"/>
              <a:gd name="connsiteX0" fmla="*/ 274040 w 14499302"/>
              <a:gd name="connsiteY0" fmla="*/ 10355501 h 10671273"/>
              <a:gd name="connsiteX1" fmla="*/ 58398 w 14499302"/>
              <a:gd name="connsiteY1" fmla="*/ 6955110 h 10671273"/>
              <a:gd name="connsiteX2" fmla="*/ 94154 w 14499302"/>
              <a:gd name="connsiteY2" fmla="*/ 1489885 h 10671273"/>
              <a:gd name="connsiteX3" fmla="*/ 1067915 w 14499302"/>
              <a:gd name="connsiteY3" fmla="*/ 248637 h 10671273"/>
              <a:gd name="connsiteX4" fmla="*/ 5940036 w 14499302"/>
              <a:gd name="connsiteY4" fmla="*/ 107378 h 10671273"/>
              <a:gd name="connsiteX5" fmla="*/ 13511103 w 14499302"/>
              <a:gd name="connsiteY5" fmla="*/ 412687 h 10671273"/>
              <a:gd name="connsiteX6" fmla="*/ 14388359 w 14499302"/>
              <a:gd name="connsiteY6" fmla="*/ 4254702 h 10671273"/>
              <a:gd name="connsiteX7" fmla="*/ 14128434 w 14499302"/>
              <a:gd name="connsiteY7" fmla="*/ 9774266 h 10671273"/>
              <a:gd name="connsiteX8" fmla="*/ 11316291 w 14499302"/>
              <a:gd name="connsiteY8" fmla="*/ 10412895 h 10671273"/>
              <a:gd name="connsiteX9" fmla="*/ 2636748 w 14499302"/>
              <a:gd name="connsiteY9" fmla="*/ 10529009 h 10671273"/>
              <a:gd name="connsiteX10" fmla="*/ 274040 w 14499302"/>
              <a:gd name="connsiteY10" fmla="*/ 10355501 h 10671273"/>
              <a:gd name="connsiteX0" fmla="*/ 274040 w 14561942"/>
              <a:gd name="connsiteY0" fmla="*/ 10354523 h 10670295"/>
              <a:gd name="connsiteX1" fmla="*/ 58398 w 14561942"/>
              <a:gd name="connsiteY1" fmla="*/ 6954132 h 10670295"/>
              <a:gd name="connsiteX2" fmla="*/ 94154 w 14561942"/>
              <a:gd name="connsiteY2" fmla="*/ 1488907 h 10670295"/>
              <a:gd name="connsiteX3" fmla="*/ 1067915 w 14561942"/>
              <a:gd name="connsiteY3" fmla="*/ 247659 h 10670295"/>
              <a:gd name="connsiteX4" fmla="*/ 5940036 w 14561942"/>
              <a:gd name="connsiteY4" fmla="*/ 106400 h 10670295"/>
              <a:gd name="connsiteX5" fmla="*/ 13511103 w 14561942"/>
              <a:gd name="connsiteY5" fmla="*/ 411709 h 10670295"/>
              <a:gd name="connsiteX6" fmla="*/ 14479901 w 14561942"/>
              <a:gd name="connsiteY6" fmla="*/ 4238846 h 10670295"/>
              <a:gd name="connsiteX7" fmla="*/ 14128434 w 14561942"/>
              <a:gd name="connsiteY7" fmla="*/ 9773288 h 10670295"/>
              <a:gd name="connsiteX8" fmla="*/ 11316291 w 14561942"/>
              <a:gd name="connsiteY8" fmla="*/ 10411917 h 10670295"/>
              <a:gd name="connsiteX9" fmla="*/ 2636748 w 14561942"/>
              <a:gd name="connsiteY9" fmla="*/ 10528031 h 10670295"/>
              <a:gd name="connsiteX10" fmla="*/ 274040 w 14561942"/>
              <a:gd name="connsiteY10" fmla="*/ 10354523 h 10670295"/>
              <a:gd name="connsiteX0" fmla="*/ 274040 w 14561942"/>
              <a:gd name="connsiteY0" fmla="*/ 10354523 h 10670295"/>
              <a:gd name="connsiteX1" fmla="*/ 58398 w 14561942"/>
              <a:gd name="connsiteY1" fmla="*/ 6954132 h 10670295"/>
              <a:gd name="connsiteX2" fmla="*/ 94154 w 14561942"/>
              <a:gd name="connsiteY2" fmla="*/ 1488907 h 10670295"/>
              <a:gd name="connsiteX3" fmla="*/ 1067915 w 14561942"/>
              <a:gd name="connsiteY3" fmla="*/ 247659 h 10670295"/>
              <a:gd name="connsiteX4" fmla="*/ 5940036 w 14561942"/>
              <a:gd name="connsiteY4" fmla="*/ 106400 h 10670295"/>
              <a:gd name="connsiteX5" fmla="*/ 13511103 w 14561942"/>
              <a:gd name="connsiteY5" fmla="*/ 411709 h 10670295"/>
              <a:gd name="connsiteX6" fmla="*/ 14479901 w 14561942"/>
              <a:gd name="connsiteY6" fmla="*/ 4238846 h 10670295"/>
              <a:gd name="connsiteX7" fmla="*/ 14128434 w 14561942"/>
              <a:gd name="connsiteY7" fmla="*/ 9773288 h 10670295"/>
              <a:gd name="connsiteX8" fmla="*/ 11316291 w 14561942"/>
              <a:gd name="connsiteY8" fmla="*/ 10411917 h 10670295"/>
              <a:gd name="connsiteX9" fmla="*/ 2636748 w 14561942"/>
              <a:gd name="connsiteY9" fmla="*/ 10528031 h 10670295"/>
              <a:gd name="connsiteX10" fmla="*/ 274040 w 14561942"/>
              <a:gd name="connsiteY10" fmla="*/ 10354523 h 10670295"/>
              <a:gd name="connsiteX0" fmla="*/ 274040 w 14555017"/>
              <a:gd name="connsiteY0" fmla="*/ 10354523 h 10670295"/>
              <a:gd name="connsiteX1" fmla="*/ 58398 w 14555017"/>
              <a:gd name="connsiteY1" fmla="*/ 6954132 h 10670295"/>
              <a:gd name="connsiteX2" fmla="*/ 94154 w 14555017"/>
              <a:gd name="connsiteY2" fmla="*/ 1488907 h 10670295"/>
              <a:gd name="connsiteX3" fmla="*/ 1067915 w 14555017"/>
              <a:gd name="connsiteY3" fmla="*/ 247659 h 10670295"/>
              <a:gd name="connsiteX4" fmla="*/ 5940036 w 14555017"/>
              <a:gd name="connsiteY4" fmla="*/ 106400 h 10670295"/>
              <a:gd name="connsiteX5" fmla="*/ 13511103 w 14555017"/>
              <a:gd name="connsiteY5" fmla="*/ 411709 h 10670295"/>
              <a:gd name="connsiteX6" fmla="*/ 14479901 w 14555017"/>
              <a:gd name="connsiteY6" fmla="*/ 4238846 h 10670295"/>
              <a:gd name="connsiteX7" fmla="*/ 14128434 w 14555017"/>
              <a:gd name="connsiteY7" fmla="*/ 9773288 h 10670295"/>
              <a:gd name="connsiteX8" fmla="*/ 11316291 w 14555017"/>
              <a:gd name="connsiteY8" fmla="*/ 10411917 h 10670295"/>
              <a:gd name="connsiteX9" fmla="*/ 2636748 w 14555017"/>
              <a:gd name="connsiteY9" fmla="*/ 10528031 h 10670295"/>
              <a:gd name="connsiteX10" fmla="*/ 274040 w 14555017"/>
              <a:gd name="connsiteY10" fmla="*/ 10354523 h 10670295"/>
              <a:gd name="connsiteX0" fmla="*/ 274040 w 14640219"/>
              <a:gd name="connsiteY0" fmla="*/ 10354523 h 10670295"/>
              <a:gd name="connsiteX1" fmla="*/ 58398 w 14640219"/>
              <a:gd name="connsiteY1" fmla="*/ 6954132 h 10670295"/>
              <a:gd name="connsiteX2" fmla="*/ 94154 w 14640219"/>
              <a:gd name="connsiteY2" fmla="*/ 1488907 h 10670295"/>
              <a:gd name="connsiteX3" fmla="*/ 1067915 w 14640219"/>
              <a:gd name="connsiteY3" fmla="*/ 247659 h 10670295"/>
              <a:gd name="connsiteX4" fmla="*/ 5940036 w 14640219"/>
              <a:gd name="connsiteY4" fmla="*/ 106400 h 10670295"/>
              <a:gd name="connsiteX5" fmla="*/ 13511103 w 14640219"/>
              <a:gd name="connsiteY5" fmla="*/ 411709 h 10670295"/>
              <a:gd name="connsiteX6" fmla="*/ 14594330 w 14640219"/>
              <a:gd name="connsiteY6" fmla="*/ 4238846 h 10670295"/>
              <a:gd name="connsiteX7" fmla="*/ 14128434 w 14640219"/>
              <a:gd name="connsiteY7" fmla="*/ 9773288 h 10670295"/>
              <a:gd name="connsiteX8" fmla="*/ 11316291 w 14640219"/>
              <a:gd name="connsiteY8" fmla="*/ 10411917 h 10670295"/>
              <a:gd name="connsiteX9" fmla="*/ 2636748 w 14640219"/>
              <a:gd name="connsiteY9" fmla="*/ 10528031 h 10670295"/>
              <a:gd name="connsiteX10" fmla="*/ 274040 w 14640219"/>
              <a:gd name="connsiteY10" fmla="*/ 10354523 h 10670295"/>
              <a:gd name="connsiteX0" fmla="*/ 333010 w 14699189"/>
              <a:gd name="connsiteY0" fmla="*/ 10354523 h 10670295"/>
              <a:gd name="connsiteX1" fmla="*/ 117368 w 14699189"/>
              <a:gd name="connsiteY1" fmla="*/ 6954132 h 10670295"/>
              <a:gd name="connsiteX2" fmla="*/ 73025 w 14699189"/>
              <a:gd name="connsiteY2" fmla="*/ 1474030 h 10670295"/>
              <a:gd name="connsiteX3" fmla="*/ 1126885 w 14699189"/>
              <a:gd name="connsiteY3" fmla="*/ 247659 h 10670295"/>
              <a:gd name="connsiteX4" fmla="*/ 5999006 w 14699189"/>
              <a:gd name="connsiteY4" fmla="*/ 106400 h 10670295"/>
              <a:gd name="connsiteX5" fmla="*/ 13570073 w 14699189"/>
              <a:gd name="connsiteY5" fmla="*/ 411709 h 10670295"/>
              <a:gd name="connsiteX6" fmla="*/ 14653300 w 14699189"/>
              <a:gd name="connsiteY6" fmla="*/ 4238846 h 10670295"/>
              <a:gd name="connsiteX7" fmla="*/ 14187404 w 14699189"/>
              <a:gd name="connsiteY7" fmla="*/ 9773288 h 10670295"/>
              <a:gd name="connsiteX8" fmla="*/ 11375261 w 14699189"/>
              <a:gd name="connsiteY8" fmla="*/ 10411917 h 10670295"/>
              <a:gd name="connsiteX9" fmla="*/ 2695718 w 14699189"/>
              <a:gd name="connsiteY9" fmla="*/ 10528031 h 10670295"/>
              <a:gd name="connsiteX10" fmla="*/ 333010 w 14699189"/>
              <a:gd name="connsiteY10" fmla="*/ 10354523 h 10670295"/>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22049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22049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66881 w 14733060"/>
              <a:gd name="connsiteY0" fmla="*/ 10401968 h 10717740"/>
              <a:gd name="connsiteX1" fmla="*/ 151239 w 14733060"/>
              <a:gd name="connsiteY1" fmla="*/ 7001577 h 10717740"/>
              <a:gd name="connsiteX2" fmla="*/ 106896 w 14733060"/>
              <a:gd name="connsiteY2" fmla="*/ 1521475 h 10717740"/>
              <a:gd name="connsiteX3" fmla="*/ 1618470 w 14733060"/>
              <a:gd name="connsiteY3" fmla="*/ 71934 h 10717740"/>
              <a:gd name="connsiteX4" fmla="*/ 6032877 w 14733060"/>
              <a:gd name="connsiteY4" fmla="*/ 153845 h 10717740"/>
              <a:gd name="connsiteX5" fmla="*/ 13603944 w 14733060"/>
              <a:gd name="connsiteY5" fmla="*/ 459154 h 10717740"/>
              <a:gd name="connsiteX6" fmla="*/ 14687171 w 14733060"/>
              <a:gd name="connsiteY6" fmla="*/ 4286291 h 10717740"/>
              <a:gd name="connsiteX7" fmla="*/ 14221275 w 14733060"/>
              <a:gd name="connsiteY7" fmla="*/ 9820733 h 10717740"/>
              <a:gd name="connsiteX8" fmla="*/ 11409132 w 14733060"/>
              <a:gd name="connsiteY8" fmla="*/ 10459362 h 10717740"/>
              <a:gd name="connsiteX9" fmla="*/ 2729589 w 14733060"/>
              <a:gd name="connsiteY9" fmla="*/ 10575476 h 10717740"/>
              <a:gd name="connsiteX10" fmla="*/ 366881 w 14733060"/>
              <a:gd name="connsiteY10" fmla="*/ 10401968 h 10717740"/>
              <a:gd name="connsiteX0" fmla="*/ 366881 w 14733060"/>
              <a:gd name="connsiteY0" fmla="*/ 10401968 h 10717740"/>
              <a:gd name="connsiteX1" fmla="*/ 151239 w 14733060"/>
              <a:gd name="connsiteY1" fmla="*/ 7001577 h 10717740"/>
              <a:gd name="connsiteX2" fmla="*/ 106896 w 14733060"/>
              <a:gd name="connsiteY2" fmla="*/ 1521475 h 10717740"/>
              <a:gd name="connsiteX3" fmla="*/ 1618470 w 14733060"/>
              <a:gd name="connsiteY3" fmla="*/ 71934 h 10717740"/>
              <a:gd name="connsiteX4" fmla="*/ 6032877 w 14733060"/>
              <a:gd name="connsiteY4" fmla="*/ 153845 h 10717740"/>
              <a:gd name="connsiteX5" fmla="*/ 13603944 w 14733060"/>
              <a:gd name="connsiteY5" fmla="*/ 459154 h 10717740"/>
              <a:gd name="connsiteX6" fmla="*/ 14687171 w 14733060"/>
              <a:gd name="connsiteY6" fmla="*/ 4286291 h 10717740"/>
              <a:gd name="connsiteX7" fmla="*/ 14221275 w 14733060"/>
              <a:gd name="connsiteY7" fmla="*/ 9820733 h 10717740"/>
              <a:gd name="connsiteX8" fmla="*/ 11409132 w 14733060"/>
              <a:gd name="connsiteY8" fmla="*/ 10459362 h 10717740"/>
              <a:gd name="connsiteX9" fmla="*/ 2729589 w 14733060"/>
              <a:gd name="connsiteY9" fmla="*/ 10575476 h 10717740"/>
              <a:gd name="connsiteX10" fmla="*/ 366881 w 14733060"/>
              <a:gd name="connsiteY10" fmla="*/ 10401968 h 10717740"/>
              <a:gd name="connsiteX0" fmla="*/ 366881 w 14733060"/>
              <a:gd name="connsiteY0" fmla="*/ 10354525 h 10670297"/>
              <a:gd name="connsiteX1" fmla="*/ 151239 w 14733060"/>
              <a:gd name="connsiteY1" fmla="*/ 6954134 h 10670297"/>
              <a:gd name="connsiteX2" fmla="*/ 106896 w 14733060"/>
              <a:gd name="connsiteY2" fmla="*/ 1474032 h 10670297"/>
              <a:gd name="connsiteX3" fmla="*/ 1618470 w 14733060"/>
              <a:gd name="connsiteY3" fmla="*/ 396440 h 10670297"/>
              <a:gd name="connsiteX4" fmla="*/ 6032877 w 14733060"/>
              <a:gd name="connsiteY4" fmla="*/ 106402 h 10670297"/>
              <a:gd name="connsiteX5" fmla="*/ 13603944 w 14733060"/>
              <a:gd name="connsiteY5" fmla="*/ 411711 h 10670297"/>
              <a:gd name="connsiteX6" fmla="*/ 14687171 w 14733060"/>
              <a:gd name="connsiteY6" fmla="*/ 4238848 h 10670297"/>
              <a:gd name="connsiteX7" fmla="*/ 14221275 w 14733060"/>
              <a:gd name="connsiteY7" fmla="*/ 9773290 h 10670297"/>
              <a:gd name="connsiteX8" fmla="*/ 11409132 w 14733060"/>
              <a:gd name="connsiteY8" fmla="*/ 10411919 h 10670297"/>
              <a:gd name="connsiteX9" fmla="*/ 2729589 w 14733060"/>
              <a:gd name="connsiteY9" fmla="*/ 10528033 h 10670297"/>
              <a:gd name="connsiteX10" fmla="*/ 366881 w 14733060"/>
              <a:gd name="connsiteY10" fmla="*/ 10354525 h 10670297"/>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96438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59258 w 14725437"/>
              <a:gd name="connsiteY0" fmla="*/ 10354523 h 10670295"/>
              <a:gd name="connsiteX1" fmla="*/ 143616 w 14725437"/>
              <a:gd name="connsiteY1" fmla="*/ 6954132 h 10670295"/>
              <a:gd name="connsiteX2" fmla="*/ 99273 w 14725437"/>
              <a:gd name="connsiteY2" fmla="*/ 1474030 h 10670295"/>
              <a:gd name="connsiteX3" fmla="*/ 1507862 w 14725437"/>
              <a:gd name="connsiteY3" fmla="*/ 98880 h 10670295"/>
              <a:gd name="connsiteX4" fmla="*/ 6025254 w 14725437"/>
              <a:gd name="connsiteY4" fmla="*/ 106400 h 10670295"/>
              <a:gd name="connsiteX5" fmla="*/ 13596321 w 14725437"/>
              <a:gd name="connsiteY5" fmla="*/ 411709 h 10670295"/>
              <a:gd name="connsiteX6" fmla="*/ 14679548 w 14725437"/>
              <a:gd name="connsiteY6" fmla="*/ 4238846 h 10670295"/>
              <a:gd name="connsiteX7" fmla="*/ 14213652 w 14725437"/>
              <a:gd name="connsiteY7" fmla="*/ 9773288 h 10670295"/>
              <a:gd name="connsiteX8" fmla="*/ 11401509 w 14725437"/>
              <a:gd name="connsiteY8" fmla="*/ 10411917 h 10670295"/>
              <a:gd name="connsiteX9" fmla="*/ 2721966 w 14725437"/>
              <a:gd name="connsiteY9" fmla="*/ 10528031 h 10670295"/>
              <a:gd name="connsiteX10" fmla="*/ 359258 w 14725437"/>
              <a:gd name="connsiteY10" fmla="*/ 10354523 h 10670295"/>
              <a:gd name="connsiteX0" fmla="*/ 359258 w 14725437"/>
              <a:gd name="connsiteY0" fmla="*/ 10354523 h 10670295"/>
              <a:gd name="connsiteX1" fmla="*/ 143616 w 14725437"/>
              <a:gd name="connsiteY1" fmla="*/ 6954132 h 10670295"/>
              <a:gd name="connsiteX2" fmla="*/ 99273 w 14725437"/>
              <a:gd name="connsiteY2" fmla="*/ 1474030 h 10670295"/>
              <a:gd name="connsiteX3" fmla="*/ 1507862 w 14725437"/>
              <a:gd name="connsiteY3" fmla="*/ 98880 h 10670295"/>
              <a:gd name="connsiteX4" fmla="*/ 6025254 w 14725437"/>
              <a:gd name="connsiteY4" fmla="*/ 106400 h 10670295"/>
              <a:gd name="connsiteX5" fmla="*/ 13596321 w 14725437"/>
              <a:gd name="connsiteY5" fmla="*/ 411709 h 10670295"/>
              <a:gd name="connsiteX6" fmla="*/ 14679548 w 14725437"/>
              <a:gd name="connsiteY6" fmla="*/ 4238846 h 10670295"/>
              <a:gd name="connsiteX7" fmla="*/ 14213652 w 14725437"/>
              <a:gd name="connsiteY7" fmla="*/ 9773288 h 10670295"/>
              <a:gd name="connsiteX8" fmla="*/ 11401509 w 14725437"/>
              <a:gd name="connsiteY8" fmla="*/ 10411917 h 10670295"/>
              <a:gd name="connsiteX9" fmla="*/ 2721966 w 14725437"/>
              <a:gd name="connsiteY9" fmla="*/ 10528031 h 10670295"/>
              <a:gd name="connsiteX10" fmla="*/ 359258 w 14725437"/>
              <a:gd name="connsiteY10" fmla="*/ 10354523 h 10670295"/>
              <a:gd name="connsiteX0" fmla="*/ 283176 w 14649355"/>
              <a:gd name="connsiteY0" fmla="*/ 10354523 h 10670295"/>
              <a:gd name="connsiteX1" fmla="*/ 67534 w 14649355"/>
              <a:gd name="connsiteY1" fmla="*/ 6954132 h 10670295"/>
              <a:gd name="connsiteX2" fmla="*/ 23191 w 14649355"/>
              <a:gd name="connsiteY2" fmla="*/ 1474030 h 10670295"/>
              <a:gd name="connsiteX3" fmla="*/ 1431780 w 14649355"/>
              <a:gd name="connsiteY3" fmla="*/ 98880 h 10670295"/>
              <a:gd name="connsiteX4" fmla="*/ 5949172 w 14649355"/>
              <a:gd name="connsiteY4" fmla="*/ 106400 h 10670295"/>
              <a:gd name="connsiteX5" fmla="*/ 13520239 w 14649355"/>
              <a:gd name="connsiteY5" fmla="*/ 411709 h 10670295"/>
              <a:gd name="connsiteX6" fmla="*/ 14603466 w 14649355"/>
              <a:gd name="connsiteY6" fmla="*/ 4238846 h 10670295"/>
              <a:gd name="connsiteX7" fmla="*/ 14137570 w 14649355"/>
              <a:gd name="connsiteY7" fmla="*/ 9773288 h 10670295"/>
              <a:gd name="connsiteX8" fmla="*/ 11325427 w 14649355"/>
              <a:gd name="connsiteY8" fmla="*/ 10411917 h 10670295"/>
              <a:gd name="connsiteX9" fmla="*/ 2645884 w 14649355"/>
              <a:gd name="connsiteY9" fmla="*/ 10528031 h 10670295"/>
              <a:gd name="connsiteX10" fmla="*/ 283176 w 14649355"/>
              <a:gd name="connsiteY10" fmla="*/ 10354523 h 10670295"/>
              <a:gd name="connsiteX0" fmla="*/ 389061 w 14755240"/>
              <a:gd name="connsiteY0" fmla="*/ 10354523 h 10667112"/>
              <a:gd name="connsiteX1" fmla="*/ 93319 w 14755240"/>
              <a:gd name="connsiteY1" fmla="*/ 6998765 h 10667112"/>
              <a:gd name="connsiteX2" fmla="*/ 129076 w 14755240"/>
              <a:gd name="connsiteY2" fmla="*/ 1474030 h 10667112"/>
              <a:gd name="connsiteX3" fmla="*/ 1537665 w 14755240"/>
              <a:gd name="connsiteY3" fmla="*/ 98880 h 10667112"/>
              <a:gd name="connsiteX4" fmla="*/ 6055057 w 14755240"/>
              <a:gd name="connsiteY4" fmla="*/ 106400 h 10667112"/>
              <a:gd name="connsiteX5" fmla="*/ 13626124 w 14755240"/>
              <a:gd name="connsiteY5" fmla="*/ 411709 h 10667112"/>
              <a:gd name="connsiteX6" fmla="*/ 14709351 w 14755240"/>
              <a:gd name="connsiteY6" fmla="*/ 4238846 h 10667112"/>
              <a:gd name="connsiteX7" fmla="*/ 14243455 w 14755240"/>
              <a:gd name="connsiteY7" fmla="*/ 9773288 h 10667112"/>
              <a:gd name="connsiteX8" fmla="*/ 11431312 w 14755240"/>
              <a:gd name="connsiteY8" fmla="*/ 10411917 h 10667112"/>
              <a:gd name="connsiteX9" fmla="*/ 2751769 w 14755240"/>
              <a:gd name="connsiteY9" fmla="*/ 10528031 h 10667112"/>
              <a:gd name="connsiteX10" fmla="*/ 389061 w 14755240"/>
              <a:gd name="connsiteY10" fmla="*/ 10354523 h 10667112"/>
              <a:gd name="connsiteX0" fmla="*/ 389061 w 14743341"/>
              <a:gd name="connsiteY0" fmla="*/ 10256507 h 10569096"/>
              <a:gd name="connsiteX1" fmla="*/ 93319 w 14743341"/>
              <a:gd name="connsiteY1" fmla="*/ 6900749 h 10569096"/>
              <a:gd name="connsiteX2" fmla="*/ 129076 w 14743341"/>
              <a:gd name="connsiteY2" fmla="*/ 1376014 h 10569096"/>
              <a:gd name="connsiteX3" fmla="*/ 1537665 w 14743341"/>
              <a:gd name="connsiteY3" fmla="*/ 864 h 10569096"/>
              <a:gd name="connsiteX4" fmla="*/ 6055057 w 14743341"/>
              <a:gd name="connsiteY4" fmla="*/ 8384 h 10569096"/>
              <a:gd name="connsiteX5" fmla="*/ 13626124 w 14743341"/>
              <a:gd name="connsiteY5" fmla="*/ 313693 h 10569096"/>
              <a:gd name="connsiteX6" fmla="*/ 14709351 w 14743341"/>
              <a:gd name="connsiteY6" fmla="*/ 4140830 h 10569096"/>
              <a:gd name="connsiteX7" fmla="*/ 14243455 w 14743341"/>
              <a:gd name="connsiteY7" fmla="*/ 9675272 h 10569096"/>
              <a:gd name="connsiteX8" fmla="*/ 11431312 w 14743341"/>
              <a:gd name="connsiteY8" fmla="*/ 10313901 h 10569096"/>
              <a:gd name="connsiteX9" fmla="*/ 2751769 w 14743341"/>
              <a:gd name="connsiteY9" fmla="*/ 10430015 h 10569096"/>
              <a:gd name="connsiteX10" fmla="*/ 389061 w 14743341"/>
              <a:gd name="connsiteY10" fmla="*/ 10256507 h 1056909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243455 w 14757426"/>
              <a:gd name="connsiteY7" fmla="*/ 9700652 h 10594476"/>
              <a:gd name="connsiteX8" fmla="*/ 11431312 w 14757426"/>
              <a:gd name="connsiteY8" fmla="*/ 10339281 h 10594476"/>
              <a:gd name="connsiteX9" fmla="*/ 2751769 w 14757426"/>
              <a:gd name="connsiteY9" fmla="*/ 10455395 h 10594476"/>
              <a:gd name="connsiteX10" fmla="*/ 389061 w 14757426"/>
              <a:gd name="connsiteY10" fmla="*/ 10281887 h 1059447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243455 w 14757426"/>
              <a:gd name="connsiteY7" fmla="*/ 9700652 h 10594476"/>
              <a:gd name="connsiteX8" fmla="*/ 11431312 w 14757426"/>
              <a:gd name="connsiteY8" fmla="*/ 10339281 h 10594476"/>
              <a:gd name="connsiteX9" fmla="*/ 2751769 w 14757426"/>
              <a:gd name="connsiteY9" fmla="*/ 10455395 h 10594476"/>
              <a:gd name="connsiteX10" fmla="*/ 389061 w 14757426"/>
              <a:gd name="connsiteY10" fmla="*/ 10281887 h 1059447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657479 w 14757426"/>
              <a:gd name="connsiteY7" fmla="*/ 9651715 h 10594476"/>
              <a:gd name="connsiteX8" fmla="*/ 11431312 w 14757426"/>
              <a:gd name="connsiteY8" fmla="*/ 10339281 h 10594476"/>
              <a:gd name="connsiteX9" fmla="*/ 2751769 w 14757426"/>
              <a:gd name="connsiteY9" fmla="*/ 10455395 h 10594476"/>
              <a:gd name="connsiteX10" fmla="*/ 389061 w 14757426"/>
              <a:gd name="connsiteY10" fmla="*/ 10281887 h 10594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757426" h="10594476">
                <a:moveTo>
                  <a:pt x="389061" y="10281887"/>
                </a:moveTo>
                <a:cubicBezTo>
                  <a:pt x="-54014" y="9693676"/>
                  <a:pt x="136650" y="8406211"/>
                  <a:pt x="93319" y="6926129"/>
                </a:cubicBezTo>
                <a:cubicBezTo>
                  <a:pt x="49988" y="5446047"/>
                  <a:pt x="-111648" y="2551375"/>
                  <a:pt x="129076" y="1401394"/>
                </a:cubicBezTo>
                <a:cubicBezTo>
                  <a:pt x="369800" y="251413"/>
                  <a:pt x="214343" y="8695"/>
                  <a:pt x="1537665" y="26244"/>
                </a:cubicBezTo>
                <a:cubicBezTo>
                  <a:pt x="2632129" y="192572"/>
                  <a:pt x="4799357" y="33699"/>
                  <a:pt x="6055057" y="33764"/>
                </a:cubicBezTo>
                <a:cubicBezTo>
                  <a:pt x="7310757" y="33829"/>
                  <a:pt x="12298173" y="-37231"/>
                  <a:pt x="13683339" y="26636"/>
                </a:cubicBezTo>
                <a:cubicBezTo>
                  <a:pt x="15068505" y="90503"/>
                  <a:pt x="14723293" y="3076486"/>
                  <a:pt x="14709351" y="4166210"/>
                </a:cubicBezTo>
                <a:cubicBezTo>
                  <a:pt x="14729738" y="5255932"/>
                  <a:pt x="14733337" y="8622870"/>
                  <a:pt x="14657479" y="9651715"/>
                </a:cubicBezTo>
                <a:cubicBezTo>
                  <a:pt x="14581621" y="10680560"/>
                  <a:pt x="13495969" y="10301181"/>
                  <a:pt x="11431312" y="10339281"/>
                </a:cubicBezTo>
                <a:cubicBezTo>
                  <a:pt x="9595255" y="10694881"/>
                  <a:pt x="4592144" y="10464961"/>
                  <a:pt x="2751769" y="10455395"/>
                </a:cubicBezTo>
                <a:cubicBezTo>
                  <a:pt x="911394" y="10445829"/>
                  <a:pt x="832136" y="10870098"/>
                  <a:pt x="389061" y="10281887"/>
                </a:cubicBezTo>
                <a:close/>
              </a:path>
            </a:pathLst>
          </a:custGeom>
          <a:solidFill>
            <a:schemeClr val="bg1"/>
          </a:solidFill>
          <a:ln w="76200">
            <a:solidFill>
              <a:srgbClr val="FF68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等线"/>
              <a:ea typeface="等线" panose="02010600030101010101" pitchFamily="2" charset="-122"/>
              <a:cs typeface="+mn-cs"/>
            </a:endParaRPr>
          </a:p>
        </p:txBody>
      </p:sp>
      <p:pic>
        <p:nvPicPr>
          <p:cNvPr id="4" name="图片 3"/>
          <p:cNvPicPr>
            <a:picLocks noChangeAspect="1"/>
          </p:cNvPicPr>
          <p:nvPr/>
        </p:nvPicPr>
        <p:blipFill rotWithShape="1">
          <a:blip r:embed="rId3"/>
          <a:srcRect r="28894"/>
          <a:stretch>
            <a:fillRect/>
          </a:stretch>
        </p:blipFill>
        <p:spPr>
          <a:xfrm>
            <a:off x="-2267" y="-1"/>
            <a:ext cx="12194267" cy="6858001"/>
          </a:xfrm>
          <a:prstGeom prst="rect">
            <a:avLst/>
          </a:prstGeom>
        </p:spPr>
      </p:pic>
      <p:pic>
        <p:nvPicPr>
          <p:cNvPr id="8" name="图片 7"/>
          <p:cNvPicPr>
            <a:picLocks noChangeAspect="1"/>
          </p:cNvPicPr>
          <p:nvPr/>
        </p:nvPicPr>
        <p:blipFill>
          <a:blip r:embed="rId4"/>
          <a:stretch>
            <a:fillRect/>
          </a:stretch>
        </p:blipFill>
        <p:spPr>
          <a:xfrm>
            <a:off x="-605265" y="-365668"/>
            <a:ext cx="4724843" cy="3159257"/>
          </a:xfrm>
          <a:prstGeom prst="rect">
            <a:avLst/>
          </a:prstGeom>
        </p:spPr>
      </p:pic>
      <p:pic>
        <p:nvPicPr>
          <p:cNvPr id="10" name="图片 9"/>
          <p:cNvPicPr>
            <a:picLocks noChangeAspect="1"/>
          </p:cNvPicPr>
          <p:nvPr/>
        </p:nvPicPr>
        <p:blipFill>
          <a:blip r:embed="rId5"/>
          <a:stretch>
            <a:fillRect/>
          </a:stretch>
        </p:blipFill>
        <p:spPr>
          <a:xfrm>
            <a:off x="2653065" y="218960"/>
            <a:ext cx="2427723" cy="1619723"/>
          </a:xfrm>
          <a:prstGeom prst="rect">
            <a:avLst/>
          </a:prstGeom>
        </p:spPr>
      </p:pic>
      <p:pic>
        <p:nvPicPr>
          <p:cNvPr id="12" name="图片 11"/>
          <p:cNvPicPr>
            <a:picLocks noChangeAspect="1"/>
          </p:cNvPicPr>
          <p:nvPr/>
        </p:nvPicPr>
        <p:blipFill>
          <a:blip r:embed="rId6"/>
          <a:stretch>
            <a:fillRect/>
          </a:stretch>
        </p:blipFill>
        <p:spPr>
          <a:xfrm flipH="1">
            <a:off x="10168425" y="-238902"/>
            <a:ext cx="1985026" cy="1985026"/>
          </a:xfrm>
          <a:prstGeom prst="rect">
            <a:avLst/>
          </a:prstGeom>
        </p:spPr>
      </p:pic>
      <p:pic>
        <p:nvPicPr>
          <p:cNvPr id="37" name="图片 1"/>
          <p:cNvPicPr>
            <a:picLocks noChangeAspect="1"/>
          </p:cNvPicPr>
          <p:nvPr/>
        </p:nvPicPr>
        <p:blipFill>
          <a:blip r:embed="rId7"/>
          <a:stretch>
            <a:fillRect/>
          </a:stretch>
        </p:blipFill>
        <p:spPr>
          <a:xfrm>
            <a:off x="4772598" y="-38827"/>
            <a:ext cx="7077423" cy="5275308"/>
          </a:xfrm>
          <a:prstGeom prst="rect">
            <a:avLst/>
          </a:prstGeom>
        </p:spPr>
      </p:pic>
      <p:pic>
        <p:nvPicPr>
          <p:cNvPr id="40" name="图片 2"/>
          <p:cNvPicPr>
            <a:picLocks noChangeAspect="1"/>
          </p:cNvPicPr>
          <p:nvPr/>
        </p:nvPicPr>
        <p:blipFill>
          <a:blip r:embed="rId8"/>
          <a:stretch>
            <a:fillRect/>
          </a:stretch>
        </p:blipFill>
        <p:spPr>
          <a:xfrm>
            <a:off x="738868" y="803678"/>
            <a:ext cx="1117362" cy="487816"/>
          </a:xfrm>
          <a:prstGeom prst="rect">
            <a:avLst/>
          </a:prstGeom>
        </p:spPr>
      </p:pic>
      <p:pic>
        <p:nvPicPr>
          <p:cNvPr id="41" name="图片 3"/>
          <p:cNvPicPr>
            <a:picLocks noChangeAspect="1"/>
          </p:cNvPicPr>
          <p:nvPr/>
        </p:nvPicPr>
        <p:blipFill>
          <a:blip r:embed="rId9"/>
          <a:stretch>
            <a:fillRect/>
          </a:stretch>
        </p:blipFill>
        <p:spPr>
          <a:xfrm>
            <a:off x="2857192" y="377675"/>
            <a:ext cx="844235" cy="535224"/>
          </a:xfrm>
          <a:prstGeom prst="rect">
            <a:avLst/>
          </a:prstGeom>
        </p:spPr>
      </p:pic>
      <p:pic>
        <p:nvPicPr>
          <p:cNvPr id="42" name="图片 4"/>
          <p:cNvPicPr>
            <a:picLocks noChangeAspect="1"/>
          </p:cNvPicPr>
          <p:nvPr/>
        </p:nvPicPr>
        <p:blipFill>
          <a:blip r:embed="rId10"/>
          <a:stretch>
            <a:fillRect/>
          </a:stretch>
        </p:blipFill>
        <p:spPr>
          <a:xfrm>
            <a:off x="6465694" y="480916"/>
            <a:ext cx="1129744" cy="558800"/>
          </a:xfrm>
          <a:prstGeom prst="rect">
            <a:avLst/>
          </a:prstGeom>
        </p:spPr>
      </p:pic>
      <p:pic>
        <p:nvPicPr>
          <p:cNvPr id="43" name="图片 5"/>
          <p:cNvPicPr>
            <a:picLocks noChangeAspect="1"/>
          </p:cNvPicPr>
          <p:nvPr/>
        </p:nvPicPr>
        <p:blipFill>
          <a:blip r:embed="rId11"/>
          <a:stretch>
            <a:fillRect/>
          </a:stretch>
        </p:blipFill>
        <p:spPr>
          <a:xfrm>
            <a:off x="10613580" y="1494606"/>
            <a:ext cx="1131464" cy="1512990"/>
          </a:xfrm>
          <a:prstGeom prst="rect">
            <a:avLst/>
          </a:prstGeom>
        </p:spPr>
      </p:pic>
      <p:pic>
        <p:nvPicPr>
          <p:cNvPr id="44" name="图片 6"/>
          <p:cNvPicPr>
            <a:picLocks noChangeAspect="1"/>
          </p:cNvPicPr>
          <p:nvPr/>
        </p:nvPicPr>
        <p:blipFill>
          <a:blip r:embed="rId12"/>
          <a:stretch>
            <a:fillRect/>
          </a:stretch>
        </p:blipFill>
        <p:spPr>
          <a:xfrm>
            <a:off x="9990519" y="1295400"/>
            <a:ext cx="1048563" cy="406400"/>
          </a:xfrm>
          <a:prstGeom prst="rect">
            <a:avLst/>
          </a:prstGeom>
        </p:spPr>
      </p:pic>
      <p:pic>
        <p:nvPicPr>
          <p:cNvPr id="45" name="图片 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5400000">
            <a:off x="10925349" y="5710809"/>
            <a:ext cx="1938346" cy="1710881"/>
          </a:xfrm>
          <a:prstGeom prst="rect">
            <a:avLst/>
          </a:prstGeom>
        </p:spPr>
      </p:pic>
      <p:pic>
        <p:nvPicPr>
          <p:cNvPr id="46" name="图片 1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flipH="1" flipV="1">
            <a:off x="-605265" y="5697547"/>
            <a:ext cx="1968394" cy="1737403"/>
          </a:xfrm>
          <a:prstGeom prst="rect">
            <a:avLst/>
          </a:prstGeom>
        </p:spPr>
      </p:pic>
      <p:pic>
        <p:nvPicPr>
          <p:cNvPr id="3" name="Picture 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13732" y="1770484"/>
            <a:ext cx="2963067" cy="2963067"/>
          </a:xfrm>
          <a:prstGeom prst="rect">
            <a:avLst/>
          </a:prstGeom>
        </p:spPr>
      </p:pic>
      <p:pic>
        <p:nvPicPr>
          <p:cNvPr id="47" name="Picture 4" descr="White and blue castle, Cinderella Castle, Castle s, building, cartoon png |  PNGEgg"/>
          <p:cNvPicPr>
            <a:picLocks noChangeAspect="1" noChangeArrowheads="1"/>
          </p:cNvPicPr>
          <p:nvPr/>
        </p:nvPicPr>
        <p:blipFill>
          <a:blip r:embed="rId15">
            <a:extLst>
              <a:ext uri="{BEBA8EAE-BF5A-486C-A8C5-ECC9F3942E4B}">
                <a14:imgProps xmlns:a14="http://schemas.microsoft.com/office/drawing/2010/main">
                  <a14:imgLayer r:embed="rId16">
                    <a14:imgEffect>
                      <a14:backgroundRemoval t="0" b="100000" l="0" r="99667"/>
                    </a14:imgEffect>
                  </a14:imgLayer>
                </a14:imgProps>
              </a:ext>
              <a:ext uri="{28A0092B-C50C-407E-A947-70E740481C1C}">
                <a14:useLocalDpi xmlns:a14="http://schemas.microsoft.com/office/drawing/2010/main" val="0"/>
              </a:ext>
            </a:extLst>
          </a:blip>
          <a:srcRect/>
          <a:stretch>
            <a:fillRect/>
          </a:stretch>
        </p:blipFill>
        <p:spPr bwMode="auto">
          <a:xfrm>
            <a:off x="261468" y="1494606"/>
            <a:ext cx="6045977" cy="554214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89108251-6228-2F78-E589-2B8D3EB03F80}"/>
              </a:ext>
            </a:extLst>
          </p:cNvPr>
          <p:cNvPicPr>
            <a:picLocks noChangeAspect="1"/>
          </p:cNvPicPr>
          <p:nvPr/>
        </p:nvPicPr>
        <p:blipFill>
          <a:blip r:embed="rId17"/>
          <a:stretch>
            <a:fillRect/>
          </a:stretch>
        </p:blipFill>
        <p:spPr>
          <a:xfrm>
            <a:off x="5111247" y="2703489"/>
            <a:ext cx="5749026" cy="1999661"/>
          </a:xfrm>
          <a:prstGeom prst="rect">
            <a:avLst/>
          </a:prstGeom>
        </p:spPr>
      </p:pic>
    </p:spTree>
    <p:extLst>
      <p:ext uri="{BB962C8B-B14F-4D97-AF65-F5344CB8AC3E}">
        <p14:creationId xmlns:p14="http://schemas.microsoft.com/office/powerpoint/2010/main" val="29093629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000" fill="hold"/>
                                            <p:tgtEl>
                                              <p:spTgt spid="12"/>
                                            </p:tgtEl>
                                            <p:attrNameLst>
                                              <p:attrName>ppt_x</p:attrName>
                                            </p:attrNameLst>
                                          </p:cBhvr>
                                          <p:tavLst>
                                            <p:tav tm="0">
                                              <p:val>
                                                <p:strVal val="0-#ppt_w/2"/>
                                              </p:val>
                                            </p:tav>
                                            <p:tav tm="100000">
                                              <p:val>
                                                <p:strVal val="#ppt_x"/>
                                              </p:val>
                                            </p:tav>
                                          </p:tavLst>
                                        </p:anim>
                                        <p:anim calcmode="lin" valueType="num">
                                          <p:cBhvr additive="base">
                                            <p:cTn id="12" dur="20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4"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down)">
                                          <p:cBhvr>
                                            <p:cTn id="16" dur="750"/>
                                            <p:tgtEl>
                                              <p:spTgt spid="39"/>
                                            </p:tgtEl>
                                          </p:cBhvr>
                                        </p:animEffect>
                                      </p:childTnLst>
                                    </p:cTn>
                                  </p:par>
                                </p:childTnLst>
                              </p:cTn>
                            </p:par>
                            <p:par>
                              <p:cTn id="17" fill="hold">
                                <p:stCondLst>
                                  <p:cond delay="2750"/>
                                </p:stCondLst>
                                <p:childTnLst>
                                  <p:par>
                                    <p:cTn id="18" presetID="2" presetClass="entr" presetSubtype="1" fill="hold" nodeType="afterEffect" p14:presetBounceEnd="49000">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14:bounceEnd="49000">
                                          <p:cBhvr additive="base">
                                            <p:cTn id="20" dur="1000" fill="hold"/>
                                            <p:tgtEl>
                                              <p:spTgt spid="37"/>
                                            </p:tgtEl>
                                            <p:attrNameLst>
                                              <p:attrName>ppt_x</p:attrName>
                                            </p:attrNameLst>
                                          </p:cBhvr>
                                          <p:tavLst>
                                            <p:tav tm="0">
                                              <p:val>
                                                <p:strVal val="#ppt_x"/>
                                              </p:val>
                                            </p:tav>
                                            <p:tav tm="100000">
                                              <p:val>
                                                <p:strVal val="#ppt_x"/>
                                              </p:val>
                                            </p:tav>
                                          </p:tavLst>
                                        </p:anim>
                                        <p:anim calcmode="lin" valueType="num" p14:bounceEnd="49000">
                                          <p:cBhvr additive="base">
                                            <p:cTn id="21" dur="1000" fill="hold"/>
                                            <p:tgtEl>
                                              <p:spTgt spid="37"/>
                                            </p:tgtEl>
                                            <p:attrNameLst>
                                              <p:attrName>ppt_y</p:attrName>
                                            </p:attrNameLst>
                                          </p:cBhvr>
                                          <p:tavLst>
                                            <p:tav tm="0">
                                              <p:val>
                                                <p:strVal val="0-#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barn(inVertical)">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000" fill="hold"/>
                                            <p:tgtEl>
                                              <p:spTgt spid="12"/>
                                            </p:tgtEl>
                                            <p:attrNameLst>
                                              <p:attrName>ppt_x</p:attrName>
                                            </p:attrNameLst>
                                          </p:cBhvr>
                                          <p:tavLst>
                                            <p:tav tm="0">
                                              <p:val>
                                                <p:strVal val="0-#ppt_w/2"/>
                                              </p:val>
                                            </p:tav>
                                            <p:tav tm="100000">
                                              <p:val>
                                                <p:strVal val="#ppt_x"/>
                                              </p:val>
                                            </p:tav>
                                          </p:tavLst>
                                        </p:anim>
                                        <p:anim calcmode="lin" valueType="num">
                                          <p:cBhvr additive="base">
                                            <p:cTn id="12" dur="20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4"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down)">
                                          <p:cBhvr>
                                            <p:cTn id="16" dur="750"/>
                                            <p:tgtEl>
                                              <p:spTgt spid="39"/>
                                            </p:tgtEl>
                                          </p:cBhvr>
                                        </p:animEffect>
                                      </p:childTnLst>
                                    </p:cTn>
                                  </p:par>
                                </p:childTnLst>
                              </p:cTn>
                            </p:par>
                            <p:par>
                              <p:cTn id="17" fill="hold">
                                <p:stCondLst>
                                  <p:cond delay="2750"/>
                                </p:stCondLst>
                                <p:childTnLst>
                                  <p:par>
                                    <p:cTn id="18" presetID="2" presetClass="entr" presetSubtype="1" fill="hold"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additive="base">
                                            <p:cTn id="20" dur="1000" fill="hold"/>
                                            <p:tgtEl>
                                              <p:spTgt spid="37"/>
                                            </p:tgtEl>
                                            <p:attrNameLst>
                                              <p:attrName>ppt_x</p:attrName>
                                            </p:attrNameLst>
                                          </p:cBhvr>
                                          <p:tavLst>
                                            <p:tav tm="0">
                                              <p:val>
                                                <p:strVal val="#ppt_x"/>
                                              </p:val>
                                            </p:tav>
                                            <p:tav tm="100000">
                                              <p:val>
                                                <p:strVal val="#ppt_x"/>
                                              </p:val>
                                            </p:tav>
                                          </p:tavLst>
                                        </p:anim>
                                        <p:anim calcmode="lin" valueType="num">
                                          <p:cBhvr additive="base">
                                            <p:cTn id="21" dur="1000" fill="hold"/>
                                            <p:tgtEl>
                                              <p:spTgt spid="37"/>
                                            </p:tgtEl>
                                            <p:attrNameLst>
                                              <p:attrName>ppt_y</p:attrName>
                                            </p:attrNameLst>
                                          </p:cBhvr>
                                          <p:tavLst>
                                            <p:tav tm="0">
                                              <p:val>
                                                <p:strVal val="0-#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barn(inVertical)">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9445" y="-82483"/>
            <a:ext cx="12579409" cy="7988598"/>
          </a:xfrm>
          <a:prstGeom prst="rect">
            <a:avLst/>
          </a:prstGeom>
        </p:spPr>
      </p:pic>
      <p:pic>
        <p:nvPicPr>
          <p:cNvPr id="3" name="图片 2"/>
          <p:cNvPicPr>
            <a:picLocks noChangeAspect="1"/>
          </p:cNvPicPr>
          <p:nvPr/>
        </p:nvPicPr>
        <p:blipFill>
          <a:blip r:embed="rId7"/>
          <a:stretch>
            <a:fillRect/>
          </a:stretch>
        </p:blipFill>
        <p:spPr>
          <a:xfrm>
            <a:off x="-588935" y="-395677"/>
            <a:ext cx="3974937" cy="2651990"/>
          </a:xfrm>
          <a:prstGeom prst="rect">
            <a:avLst/>
          </a:prstGeom>
        </p:spPr>
      </p:pic>
      <p:pic>
        <p:nvPicPr>
          <p:cNvPr id="22" name="图片 21"/>
          <p:cNvPicPr>
            <a:picLocks noChangeAspect="1"/>
          </p:cNvPicPr>
          <p:nvPr/>
        </p:nvPicPr>
        <p:blipFill>
          <a:blip r:embed="rId8"/>
          <a:stretch>
            <a:fillRect/>
          </a:stretch>
        </p:blipFill>
        <p:spPr>
          <a:xfrm>
            <a:off x="9214970" y="-446169"/>
            <a:ext cx="2438611" cy="2438611"/>
          </a:xfrm>
          <a:prstGeom prst="rect">
            <a:avLst/>
          </a:prstGeom>
        </p:spPr>
      </p:pic>
      <p:pic>
        <p:nvPicPr>
          <p:cNvPr id="2" name="图片 1"/>
          <p:cNvPicPr>
            <a:picLocks noChangeAspect="1"/>
          </p:cNvPicPr>
          <p:nvPr/>
        </p:nvPicPr>
        <p:blipFill>
          <a:blip r:embed="rId9"/>
          <a:stretch>
            <a:fillRect/>
          </a:stretch>
        </p:blipFill>
        <p:spPr>
          <a:xfrm>
            <a:off x="9182845" y="-83682"/>
            <a:ext cx="4102964" cy="2743438"/>
          </a:xfrm>
          <a:prstGeom prst="rect">
            <a:avLst/>
          </a:prstGeom>
        </p:spPr>
      </p:pic>
      <p:pic>
        <p:nvPicPr>
          <p:cNvPr id="36" name="Picture 35">
            <a:extLst>
              <a:ext uri="{FF2B5EF4-FFF2-40B4-BE49-F238E27FC236}">
                <a16:creationId xmlns:a16="http://schemas.microsoft.com/office/drawing/2014/main" id="{DAFD0E75-F0E2-455F-A1E7-65DE8BEC517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923704" y="558800"/>
            <a:ext cx="9268295" cy="6239361"/>
          </a:xfrm>
          <a:prstGeom prst="rect">
            <a:avLst/>
          </a:prstGeom>
        </p:spPr>
      </p:pic>
      <p:pic>
        <p:nvPicPr>
          <p:cNvPr id="4" name="图片 3"/>
          <p:cNvPicPr>
            <a:picLocks noChangeAspect="1"/>
          </p:cNvPicPr>
          <p:nvPr/>
        </p:nvPicPr>
        <p:blipFill>
          <a:blip r:embed="rId11"/>
          <a:stretch>
            <a:fillRect/>
          </a:stretch>
        </p:blipFill>
        <p:spPr>
          <a:xfrm>
            <a:off x="122057" y="690474"/>
            <a:ext cx="1322947" cy="1420491"/>
          </a:xfrm>
          <a:prstGeom prst="rect">
            <a:avLst/>
          </a:prstGeom>
        </p:spPr>
      </p:pic>
      <p:pic>
        <p:nvPicPr>
          <p:cNvPr id="21" name="PA_图片 5">
            <a:extLst>
              <a:ext uri="{FF2B5EF4-FFF2-40B4-BE49-F238E27FC236}">
                <a16:creationId xmlns:a16="http://schemas.microsoft.com/office/drawing/2014/main" id="{A9A22A9E-97DA-4ADC-ADD7-46559719808D}"/>
              </a:ext>
            </a:extLst>
          </p:cNvPr>
          <p:cNvPicPr>
            <a:picLocks noChangeAspect="1"/>
          </p:cNvPicPr>
          <p:nvPr>
            <p:custDataLst>
              <p:tags r:id="rId1"/>
            </p:custDataLst>
          </p:nvPr>
        </p:nvPicPr>
        <p:blipFill>
          <a:blip r:embed="rId12"/>
          <a:stretch>
            <a:fillRect/>
          </a:stretch>
        </p:blipFill>
        <p:spPr>
          <a:xfrm>
            <a:off x="10643395" y="4968196"/>
            <a:ext cx="1816569" cy="1549627"/>
          </a:xfrm>
          <a:prstGeom prst="rect">
            <a:avLst/>
          </a:prstGeom>
        </p:spPr>
      </p:pic>
      <p:pic>
        <p:nvPicPr>
          <p:cNvPr id="26" name="PA_图片 8">
            <a:extLst>
              <a:ext uri="{FF2B5EF4-FFF2-40B4-BE49-F238E27FC236}">
                <a16:creationId xmlns:a16="http://schemas.microsoft.com/office/drawing/2014/main" id="{9DDD65F6-D06C-40C6-B11F-BB4F6B5C393C}"/>
              </a:ext>
            </a:extLst>
          </p:cNvPr>
          <p:cNvPicPr>
            <a:picLocks noChangeAspect="1"/>
          </p:cNvPicPr>
          <p:nvPr>
            <p:custDataLst>
              <p:tags r:id="rId2"/>
            </p:custDataLst>
          </p:nvPr>
        </p:nvPicPr>
        <p:blipFill>
          <a:blip r:embed="rId13"/>
          <a:stretch>
            <a:fillRect/>
          </a:stretch>
        </p:blipFill>
        <p:spPr>
          <a:xfrm>
            <a:off x="3007916" y="6023533"/>
            <a:ext cx="698425" cy="635244"/>
          </a:xfrm>
          <a:prstGeom prst="rect">
            <a:avLst/>
          </a:prstGeom>
        </p:spPr>
      </p:pic>
      <p:pic>
        <p:nvPicPr>
          <p:cNvPr id="27" name="图片 17"/>
          <p:cNvPicPr>
            <a:picLocks noChangeAspect="1"/>
          </p:cNvPicPr>
          <p:nvPr/>
        </p:nvPicPr>
        <p:blipFill>
          <a:blip r:embed="rId14"/>
          <a:stretch>
            <a:fillRect/>
          </a:stretch>
        </p:blipFill>
        <p:spPr>
          <a:xfrm rot="20812872">
            <a:off x="11618115" y="6991161"/>
            <a:ext cx="711685" cy="1908955"/>
          </a:xfrm>
          <a:prstGeom prst="rect">
            <a:avLst/>
          </a:prstGeom>
        </p:spPr>
      </p:pic>
      <p:pic>
        <p:nvPicPr>
          <p:cNvPr id="28" name="图片 18"/>
          <p:cNvPicPr>
            <a:picLocks noChangeAspect="1"/>
          </p:cNvPicPr>
          <p:nvPr/>
        </p:nvPicPr>
        <p:blipFill>
          <a:blip r:embed="rId15"/>
          <a:stretch>
            <a:fillRect/>
          </a:stretch>
        </p:blipFill>
        <p:spPr>
          <a:xfrm>
            <a:off x="11218431" y="8539785"/>
            <a:ext cx="439257" cy="701740"/>
          </a:xfrm>
          <a:prstGeom prst="rect">
            <a:avLst/>
          </a:prstGeom>
        </p:spPr>
      </p:pic>
      <p:pic>
        <p:nvPicPr>
          <p:cNvPr id="30" name="图片 19"/>
          <p:cNvPicPr>
            <a:picLocks noChangeAspect="1"/>
          </p:cNvPicPr>
          <p:nvPr/>
        </p:nvPicPr>
        <p:blipFill>
          <a:blip r:embed="rId16"/>
          <a:stretch>
            <a:fillRect/>
          </a:stretch>
        </p:blipFill>
        <p:spPr>
          <a:xfrm>
            <a:off x="12224306" y="8956590"/>
            <a:ext cx="471316" cy="484832"/>
          </a:xfrm>
          <a:prstGeom prst="rect">
            <a:avLst/>
          </a:prstGeom>
        </p:spPr>
      </p:pic>
      <p:pic>
        <p:nvPicPr>
          <p:cNvPr id="31" name="图片 20"/>
          <p:cNvPicPr>
            <a:picLocks noChangeAspect="1"/>
          </p:cNvPicPr>
          <p:nvPr/>
        </p:nvPicPr>
        <p:blipFill>
          <a:blip r:embed="rId17"/>
          <a:stretch>
            <a:fillRect/>
          </a:stretch>
        </p:blipFill>
        <p:spPr>
          <a:xfrm rot="1423112">
            <a:off x="11656018" y="7168505"/>
            <a:ext cx="590804" cy="1593966"/>
          </a:xfrm>
          <a:prstGeom prst="rect">
            <a:avLst/>
          </a:prstGeom>
        </p:spPr>
      </p:pic>
      <p:pic>
        <p:nvPicPr>
          <p:cNvPr id="32" name="图片 21"/>
          <p:cNvPicPr>
            <a:picLocks noChangeAspect="1"/>
          </p:cNvPicPr>
          <p:nvPr/>
        </p:nvPicPr>
        <p:blipFill>
          <a:blip r:embed="rId18"/>
          <a:stretch>
            <a:fillRect/>
          </a:stretch>
        </p:blipFill>
        <p:spPr>
          <a:xfrm>
            <a:off x="11858491" y="6971063"/>
            <a:ext cx="356257" cy="2125755"/>
          </a:xfrm>
          <a:prstGeom prst="rect">
            <a:avLst/>
          </a:prstGeom>
        </p:spPr>
      </p:pic>
      <p:pic>
        <p:nvPicPr>
          <p:cNvPr id="33" name="PA_图片 7">
            <a:extLst>
              <a:ext uri="{FF2B5EF4-FFF2-40B4-BE49-F238E27FC236}">
                <a16:creationId xmlns:a16="http://schemas.microsoft.com/office/drawing/2014/main" id="{6D0BAA3D-431E-4D9D-B705-0E86AF7CCB50}"/>
              </a:ext>
            </a:extLst>
          </p:cNvPr>
          <p:cNvPicPr>
            <a:picLocks noChangeAspect="1"/>
          </p:cNvPicPr>
          <p:nvPr>
            <p:custDataLst>
              <p:tags r:id="rId3"/>
            </p:custDataLst>
          </p:nvPr>
        </p:nvPicPr>
        <p:blipFill>
          <a:blip r:embed="rId19"/>
          <a:stretch>
            <a:fillRect/>
          </a:stretch>
        </p:blipFill>
        <p:spPr>
          <a:xfrm>
            <a:off x="1104530" y="3241225"/>
            <a:ext cx="825094" cy="876300"/>
          </a:xfrm>
          <a:prstGeom prst="rect">
            <a:avLst/>
          </a:prstGeom>
        </p:spPr>
      </p:pic>
      <p:pic>
        <p:nvPicPr>
          <p:cNvPr id="37" name="Picture 36"/>
          <p:cNvPicPr>
            <a:picLocks noChangeAspect="1"/>
          </p:cNvPicPr>
          <p:nvPr/>
        </p:nvPicPr>
        <p:blipFill>
          <a:blip r:embed="rId20" cstate="print">
            <a:extLst>
              <a:ext uri="{BEBA8EAE-BF5A-486C-A8C5-ECC9F3942E4B}">
                <a14:imgProps xmlns:a14="http://schemas.microsoft.com/office/drawing/2010/main">
                  <a14:imgLayer r:embed="rId21">
                    <a14:imgEffect>
                      <a14:backgroundRemoval t="0" b="100000" l="178" r="100000">
                        <a14:foregroundMark x1="31083" y1="15700" x2="25044" y2="17406"/>
                        <a14:foregroundMark x1="25044" y1="17406" x2="23623" y2="24573"/>
                        <a14:foregroundMark x1="23623" y1="24573" x2="24689" y2="29693"/>
                        <a14:foregroundMark x1="25044" y1="29863" x2="42274" y2="34812"/>
                        <a14:foregroundMark x1="42274" y1="35324" x2="52931" y2="38908"/>
                        <a14:foregroundMark x1="53108" y1="40102" x2="64121" y2="40102"/>
                        <a14:foregroundMark x1="64476" y1="40785" x2="74067" y2="36177"/>
                        <a14:foregroundMark x1="74067" y1="36007" x2="84192" y2="31058"/>
                        <a14:foregroundMark x1="76554" y1="38908" x2="84725" y2="33959"/>
                        <a14:foregroundMark x1="86856" y1="36519" x2="89165" y2="23549"/>
                        <a14:foregroundMark x1="89165" y1="23208" x2="73357" y2="23549"/>
                        <a14:foregroundMark x1="77265" y1="22184" x2="78508" y2="11604"/>
                        <a14:foregroundMark x1="77087" y1="11433" x2="66963" y2="11433"/>
                        <a14:foregroundMark x1="66963" y1="11433" x2="65897" y2="2560"/>
                        <a14:foregroundMark x1="60924" y1="3242" x2="53641" y2="6826"/>
                        <a14:foregroundMark x1="57194" y1="6826" x2="57194" y2="6826"/>
                        <a14:foregroundMark x1="17584" y1="45392" x2="21137" y2="49147"/>
                        <a14:foregroundMark x1="10480" y1="42662" x2="13677" y2="45392"/>
                        <a14:foregroundMark x1="7282" y1="46246" x2="12966" y2="46246"/>
                        <a14:foregroundMark x1="14387" y1="47440" x2="10835" y2="49659"/>
                        <a14:foregroundMark x1="27886" y1="47440" x2="29663" y2="47782"/>
                        <a14:foregroundMark x1="31794" y1="44881" x2="35169" y2="44881"/>
                        <a14:foregroundMark x1="64476" y1="48976" x2="66607" y2="50341"/>
                        <a14:foregroundMark x1="71226" y1="52901" x2="72114" y2="54608"/>
                        <a14:foregroundMark x1="82238" y1="53925" x2="84192" y2="62628"/>
                        <a14:foregroundMark x1="69272" y1="53072" x2="70870" y2="54266"/>
                        <a14:foregroundMark x1="79041" y1="53072" x2="81528" y2="73720"/>
                        <a14:foregroundMark x1="70693" y1="61092" x2="73357" y2="65529"/>
                        <a14:foregroundMark x1="45293" y1="55631" x2="38899" y2="67406"/>
                        <a14:foregroundMark x1="7460" y1="62799" x2="3908" y2="69454"/>
                        <a14:foregroundMark x1="13854" y1="62628" x2="14565" y2="63311"/>
                        <a14:foregroundMark x1="85790" y1="67918" x2="84192" y2="78328"/>
                        <a14:foregroundMark x1="85790" y1="69625" x2="90409" y2="78328"/>
                        <a14:foregroundMark x1="77265" y1="89420" x2="89343" y2="94539"/>
                        <a14:foregroundMark x1="78686" y1="87031" x2="75844" y2="87031"/>
                        <a14:foregroundMark x1="82060" y1="86348" x2="83659" y2="86348"/>
                        <a14:foregroundMark x1="32327" y1="85836" x2="29663" y2="94710"/>
                        <a14:foregroundMark x1="39964" y1="86519" x2="38011" y2="96246"/>
                        <a14:foregroundMark x1="44938" y1="12287" x2="48845" y2="16894"/>
                        <a14:foregroundMark x1="36767" y1="9556" x2="42806" y2="11263"/>
                      </a14:backgroundRemoval>
                    </a14:imgEffect>
                  </a14:imgLayer>
                </a14:imgProps>
              </a:ext>
              <a:ext uri="{28A0092B-C50C-407E-A947-70E740481C1C}">
                <a14:useLocalDpi xmlns:a14="http://schemas.microsoft.com/office/drawing/2010/main" val="0"/>
              </a:ext>
            </a:extLst>
          </a:blip>
          <a:stretch>
            <a:fillRect/>
          </a:stretch>
        </p:blipFill>
        <p:spPr>
          <a:xfrm>
            <a:off x="200962" y="3003572"/>
            <a:ext cx="3736038" cy="3888664"/>
          </a:xfrm>
          <a:prstGeom prst="rect">
            <a:avLst/>
          </a:prstGeom>
        </p:spPr>
      </p:pic>
      <p:sp>
        <p:nvSpPr>
          <p:cNvPr id="24" name="TextBox 23"/>
          <p:cNvSpPr txBox="1"/>
          <p:nvPr/>
        </p:nvSpPr>
        <p:spPr>
          <a:xfrm>
            <a:off x="3566160" y="1241158"/>
            <a:ext cx="7056732"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FFFF00"/>
                </a:solidFill>
                <a:effectLst/>
                <a:uLnTx/>
                <a:uFillTx/>
                <a:latin typeface="Arial" panose="020B0604020202020204" pitchFamily="34" charset="0"/>
                <a:ea typeface="+mn-ea"/>
                <a:cs typeface="Arial" panose="020B0604020202020204" pitchFamily="34" charset="0"/>
              </a:rPr>
              <a:t>Nêu</a:t>
            </a:r>
            <a:r>
              <a:rPr kumimoji="0" lang="en-US" sz="36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 </a:t>
            </a:r>
            <a:r>
              <a:rPr kumimoji="0" lang="en-US" sz="3600" b="1" i="0" u="none" strike="noStrike" kern="1200" cap="none" spc="0" normalizeH="0" baseline="0" noProof="0" dirty="0" err="1">
                <a:ln>
                  <a:noFill/>
                </a:ln>
                <a:solidFill>
                  <a:srgbClr val="FFFF00"/>
                </a:solidFill>
                <a:effectLst/>
                <a:uLnTx/>
                <a:uFillTx/>
                <a:latin typeface="Arial" panose="020B0604020202020204" pitchFamily="34" charset="0"/>
                <a:ea typeface="+mn-ea"/>
                <a:cs typeface="Arial" panose="020B0604020202020204" pitchFamily="34" charset="0"/>
              </a:rPr>
              <a:t>cách</a:t>
            </a:r>
            <a:r>
              <a:rPr kumimoji="0" lang="en-US" sz="36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 so </a:t>
            </a:r>
            <a:r>
              <a:rPr kumimoji="0" lang="en-US" sz="3600" b="1" i="0" u="none" strike="noStrike" kern="1200" cap="none" spc="0" normalizeH="0" baseline="0" noProof="0" dirty="0" err="1">
                <a:ln>
                  <a:noFill/>
                </a:ln>
                <a:solidFill>
                  <a:srgbClr val="FFFF00"/>
                </a:solidFill>
                <a:effectLst/>
                <a:uLnTx/>
                <a:uFillTx/>
                <a:latin typeface="Arial" panose="020B0604020202020204" pitchFamily="34" charset="0"/>
                <a:ea typeface="+mn-ea"/>
                <a:cs typeface="Arial" panose="020B0604020202020204" pitchFamily="34" charset="0"/>
              </a:rPr>
              <a:t>sánh</a:t>
            </a:r>
            <a:r>
              <a:rPr kumimoji="0" lang="en-US" sz="36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 </a:t>
            </a:r>
            <a:r>
              <a:rPr kumimoji="0" lang="en-US" sz="3600" b="1" i="0" u="none" strike="noStrike" kern="1200" cap="none" spc="0" normalizeH="0" baseline="0" noProof="0" dirty="0" err="1">
                <a:ln>
                  <a:noFill/>
                </a:ln>
                <a:solidFill>
                  <a:srgbClr val="FFFF00"/>
                </a:solidFill>
                <a:effectLst/>
                <a:uLnTx/>
                <a:uFillTx/>
                <a:latin typeface="Arial" panose="020B0604020202020204" pitchFamily="34" charset="0"/>
                <a:ea typeface="+mn-ea"/>
                <a:cs typeface="Arial" panose="020B0604020202020204" pitchFamily="34" charset="0"/>
              </a:rPr>
              <a:t>hai</a:t>
            </a:r>
            <a:r>
              <a:rPr kumimoji="0" lang="en-US" sz="36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 </a:t>
            </a:r>
            <a:r>
              <a:rPr kumimoji="0" lang="en-US" sz="3600" b="1" i="0" u="none" strike="noStrike" kern="1200" cap="none" spc="0" normalizeH="0" baseline="0" noProof="0" dirty="0" err="1">
                <a:ln>
                  <a:noFill/>
                </a:ln>
                <a:solidFill>
                  <a:srgbClr val="FFFF00"/>
                </a:solidFill>
                <a:effectLst/>
                <a:uLnTx/>
                <a:uFillTx/>
                <a:latin typeface="Arial" panose="020B0604020202020204" pitchFamily="34" charset="0"/>
                <a:ea typeface="+mn-ea"/>
                <a:cs typeface="Arial" panose="020B0604020202020204" pitchFamily="34" charset="0"/>
              </a:rPr>
              <a:t>phân</a:t>
            </a:r>
            <a:r>
              <a:rPr kumimoji="0" lang="en-US" sz="36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 </a:t>
            </a:r>
            <a:r>
              <a:rPr kumimoji="0" lang="en-US" sz="3600" b="1" i="0" u="none" strike="noStrike" kern="1200" cap="none" spc="0" normalizeH="0" baseline="0" noProof="0" dirty="0" err="1">
                <a:ln>
                  <a:noFill/>
                </a:ln>
                <a:solidFill>
                  <a:srgbClr val="FFFF00"/>
                </a:solidFill>
                <a:effectLst/>
                <a:uLnTx/>
                <a:uFillTx/>
                <a:latin typeface="Arial" panose="020B0604020202020204" pitchFamily="34" charset="0"/>
                <a:ea typeface="+mn-ea"/>
                <a:cs typeface="Arial" panose="020B0604020202020204" pitchFamily="34" charset="0"/>
              </a:rPr>
              <a:t>số</a:t>
            </a:r>
            <a:r>
              <a:rPr kumimoji="0" lang="en-US" sz="36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 </a:t>
            </a:r>
            <a:r>
              <a:rPr kumimoji="0" lang="en-US" sz="3600" b="1" i="0" u="none" strike="noStrike" kern="1200" cap="none" spc="0" normalizeH="0" baseline="0" noProof="0" dirty="0" err="1">
                <a:ln>
                  <a:noFill/>
                </a:ln>
                <a:solidFill>
                  <a:srgbClr val="FFFF00"/>
                </a:solidFill>
                <a:effectLst/>
                <a:uLnTx/>
                <a:uFillTx/>
                <a:latin typeface="Arial" panose="020B0604020202020204" pitchFamily="34" charset="0"/>
                <a:ea typeface="+mn-ea"/>
                <a:cs typeface="Arial" panose="020B0604020202020204" pitchFamily="34" charset="0"/>
              </a:rPr>
              <a:t>có</a:t>
            </a:r>
            <a:r>
              <a:rPr kumimoji="0" lang="en-US" sz="36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 </a:t>
            </a:r>
            <a:r>
              <a:rPr kumimoji="0" lang="en-US" sz="3600" b="1" i="0" u="none" strike="noStrike" kern="1200" cap="none" spc="0" normalizeH="0" baseline="0" noProof="0" dirty="0" err="1">
                <a:ln>
                  <a:noFill/>
                </a:ln>
                <a:solidFill>
                  <a:srgbClr val="FFFF00"/>
                </a:solidFill>
                <a:effectLst/>
                <a:uLnTx/>
                <a:uFillTx/>
                <a:latin typeface="Arial" panose="020B0604020202020204" pitchFamily="34" charset="0"/>
                <a:ea typeface="+mn-ea"/>
                <a:cs typeface="Arial" panose="020B0604020202020204" pitchFamily="34" charset="0"/>
              </a:rPr>
              <a:t>cùng</a:t>
            </a:r>
            <a:r>
              <a:rPr kumimoji="0" lang="en-US" sz="36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 </a:t>
            </a:r>
            <a:r>
              <a:rPr kumimoji="0" lang="en-US" sz="3600" b="1" i="0" u="none" strike="noStrike" kern="1200" cap="none" spc="0" normalizeH="0" baseline="0" noProof="0" dirty="0" err="1">
                <a:ln>
                  <a:noFill/>
                </a:ln>
                <a:solidFill>
                  <a:srgbClr val="FFFF00"/>
                </a:solidFill>
                <a:effectLst/>
                <a:uLnTx/>
                <a:uFillTx/>
                <a:latin typeface="Arial" panose="020B0604020202020204" pitchFamily="34" charset="0"/>
                <a:ea typeface="+mn-ea"/>
                <a:cs typeface="Arial" panose="020B0604020202020204" pitchFamily="34" charset="0"/>
              </a:rPr>
              <a:t>mẫu</a:t>
            </a:r>
            <a:r>
              <a:rPr kumimoji="0" lang="en-US" sz="36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 </a:t>
            </a:r>
            <a:r>
              <a:rPr kumimoji="0" lang="en-US" sz="3600" b="1" i="0" u="none" strike="noStrike" kern="1200" cap="none" spc="0" normalizeH="0" baseline="0" noProof="0" dirty="0" err="1">
                <a:ln>
                  <a:noFill/>
                </a:ln>
                <a:solidFill>
                  <a:srgbClr val="FFFF00"/>
                </a:solidFill>
                <a:effectLst/>
                <a:uLnTx/>
                <a:uFillTx/>
                <a:latin typeface="Arial" panose="020B0604020202020204" pitchFamily="34" charset="0"/>
                <a:ea typeface="+mn-ea"/>
                <a:cs typeface="Arial" panose="020B0604020202020204" pitchFamily="34" charset="0"/>
              </a:rPr>
              <a:t>số</a:t>
            </a:r>
            <a:r>
              <a:rPr kumimoji="0" lang="en-US" sz="36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a:t>
            </a:r>
          </a:p>
        </p:txBody>
      </p:sp>
      <p:sp>
        <p:nvSpPr>
          <p:cNvPr id="29" name="TextBox 28"/>
          <p:cNvSpPr txBox="1"/>
          <p:nvPr/>
        </p:nvSpPr>
        <p:spPr>
          <a:xfrm>
            <a:off x="3669260" y="2698819"/>
            <a:ext cx="7608340" cy="2246769"/>
          </a:xfrm>
          <a:prstGeom prst="rect">
            <a:avLst/>
          </a:prstGeom>
          <a:noFill/>
        </p:spPr>
        <p:txBody>
          <a:bodyPr wrap="square" rtlCol="0">
            <a:spAutoFit/>
          </a:bodyPr>
          <a:lstStyle/>
          <a:p>
            <a:pPr lvl="0" algn="just"/>
            <a:r>
              <a:rPr lang="vi-VN" sz="2800" b="1" dirty="0">
                <a:solidFill>
                  <a:srgbClr val="FFFFFF"/>
                </a:solidFill>
                <a:latin typeface="Cambria" panose="02040503050406030204" pitchFamily="18" charset="0"/>
                <a:ea typeface="Cambria" panose="02040503050406030204" pitchFamily="18" charset="0"/>
                <a:cs typeface="Arial" panose="020B0604020202020204" pitchFamily="34" charset="0"/>
              </a:rPr>
              <a:t>Trong hai phân số cùng mẫu số: </a:t>
            </a:r>
          </a:p>
          <a:p>
            <a:pPr marL="342900" lvl="0" indent="-342900" algn="just">
              <a:buFont typeface="Arial" panose="020B0604020202020204" pitchFamily="34" charset="0"/>
              <a:buChar char="•"/>
            </a:pPr>
            <a:r>
              <a:rPr lang="vi-VN" sz="2800" b="1" dirty="0">
                <a:solidFill>
                  <a:srgbClr val="FFFFFF"/>
                </a:solidFill>
                <a:latin typeface="Cambria" panose="02040503050406030204" pitchFamily="18" charset="0"/>
                <a:ea typeface="Cambria" panose="02040503050406030204" pitchFamily="18" charset="0"/>
                <a:cs typeface="Arial" panose="020B0604020202020204" pitchFamily="34" charset="0"/>
              </a:rPr>
              <a:t>Phân số nào có tử số bé hơn thì bé hơn.</a:t>
            </a:r>
          </a:p>
          <a:p>
            <a:pPr marL="342900" lvl="0" indent="-342900" algn="just">
              <a:buFont typeface="Arial" panose="020B0604020202020204" pitchFamily="34" charset="0"/>
              <a:buChar char="•"/>
            </a:pPr>
            <a:r>
              <a:rPr lang="vi-VN" sz="2800" b="1" dirty="0">
                <a:solidFill>
                  <a:srgbClr val="FFFFFF"/>
                </a:solidFill>
                <a:latin typeface="Cambria" panose="02040503050406030204" pitchFamily="18" charset="0"/>
                <a:ea typeface="Cambria" panose="02040503050406030204" pitchFamily="18" charset="0"/>
                <a:cs typeface="Arial" panose="020B0604020202020204" pitchFamily="34" charset="0"/>
              </a:rPr>
              <a:t>Phân số nào có tử số lớn hơn thì lớn hơn.</a:t>
            </a:r>
          </a:p>
          <a:p>
            <a:pPr marL="342900" lvl="0" indent="-342900" algn="just">
              <a:buFont typeface="Arial" panose="020B0604020202020204" pitchFamily="34" charset="0"/>
              <a:buChar char="•"/>
            </a:pPr>
            <a:r>
              <a:rPr lang="vi-VN" sz="2800" b="1" dirty="0">
                <a:solidFill>
                  <a:srgbClr val="FFFFFF"/>
                </a:solidFill>
                <a:latin typeface="Cambria" panose="02040503050406030204" pitchFamily="18" charset="0"/>
                <a:ea typeface="Cambria" panose="02040503050406030204" pitchFamily="18" charset="0"/>
                <a:cs typeface="Arial" panose="020B0604020202020204" pitchFamily="34" charset="0"/>
              </a:rPr>
              <a:t>Nếu tử số bằng nhau thì hai phân số đó bằng nhau.</a:t>
            </a:r>
          </a:p>
        </p:txBody>
      </p:sp>
    </p:spTree>
    <p:extLst>
      <p:ext uri="{BB962C8B-B14F-4D97-AF65-F5344CB8AC3E}">
        <p14:creationId xmlns:p14="http://schemas.microsoft.com/office/powerpoint/2010/main" val="18415245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0-#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2000" fill="hold"/>
                                        <p:tgtEl>
                                          <p:spTgt spid="3"/>
                                        </p:tgtEl>
                                        <p:attrNameLst>
                                          <p:attrName>ppt_x</p:attrName>
                                        </p:attrNameLst>
                                      </p:cBhvr>
                                      <p:tavLst>
                                        <p:tav tm="0">
                                          <p:val>
                                            <p:strVal val="1+#ppt_w/2"/>
                                          </p:val>
                                        </p:tav>
                                        <p:tav tm="100000">
                                          <p:val>
                                            <p:strVal val="#ppt_x"/>
                                          </p:val>
                                        </p:tav>
                                      </p:tavLst>
                                    </p:anim>
                                    <p:anim calcmode="lin" valueType="num">
                                      <p:cBhvr additive="base">
                                        <p:cTn id="12" dur="20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1000" fill="hold"/>
                                        <p:tgtEl>
                                          <p:spTgt spid="22"/>
                                        </p:tgtEl>
                                        <p:attrNameLst>
                                          <p:attrName>ppt_x</p:attrName>
                                        </p:attrNameLst>
                                      </p:cBhvr>
                                      <p:tavLst>
                                        <p:tav tm="0">
                                          <p:val>
                                            <p:strVal val="1+#ppt_w/2"/>
                                          </p:val>
                                        </p:tav>
                                        <p:tav tm="100000">
                                          <p:val>
                                            <p:strVal val="#ppt_x"/>
                                          </p:val>
                                        </p:tav>
                                      </p:tavLst>
                                    </p:anim>
                                    <p:anim calcmode="lin" valueType="num">
                                      <p:cBhvr additive="base">
                                        <p:cTn id="16" dur="1000" fill="hold"/>
                                        <p:tgtEl>
                                          <p:spTgt spid="22"/>
                                        </p:tgtEl>
                                        <p:attrNameLst>
                                          <p:attrName>ppt_y</p:attrName>
                                        </p:attrNameLst>
                                      </p:cBhvr>
                                      <p:tavLst>
                                        <p:tav tm="0">
                                          <p:val>
                                            <p:strVal val="#ppt_y"/>
                                          </p:val>
                                        </p:tav>
                                        <p:tav tm="100000">
                                          <p:val>
                                            <p:strVal val="#ppt_y"/>
                                          </p:val>
                                        </p:tav>
                                      </p:tavLst>
                                    </p:anim>
                                  </p:childTnLst>
                                </p:cTn>
                              </p:par>
                              <p:par>
                                <p:cTn id="17" presetID="26" presetClass="entr" presetSubtype="0" fill="hold" nodeType="withEffect">
                                  <p:stCondLst>
                                    <p:cond delay="100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290">
                                          <p:stCondLst>
                                            <p:cond delay="0"/>
                                          </p:stCondLst>
                                        </p:cTn>
                                        <p:tgtEl>
                                          <p:spTgt spid="4"/>
                                        </p:tgtEl>
                                      </p:cBhvr>
                                    </p:animEffect>
                                    <p:anim calcmode="lin" valueType="num">
                                      <p:cBhvr>
                                        <p:cTn id="20" dur="911"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1" dur="332"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2" dur="332" tmFilter="0, 0; 0.125,0.2665; 0.25,0.4; 0.375,0.465; 0.5,0.5;  0.625,0.535; 0.75,0.6; 0.875,0.7335; 1,1">
                                          <p:stCondLst>
                                            <p:cond delay="332"/>
                                          </p:stCondLst>
                                        </p:cTn>
                                        <p:tgtEl>
                                          <p:spTgt spid="4"/>
                                        </p:tgtEl>
                                        <p:attrNameLst>
                                          <p:attrName>ppt_y</p:attrName>
                                        </p:attrNameLst>
                                      </p:cBhvr>
                                      <p:tavLst>
                                        <p:tav tm="0" fmla="#ppt_y-sin(pi*$)/9">
                                          <p:val>
                                            <p:fltVal val="0"/>
                                          </p:val>
                                        </p:tav>
                                        <p:tav tm="100000">
                                          <p:val>
                                            <p:fltVal val="1"/>
                                          </p:val>
                                        </p:tav>
                                      </p:tavLst>
                                    </p:anim>
                                    <p:anim calcmode="lin" valueType="num">
                                      <p:cBhvr>
                                        <p:cTn id="23" dur="166" tmFilter="0, 0; 0.125,0.2665; 0.25,0.4; 0.375,0.465; 0.5,0.5;  0.625,0.535; 0.75,0.6; 0.875,0.7335; 1,1">
                                          <p:stCondLst>
                                            <p:cond delay="662"/>
                                          </p:stCondLst>
                                        </p:cTn>
                                        <p:tgtEl>
                                          <p:spTgt spid="4"/>
                                        </p:tgtEl>
                                        <p:attrNameLst>
                                          <p:attrName>ppt_y</p:attrName>
                                        </p:attrNameLst>
                                      </p:cBhvr>
                                      <p:tavLst>
                                        <p:tav tm="0" fmla="#ppt_y-sin(pi*$)/27">
                                          <p:val>
                                            <p:fltVal val="0"/>
                                          </p:val>
                                        </p:tav>
                                        <p:tav tm="100000">
                                          <p:val>
                                            <p:fltVal val="1"/>
                                          </p:val>
                                        </p:tav>
                                      </p:tavLst>
                                    </p:anim>
                                    <p:anim calcmode="lin" valueType="num">
                                      <p:cBhvr>
                                        <p:cTn id="24" dur="82" tmFilter="0, 0; 0.125,0.2665; 0.25,0.4; 0.375,0.465; 0.5,0.5;  0.625,0.535; 0.75,0.6; 0.875,0.7335; 1,1">
                                          <p:stCondLst>
                                            <p:cond delay="828"/>
                                          </p:stCondLst>
                                        </p:cTn>
                                        <p:tgtEl>
                                          <p:spTgt spid="4"/>
                                        </p:tgtEl>
                                        <p:attrNameLst>
                                          <p:attrName>ppt_y</p:attrName>
                                        </p:attrNameLst>
                                      </p:cBhvr>
                                      <p:tavLst>
                                        <p:tav tm="0" fmla="#ppt_y-sin(pi*$)/81">
                                          <p:val>
                                            <p:fltVal val="0"/>
                                          </p:val>
                                        </p:tav>
                                        <p:tav tm="100000">
                                          <p:val>
                                            <p:fltVal val="1"/>
                                          </p:val>
                                        </p:tav>
                                      </p:tavLst>
                                    </p:anim>
                                    <p:animScale>
                                      <p:cBhvr>
                                        <p:cTn id="25" dur="13">
                                          <p:stCondLst>
                                            <p:cond delay="325"/>
                                          </p:stCondLst>
                                        </p:cTn>
                                        <p:tgtEl>
                                          <p:spTgt spid="4"/>
                                        </p:tgtEl>
                                      </p:cBhvr>
                                      <p:to x="100000" y="60000"/>
                                    </p:animScale>
                                    <p:animScale>
                                      <p:cBhvr>
                                        <p:cTn id="26" dur="83" decel="50000">
                                          <p:stCondLst>
                                            <p:cond delay="338"/>
                                          </p:stCondLst>
                                        </p:cTn>
                                        <p:tgtEl>
                                          <p:spTgt spid="4"/>
                                        </p:tgtEl>
                                      </p:cBhvr>
                                      <p:to x="100000" y="100000"/>
                                    </p:animScale>
                                    <p:animScale>
                                      <p:cBhvr>
                                        <p:cTn id="27" dur="13">
                                          <p:stCondLst>
                                            <p:cond delay="656"/>
                                          </p:stCondLst>
                                        </p:cTn>
                                        <p:tgtEl>
                                          <p:spTgt spid="4"/>
                                        </p:tgtEl>
                                      </p:cBhvr>
                                      <p:to x="100000" y="80000"/>
                                    </p:animScale>
                                    <p:animScale>
                                      <p:cBhvr>
                                        <p:cTn id="28" dur="83" decel="50000">
                                          <p:stCondLst>
                                            <p:cond delay="669"/>
                                          </p:stCondLst>
                                        </p:cTn>
                                        <p:tgtEl>
                                          <p:spTgt spid="4"/>
                                        </p:tgtEl>
                                      </p:cBhvr>
                                      <p:to x="100000" y="100000"/>
                                    </p:animScale>
                                    <p:animScale>
                                      <p:cBhvr>
                                        <p:cTn id="29" dur="13">
                                          <p:stCondLst>
                                            <p:cond delay="821"/>
                                          </p:stCondLst>
                                        </p:cTn>
                                        <p:tgtEl>
                                          <p:spTgt spid="4"/>
                                        </p:tgtEl>
                                      </p:cBhvr>
                                      <p:to x="100000" y="90000"/>
                                    </p:animScale>
                                    <p:animScale>
                                      <p:cBhvr>
                                        <p:cTn id="30" dur="83" decel="50000">
                                          <p:stCondLst>
                                            <p:cond delay="834"/>
                                          </p:stCondLst>
                                        </p:cTn>
                                        <p:tgtEl>
                                          <p:spTgt spid="4"/>
                                        </p:tgtEl>
                                      </p:cBhvr>
                                      <p:to x="100000" y="100000"/>
                                    </p:animScale>
                                    <p:animScale>
                                      <p:cBhvr>
                                        <p:cTn id="31" dur="13">
                                          <p:stCondLst>
                                            <p:cond delay="904"/>
                                          </p:stCondLst>
                                        </p:cTn>
                                        <p:tgtEl>
                                          <p:spTgt spid="4"/>
                                        </p:tgtEl>
                                      </p:cBhvr>
                                      <p:to x="100000" y="95000"/>
                                    </p:animScale>
                                    <p:animScale>
                                      <p:cBhvr>
                                        <p:cTn id="32" dur="83" decel="50000">
                                          <p:stCondLst>
                                            <p:cond delay="917"/>
                                          </p:stCondLst>
                                        </p:cTn>
                                        <p:tgtEl>
                                          <p:spTgt spid="4"/>
                                        </p:tgtEl>
                                      </p:cBhvr>
                                      <p:to x="100000" y="100000"/>
                                    </p:animScale>
                                  </p:childTnLst>
                                </p:cTn>
                              </p:par>
                              <p:par>
                                <p:cTn id="33" presetID="53" presetClass="entr" presetSubtype="528" fill="hold" nodeType="withEffect">
                                  <p:stCondLst>
                                    <p:cond delay="100"/>
                                  </p:stCondLst>
                                  <p:childTnLst>
                                    <p:set>
                                      <p:cBhvr>
                                        <p:cTn id="34" dur="1" fill="hold">
                                          <p:stCondLst>
                                            <p:cond delay="0"/>
                                          </p:stCondLst>
                                        </p:cTn>
                                        <p:tgtEl>
                                          <p:spTgt spid="21"/>
                                        </p:tgtEl>
                                        <p:attrNameLst>
                                          <p:attrName>style.visibility</p:attrName>
                                        </p:attrNameLst>
                                      </p:cBhvr>
                                      <p:to>
                                        <p:strVal val="visible"/>
                                      </p:to>
                                    </p:set>
                                    <p:anim calcmode="lin" valueType="num">
                                      <p:cBhvr>
                                        <p:cTn id="35" dur="500" fill="hold"/>
                                        <p:tgtEl>
                                          <p:spTgt spid="21"/>
                                        </p:tgtEl>
                                        <p:attrNameLst>
                                          <p:attrName>ppt_w</p:attrName>
                                        </p:attrNameLst>
                                      </p:cBhvr>
                                      <p:tavLst>
                                        <p:tav tm="0">
                                          <p:val>
                                            <p:fltVal val="0"/>
                                          </p:val>
                                        </p:tav>
                                        <p:tav tm="100000">
                                          <p:val>
                                            <p:strVal val="#ppt_w"/>
                                          </p:val>
                                        </p:tav>
                                      </p:tavLst>
                                    </p:anim>
                                    <p:anim calcmode="lin" valueType="num">
                                      <p:cBhvr>
                                        <p:cTn id="36" dur="500" fill="hold"/>
                                        <p:tgtEl>
                                          <p:spTgt spid="21"/>
                                        </p:tgtEl>
                                        <p:attrNameLst>
                                          <p:attrName>ppt_h</p:attrName>
                                        </p:attrNameLst>
                                      </p:cBhvr>
                                      <p:tavLst>
                                        <p:tav tm="0">
                                          <p:val>
                                            <p:fltVal val="0"/>
                                          </p:val>
                                        </p:tav>
                                        <p:tav tm="100000">
                                          <p:val>
                                            <p:strVal val="#ppt_h"/>
                                          </p:val>
                                        </p:tav>
                                      </p:tavLst>
                                    </p:anim>
                                    <p:animEffect transition="in" filter="fade">
                                      <p:cBhvr>
                                        <p:cTn id="37" dur="500"/>
                                        <p:tgtEl>
                                          <p:spTgt spid="21"/>
                                        </p:tgtEl>
                                      </p:cBhvr>
                                    </p:animEffect>
                                    <p:anim calcmode="lin" valueType="num">
                                      <p:cBhvr>
                                        <p:cTn id="38" dur="500" fill="hold"/>
                                        <p:tgtEl>
                                          <p:spTgt spid="21"/>
                                        </p:tgtEl>
                                        <p:attrNameLst>
                                          <p:attrName>ppt_x</p:attrName>
                                        </p:attrNameLst>
                                      </p:cBhvr>
                                      <p:tavLst>
                                        <p:tav tm="0">
                                          <p:val>
                                            <p:fltVal val="0.5"/>
                                          </p:val>
                                        </p:tav>
                                        <p:tav tm="100000">
                                          <p:val>
                                            <p:strVal val="#ppt_x"/>
                                          </p:val>
                                        </p:tav>
                                      </p:tavLst>
                                    </p:anim>
                                    <p:anim calcmode="lin" valueType="num">
                                      <p:cBhvr>
                                        <p:cTn id="39" dur="500" fill="hold"/>
                                        <p:tgtEl>
                                          <p:spTgt spid="21"/>
                                        </p:tgtEl>
                                        <p:attrNameLst>
                                          <p:attrName>ppt_y</p:attrName>
                                        </p:attrNameLst>
                                      </p:cBhvr>
                                      <p:tavLst>
                                        <p:tav tm="0">
                                          <p:val>
                                            <p:fltVal val="0.5"/>
                                          </p:val>
                                        </p:tav>
                                        <p:tav tm="100000">
                                          <p:val>
                                            <p:strVal val="#ppt_y"/>
                                          </p:val>
                                        </p:tav>
                                      </p:tavLst>
                                    </p:anim>
                                  </p:childTnLst>
                                </p:cTn>
                              </p:par>
                              <p:par>
                                <p:cTn id="40" presetID="53" presetClass="entr" presetSubtype="528" fill="hold" nodeType="withEffect">
                                  <p:stCondLst>
                                    <p:cond delay="50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100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grpId="0" nodeType="clickEffect">
                                  <p:stCondLst>
                                    <p:cond delay="0"/>
                                  </p:stCondLst>
                                  <p:childTnLst>
                                    <p:set>
                                      <p:cBhvr>
                                        <p:cTn id="57" dur="1" fill="hold">
                                          <p:stCondLst>
                                            <p:cond delay="0"/>
                                          </p:stCondLst>
                                        </p:cTn>
                                        <p:tgtEl>
                                          <p:spTgt spid="29"/>
                                        </p:tgtEl>
                                        <p:attrNameLst>
                                          <p:attrName>style.visibility</p:attrName>
                                        </p:attrNameLst>
                                      </p:cBhvr>
                                      <p:to>
                                        <p:strVal val="visible"/>
                                      </p:to>
                                    </p:set>
                                    <p:anim calcmode="lin" valueType="num">
                                      <p:cBhvr>
                                        <p:cTn id="58" dur="500" fill="hold"/>
                                        <p:tgtEl>
                                          <p:spTgt spid="29"/>
                                        </p:tgtEl>
                                        <p:attrNameLst>
                                          <p:attrName>ppt_w</p:attrName>
                                        </p:attrNameLst>
                                      </p:cBhvr>
                                      <p:tavLst>
                                        <p:tav tm="0">
                                          <p:val>
                                            <p:fltVal val="0"/>
                                          </p:val>
                                        </p:tav>
                                        <p:tav tm="100000">
                                          <p:val>
                                            <p:strVal val="#ppt_w"/>
                                          </p:val>
                                        </p:tav>
                                      </p:tavLst>
                                    </p:anim>
                                    <p:anim calcmode="lin" valueType="num">
                                      <p:cBhvr>
                                        <p:cTn id="59" dur="500" fill="hold"/>
                                        <p:tgtEl>
                                          <p:spTgt spid="29"/>
                                        </p:tgtEl>
                                        <p:attrNameLst>
                                          <p:attrName>ppt_h</p:attrName>
                                        </p:attrNameLst>
                                      </p:cBhvr>
                                      <p:tavLst>
                                        <p:tav tm="0">
                                          <p:val>
                                            <p:fltVal val="0"/>
                                          </p:val>
                                        </p:tav>
                                        <p:tav tm="100000">
                                          <p:val>
                                            <p:strVal val="#ppt_h"/>
                                          </p:val>
                                        </p:tav>
                                      </p:tavLst>
                                    </p:anim>
                                    <p:animEffect transition="in" filter="fade">
                                      <p:cBhvr>
                                        <p:cTn id="6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9445" y="-82483"/>
            <a:ext cx="12579409" cy="7988598"/>
          </a:xfrm>
          <a:prstGeom prst="rect">
            <a:avLst/>
          </a:prstGeom>
        </p:spPr>
      </p:pic>
      <p:pic>
        <p:nvPicPr>
          <p:cNvPr id="3" name="图片 2"/>
          <p:cNvPicPr>
            <a:picLocks noChangeAspect="1"/>
          </p:cNvPicPr>
          <p:nvPr/>
        </p:nvPicPr>
        <p:blipFill>
          <a:blip r:embed="rId7"/>
          <a:stretch>
            <a:fillRect/>
          </a:stretch>
        </p:blipFill>
        <p:spPr>
          <a:xfrm>
            <a:off x="-588935" y="-395677"/>
            <a:ext cx="3974937" cy="2651990"/>
          </a:xfrm>
          <a:prstGeom prst="rect">
            <a:avLst/>
          </a:prstGeom>
        </p:spPr>
      </p:pic>
      <p:pic>
        <p:nvPicPr>
          <p:cNvPr id="22" name="图片 21"/>
          <p:cNvPicPr>
            <a:picLocks noChangeAspect="1"/>
          </p:cNvPicPr>
          <p:nvPr/>
        </p:nvPicPr>
        <p:blipFill>
          <a:blip r:embed="rId8"/>
          <a:stretch>
            <a:fillRect/>
          </a:stretch>
        </p:blipFill>
        <p:spPr>
          <a:xfrm>
            <a:off x="9214970" y="-446169"/>
            <a:ext cx="2438611" cy="2438611"/>
          </a:xfrm>
          <a:prstGeom prst="rect">
            <a:avLst/>
          </a:prstGeom>
        </p:spPr>
      </p:pic>
      <p:pic>
        <p:nvPicPr>
          <p:cNvPr id="2" name="图片 1"/>
          <p:cNvPicPr>
            <a:picLocks noChangeAspect="1"/>
          </p:cNvPicPr>
          <p:nvPr/>
        </p:nvPicPr>
        <p:blipFill>
          <a:blip r:embed="rId9"/>
          <a:stretch>
            <a:fillRect/>
          </a:stretch>
        </p:blipFill>
        <p:spPr>
          <a:xfrm>
            <a:off x="9182845" y="-83682"/>
            <a:ext cx="4102964" cy="2743438"/>
          </a:xfrm>
          <a:prstGeom prst="rect">
            <a:avLst/>
          </a:prstGeom>
        </p:spPr>
      </p:pic>
      <p:pic>
        <p:nvPicPr>
          <p:cNvPr id="36" name="Picture 35">
            <a:extLst>
              <a:ext uri="{FF2B5EF4-FFF2-40B4-BE49-F238E27FC236}">
                <a16:creationId xmlns:a16="http://schemas.microsoft.com/office/drawing/2014/main" id="{DAFD0E75-F0E2-455F-A1E7-65DE8BEC517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923704" y="558800"/>
            <a:ext cx="9268295" cy="6239361"/>
          </a:xfrm>
          <a:prstGeom prst="rect">
            <a:avLst/>
          </a:prstGeom>
        </p:spPr>
      </p:pic>
      <p:pic>
        <p:nvPicPr>
          <p:cNvPr id="4" name="图片 3"/>
          <p:cNvPicPr>
            <a:picLocks noChangeAspect="1"/>
          </p:cNvPicPr>
          <p:nvPr/>
        </p:nvPicPr>
        <p:blipFill>
          <a:blip r:embed="rId11"/>
          <a:stretch>
            <a:fillRect/>
          </a:stretch>
        </p:blipFill>
        <p:spPr>
          <a:xfrm>
            <a:off x="122057" y="690474"/>
            <a:ext cx="1322947" cy="1420491"/>
          </a:xfrm>
          <a:prstGeom prst="rect">
            <a:avLst/>
          </a:prstGeom>
        </p:spPr>
      </p:pic>
      <p:pic>
        <p:nvPicPr>
          <p:cNvPr id="21" name="PA_图片 5">
            <a:extLst>
              <a:ext uri="{FF2B5EF4-FFF2-40B4-BE49-F238E27FC236}">
                <a16:creationId xmlns:a16="http://schemas.microsoft.com/office/drawing/2014/main" id="{A9A22A9E-97DA-4ADC-ADD7-46559719808D}"/>
              </a:ext>
            </a:extLst>
          </p:cNvPr>
          <p:cNvPicPr>
            <a:picLocks noChangeAspect="1"/>
          </p:cNvPicPr>
          <p:nvPr>
            <p:custDataLst>
              <p:tags r:id="rId1"/>
            </p:custDataLst>
          </p:nvPr>
        </p:nvPicPr>
        <p:blipFill>
          <a:blip r:embed="rId12"/>
          <a:stretch>
            <a:fillRect/>
          </a:stretch>
        </p:blipFill>
        <p:spPr>
          <a:xfrm>
            <a:off x="10643395" y="4968196"/>
            <a:ext cx="1816569" cy="1549627"/>
          </a:xfrm>
          <a:prstGeom prst="rect">
            <a:avLst/>
          </a:prstGeom>
        </p:spPr>
      </p:pic>
      <p:pic>
        <p:nvPicPr>
          <p:cNvPr id="26" name="PA_图片 8">
            <a:extLst>
              <a:ext uri="{FF2B5EF4-FFF2-40B4-BE49-F238E27FC236}">
                <a16:creationId xmlns:a16="http://schemas.microsoft.com/office/drawing/2014/main" id="{9DDD65F6-D06C-40C6-B11F-BB4F6B5C393C}"/>
              </a:ext>
            </a:extLst>
          </p:cNvPr>
          <p:cNvPicPr>
            <a:picLocks noChangeAspect="1"/>
          </p:cNvPicPr>
          <p:nvPr>
            <p:custDataLst>
              <p:tags r:id="rId2"/>
            </p:custDataLst>
          </p:nvPr>
        </p:nvPicPr>
        <p:blipFill>
          <a:blip r:embed="rId13"/>
          <a:stretch>
            <a:fillRect/>
          </a:stretch>
        </p:blipFill>
        <p:spPr>
          <a:xfrm>
            <a:off x="3007916" y="6023533"/>
            <a:ext cx="698425" cy="635244"/>
          </a:xfrm>
          <a:prstGeom prst="rect">
            <a:avLst/>
          </a:prstGeom>
        </p:spPr>
      </p:pic>
      <p:pic>
        <p:nvPicPr>
          <p:cNvPr id="27" name="图片 17"/>
          <p:cNvPicPr>
            <a:picLocks noChangeAspect="1"/>
          </p:cNvPicPr>
          <p:nvPr/>
        </p:nvPicPr>
        <p:blipFill>
          <a:blip r:embed="rId14"/>
          <a:stretch>
            <a:fillRect/>
          </a:stretch>
        </p:blipFill>
        <p:spPr>
          <a:xfrm rot="20812872">
            <a:off x="11618115" y="6991161"/>
            <a:ext cx="711685" cy="1908955"/>
          </a:xfrm>
          <a:prstGeom prst="rect">
            <a:avLst/>
          </a:prstGeom>
        </p:spPr>
      </p:pic>
      <p:pic>
        <p:nvPicPr>
          <p:cNvPr id="28" name="图片 18"/>
          <p:cNvPicPr>
            <a:picLocks noChangeAspect="1"/>
          </p:cNvPicPr>
          <p:nvPr/>
        </p:nvPicPr>
        <p:blipFill>
          <a:blip r:embed="rId15"/>
          <a:stretch>
            <a:fillRect/>
          </a:stretch>
        </p:blipFill>
        <p:spPr>
          <a:xfrm>
            <a:off x="11218431" y="8539785"/>
            <a:ext cx="439257" cy="701740"/>
          </a:xfrm>
          <a:prstGeom prst="rect">
            <a:avLst/>
          </a:prstGeom>
        </p:spPr>
      </p:pic>
      <p:pic>
        <p:nvPicPr>
          <p:cNvPr id="30" name="图片 19"/>
          <p:cNvPicPr>
            <a:picLocks noChangeAspect="1"/>
          </p:cNvPicPr>
          <p:nvPr/>
        </p:nvPicPr>
        <p:blipFill>
          <a:blip r:embed="rId16"/>
          <a:stretch>
            <a:fillRect/>
          </a:stretch>
        </p:blipFill>
        <p:spPr>
          <a:xfrm>
            <a:off x="12224306" y="8956590"/>
            <a:ext cx="471316" cy="484832"/>
          </a:xfrm>
          <a:prstGeom prst="rect">
            <a:avLst/>
          </a:prstGeom>
        </p:spPr>
      </p:pic>
      <p:pic>
        <p:nvPicPr>
          <p:cNvPr id="31" name="图片 20"/>
          <p:cNvPicPr>
            <a:picLocks noChangeAspect="1"/>
          </p:cNvPicPr>
          <p:nvPr/>
        </p:nvPicPr>
        <p:blipFill>
          <a:blip r:embed="rId17"/>
          <a:stretch>
            <a:fillRect/>
          </a:stretch>
        </p:blipFill>
        <p:spPr>
          <a:xfrm rot="1423112">
            <a:off x="11656018" y="7168505"/>
            <a:ext cx="590804" cy="1593966"/>
          </a:xfrm>
          <a:prstGeom prst="rect">
            <a:avLst/>
          </a:prstGeom>
        </p:spPr>
      </p:pic>
      <p:pic>
        <p:nvPicPr>
          <p:cNvPr id="32" name="图片 21"/>
          <p:cNvPicPr>
            <a:picLocks noChangeAspect="1"/>
          </p:cNvPicPr>
          <p:nvPr/>
        </p:nvPicPr>
        <p:blipFill>
          <a:blip r:embed="rId18"/>
          <a:stretch>
            <a:fillRect/>
          </a:stretch>
        </p:blipFill>
        <p:spPr>
          <a:xfrm>
            <a:off x="11858491" y="6971063"/>
            <a:ext cx="356257" cy="2125755"/>
          </a:xfrm>
          <a:prstGeom prst="rect">
            <a:avLst/>
          </a:prstGeom>
        </p:spPr>
      </p:pic>
      <p:pic>
        <p:nvPicPr>
          <p:cNvPr id="33" name="PA_图片 7">
            <a:extLst>
              <a:ext uri="{FF2B5EF4-FFF2-40B4-BE49-F238E27FC236}">
                <a16:creationId xmlns:a16="http://schemas.microsoft.com/office/drawing/2014/main" id="{6D0BAA3D-431E-4D9D-B705-0E86AF7CCB50}"/>
              </a:ext>
            </a:extLst>
          </p:cNvPr>
          <p:cNvPicPr>
            <a:picLocks noChangeAspect="1"/>
          </p:cNvPicPr>
          <p:nvPr>
            <p:custDataLst>
              <p:tags r:id="rId3"/>
            </p:custDataLst>
          </p:nvPr>
        </p:nvPicPr>
        <p:blipFill>
          <a:blip r:embed="rId19"/>
          <a:stretch>
            <a:fillRect/>
          </a:stretch>
        </p:blipFill>
        <p:spPr>
          <a:xfrm>
            <a:off x="1104530" y="3241225"/>
            <a:ext cx="825094" cy="876300"/>
          </a:xfrm>
          <a:prstGeom prst="rect">
            <a:avLst/>
          </a:prstGeom>
        </p:spPr>
      </p:pic>
      <p:pic>
        <p:nvPicPr>
          <p:cNvPr id="37" name="Picture 36"/>
          <p:cNvPicPr>
            <a:picLocks noChangeAspect="1"/>
          </p:cNvPicPr>
          <p:nvPr/>
        </p:nvPicPr>
        <p:blipFill>
          <a:blip r:embed="rId20" cstate="print">
            <a:extLst>
              <a:ext uri="{BEBA8EAE-BF5A-486C-A8C5-ECC9F3942E4B}">
                <a14:imgProps xmlns:a14="http://schemas.microsoft.com/office/drawing/2010/main">
                  <a14:imgLayer r:embed="rId21">
                    <a14:imgEffect>
                      <a14:backgroundRemoval t="0" b="100000" l="178" r="100000">
                        <a14:foregroundMark x1="31083" y1="15700" x2="25044" y2="17406"/>
                        <a14:foregroundMark x1="25044" y1="17406" x2="23623" y2="24573"/>
                        <a14:foregroundMark x1="23623" y1="24573" x2="24689" y2="29693"/>
                        <a14:foregroundMark x1="25044" y1="29863" x2="42274" y2="34812"/>
                        <a14:foregroundMark x1="42274" y1="35324" x2="52931" y2="38908"/>
                        <a14:foregroundMark x1="53108" y1="40102" x2="64121" y2="40102"/>
                        <a14:foregroundMark x1="64476" y1="40785" x2="74067" y2="36177"/>
                        <a14:foregroundMark x1="74067" y1="36007" x2="84192" y2="31058"/>
                        <a14:foregroundMark x1="76554" y1="38908" x2="84725" y2="33959"/>
                        <a14:foregroundMark x1="86856" y1="36519" x2="89165" y2="23549"/>
                        <a14:foregroundMark x1="89165" y1="23208" x2="73357" y2="23549"/>
                        <a14:foregroundMark x1="77265" y1="22184" x2="78508" y2="11604"/>
                        <a14:foregroundMark x1="77087" y1="11433" x2="66963" y2="11433"/>
                        <a14:foregroundMark x1="66963" y1="11433" x2="65897" y2="2560"/>
                        <a14:foregroundMark x1="60924" y1="3242" x2="53641" y2="6826"/>
                        <a14:foregroundMark x1="57194" y1="6826" x2="57194" y2="6826"/>
                        <a14:foregroundMark x1="17584" y1="45392" x2="21137" y2="49147"/>
                        <a14:foregroundMark x1="10480" y1="42662" x2="13677" y2="45392"/>
                        <a14:foregroundMark x1="7282" y1="46246" x2="12966" y2="46246"/>
                        <a14:foregroundMark x1="14387" y1="47440" x2="10835" y2="49659"/>
                        <a14:foregroundMark x1="27886" y1="47440" x2="29663" y2="47782"/>
                        <a14:foregroundMark x1="31794" y1="44881" x2="35169" y2="44881"/>
                        <a14:foregroundMark x1="64476" y1="48976" x2="66607" y2="50341"/>
                        <a14:foregroundMark x1="71226" y1="52901" x2="72114" y2="54608"/>
                        <a14:foregroundMark x1="82238" y1="53925" x2="84192" y2="62628"/>
                        <a14:foregroundMark x1="69272" y1="53072" x2="70870" y2="54266"/>
                        <a14:foregroundMark x1="79041" y1="53072" x2="81528" y2="73720"/>
                        <a14:foregroundMark x1="70693" y1="61092" x2="73357" y2="65529"/>
                        <a14:foregroundMark x1="45293" y1="55631" x2="38899" y2="67406"/>
                        <a14:foregroundMark x1="7460" y1="62799" x2="3908" y2="69454"/>
                        <a14:foregroundMark x1="13854" y1="62628" x2="14565" y2="63311"/>
                        <a14:foregroundMark x1="85790" y1="67918" x2="84192" y2="78328"/>
                        <a14:foregroundMark x1="85790" y1="69625" x2="90409" y2="78328"/>
                        <a14:foregroundMark x1="77265" y1="89420" x2="89343" y2="94539"/>
                        <a14:foregroundMark x1="78686" y1="87031" x2="75844" y2="87031"/>
                        <a14:foregroundMark x1="82060" y1="86348" x2="83659" y2="86348"/>
                        <a14:foregroundMark x1="32327" y1="85836" x2="29663" y2="94710"/>
                        <a14:foregroundMark x1="39964" y1="86519" x2="38011" y2="96246"/>
                        <a14:foregroundMark x1="44938" y1="12287" x2="48845" y2="16894"/>
                        <a14:foregroundMark x1="36767" y1="9556" x2="42806" y2="11263"/>
                      </a14:backgroundRemoval>
                    </a14:imgEffect>
                  </a14:imgLayer>
                </a14:imgProps>
              </a:ext>
              <a:ext uri="{28A0092B-C50C-407E-A947-70E740481C1C}">
                <a14:useLocalDpi xmlns:a14="http://schemas.microsoft.com/office/drawing/2010/main" val="0"/>
              </a:ext>
            </a:extLst>
          </a:blip>
          <a:stretch>
            <a:fillRect/>
          </a:stretch>
        </p:blipFill>
        <p:spPr>
          <a:xfrm>
            <a:off x="200962" y="3003572"/>
            <a:ext cx="3736038" cy="3888664"/>
          </a:xfrm>
          <a:prstGeom prst="rect">
            <a:avLst/>
          </a:prstGeom>
        </p:spPr>
      </p:pic>
      <p:sp>
        <p:nvSpPr>
          <p:cNvPr id="24" name="TextBox 23"/>
          <p:cNvSpPr txBox="1"/>
          <p:nvPr/>
        </p:nvSpPr>
        <p:spPr>
          <a:xfrm>
            <a:off x="3576320" y="1505318"/>
            <a:ext cx="7650480" cy="646331"/>
          </a:xfrm>
          <a:prstGeom prst="rect">
            <a:avLst/>
          </a:prstGeom>
          <a:noFill/>
        </p:spPr>
        <p:txBody>
          <a:bodyPr wrap="square" rtlCol="0">
            <a:spAutoFit/>
          </a:bodyPr>
          <a:lstStyle/>
          <a:p>
            <a:pPr lvl="0" algn="ctr"/>
            <a:r>
              <a:rPr lang="en-US" sz="3600" b="1" dirty="0" err="1">
                <a:solidFill>
                  <a:srgbClr val="FFFF00"/>
                </a:solidFill>
                <a:latin typeface="Arial" panose="020B0604020202020204" pitchFamily="34" charset="0"/>
                <a:cs typeface="Arial" panose="020B0604020202020204" pitchFamily="34" charset="0"/>
              </a:rPr>
              <a:t>Nêu</a:t>
            </a:r>
            <a:r>
              <a:rPr lang="en-US" sz="3600" b="1" dirty="0">
                <a:solidFill>
                  <a:srgbClr val="FFFF00"/>
                </a:solidFill>
                <a:latin typeface="Arial" panose="020B0604020202020204" pitchFamily="34" charset="0"/>
                <a:cs typeface="Arial" panose="020B0604020202020204" pitchFamily="34" charset="0"/>
              </a:rPr>
              <a:t> </a:t>
            </a:r>
            <a:r>
              <a:rPr lang="en-US" sz="3600" b="1" dirty="0" err="1">
                <a:solidFill>
                  <a:srgbClr val="FFFF00"/>
                </a:solidFill>
                <a:latin typeface="Arial" panose="020B0604020202020204" pitchFamily="34" charset="0"/>
                <a:cs typeface="Arial" panose="020B0604020202020204" pitchFamily="34" charset="0"/>
              </a:rPr>
              <a:t>cách</a:t>
            </a:r>
            <a:r>
              <a:rPr lang="en-US" sz="3600" b="1" dirty="0">
                <a:solidFill>
                  <a:srgbClr val="FFFF00"/>
                </a:solidFill>
                <a:latin typeface="Arial" panose="020B0604020202020204" pitchFamily="34" charset="0"/>
                <a:cs typeface="Arial" panose="020B0604020202020204" pitchFamily="34" charset="0"/>
              </a:rPr>
              <a:t> so </a:t>
            </a:r>
            <a:r>
              <a:rPr lang="en-US" sz="3600" b="1" dirty="0" err="1">
                <a:solidFill>
                  <a:srgbClr val="FFFF00"/>
                </a:solidFill>
                <a:latin typeface="Arial" panose="020B0604020202020204" pitchFamily="34" charset="0"/>
                <a:cs typeface="Arial" panose="020B0604020202020204" pitchFamily="34" charset="0"/>
              </a:rPr>
              <a:t>sánh</a:t>
            </a:r>
            <a:r>
              <a:rPr lang="en-US" sz="3600" b="1" dirty="0">
                <a:solidFill>
                  <a:srgbClr val="FFFF00"/>
                </a:solidFill>
                <a:latin typeface="Arial" panose="020B0604020202020204" pitchFamily="34" charset="0"/>
                <a:cs typeface="Arial" panose="020B0604020202020204" pitchFamily="34" charset="0"/>
              </a:rPr>
              <a:t> </a:t>
            </a:r>
            <a:r>
              <a:rPr lang="en-US" sz="3600" b="1" dirty="0" err="1">
                <a:solidFill>
                  <a:srgbClr val="FFFF00"/>
                </a:solidFill>
                <a:latin typeface="Arial" panose="020B0604020202020204" pitchFamily="34" charset="0"/>
                <a:cs typeface="Arial" panose="020B0604020202020204" pitchFamily="34" charset="0"/>
              </a:rPr>
              <a:t>phân</a:t>
            </a:r>
            <a:r>
              <a:rPr lang="en-US" sz="3600" b="1" dirty="0">
                <a:solidFill>
                  <a:srgbClr val="FFFF00"/>
                </a:solidFill>
                <a:latin typeface="Arial" panose="020B0604020202020204" pitchFamily="34" charset="0"/>
                <a:cs typeface="Arial" panose="020B0604020202020204" pitchFamily="34" charset="0"/>
              </a:rPr>
              <a:t> </a:t>
            </a:r>
            <a:r>
              <a:rPr lang="en-US" sz="3600" b="1" dirty="0" err="1">
                <a:solidFill>
                  <a:srgbClr val="FFFF00"/>
                </a:solidFill>
                <a:latin typeface="Arial" panose="020B0604020202020204" pitchFamily="34" charset="0"/>
                <a:cs typeface="Arial" panose="020B0604020202020204" pitchFamily="34" charset="0"/>
              </a:rPr>
              <a:t>số</a:t>
            </a:r>
            <a:r>
              <a:rPr lang="en-US" sz="3600" b="1" dirty="0">
                <a:solidFill>
                  <a:srgbClr val="FFFF00"/>
                </a:solidFill>
                <a:latin typeface="Arial" panose="020B0604020202020204" pitchFamily="34" charset="0"/>
                <a:cs typeface="Arial" panose="020B0604020202020204" pitchFamily="34" charset="0"/>
              </a:rPr>
              <a:t> </a:t>
            </a:r>
            <a:r>
              <a:rPr lang="en-US" sz="3600" b="1" dirty="0" err="1">
                <a:solidFill>
                  <a:srgbClr val="FFFF00"/>
                </a:solidFill>
                <a:latin typeface="Arial" panose="020B0604020202020204" pitchFamily="34" charset="0"/>
                <a:cs typeface="Arial" panose="020B0604020202020204" pitchFamily="34" charset="0"/>
              </a:rPr>
              <a:t>với</a:t>
            </a:r>
            <a:r>
              <a:rPr lang="en-US" sz="3600" b="1" dirty="0">
                <a:solidFill>
                  <a:srgbClr val="FFFF00"/>
                </a:solidFill>
                <a:latin typeface="Arial" panose="020B0604020202020204" pitchFamily="34" charset="0"/>
                <a:cs typeface="Arial" panose="020B0604020202020204" pitchFamily="34" charset="0"/>
              </a:rPr>
              <a:t> 1?</a:t>
            </a:r>
            <a:endParaRPr kumimoji="0" lang="en-US" sz="36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endParaRPr>
          </a:p>
        </p:txBody>
      </p:sp>
      <p:sp>
        <p:nvSpPr>
          <p:cNvPr id="29" name="TextBox 28"/>
          <p:cNvSpPr txBox="1"/>
          <p:nvPr/>
        </p:nvSpPr>
        <p:spPr>
          <a:xfrm>
            <a:off x="3821660" y="2353379"/>
            <a:ext cx="7476260" cy="2246769"/>
          </a:xfrm>
          <a:prstGeom prst="rect">
            <a:avLst/>
          </a:prstGeom>
          <a:noFill/>
        </p:spPr>
        <p:txBody>
          <a:bodyPr wrap="square" rtlCol="0">
            <a:spAutoFit/>
          </a:bodyPr>
          <a:lstStyle/>
          <a:p>
            <a:pPr marL="457200" lvl="0" indent="-457200" algn="just">
              <a:buFont typeface="Arial" panose="020B0604020202020204" pitchFamily="34" charset="0"/>
              <a:buChar char="•"/>
            </a:pPr>
            <a:r>
              <a:rPr lang="vi-VN" sz="2800" b="1" dirty="0">
                <a:solidFill>
                  <a:srgbClr val="FFFFFF"/>
                </a:solidFill>
                <a:latin typeface="Cambria" panose="02040503050406030204" pitchFamily="18" charset="0"/>
                <a:ea typeface="Cambria" panose="02040503050406030204" pitchFamily="18" charset="0"/>
                <a:cs typeface="Arial" panose="020B0604020202020204" pitchFamily="34" charset="0"/>
              </a:rPr>
              <a:t>Nếu tử số bé hơn mẫu số thì phân số bé hơn 1.</a:t>
            </a:r>
          </a:p>
          <a:p>
            <a:pPr marL="457200" lvl="0" indent="-457200" algn="just">
              <a:buFont typeface="Arial" panose="020B0604020202020204" pitchFamily="34" charset="0"/>
              <a:buChar char="•"/>
            </a:pPr>
            <a:r>
              <a:rPr lang="vi-VN" sz="2800" b="1" dirty="0">
                <a:solidFill>
                  <a:srgbClr val="FFFFFF"/>
                </a:solidFill>
                <a:latin typeface="Cambria" panose="02040503050406030204" pitchFamily="18" charset="0"/>
                <a:ea typeface="Cambria" panose="02040503050406030204" pitchFamily="18" charset="0"/>
                <a:cs typeface="Arial" panose="020B0604020202020204" pitchFamily="34" charset="0"/>
              </a:rPr>
              <a:t>Nếu tử số lớn hơn mẫu số thì phân số lớn hơn 1.</a:t>
            </a:r>
          </a:p>
          <a:p>
            <a:pPr marL="457200" lvl="0" indent="-457200" algn="just">
              <a:buFont typeface="Arial" panose="020B0604020202020204" pitchFamily="34" charset="0"/>
              <a:buChar char="•"/>
            </a:pPr>
            <a:r>
              <a:rPr lang="vi-VN" sz="2800" b="1" dirty="0">
                <a:solidFill>
                  <a:srgbClr val="FFFFFF"/>
                </a:solidFill>
                <a:latin typeface="Cambria" panose="02040503050406030204" pitchFamily="18" charset="0"/>
                <a:ea typeface="Cambria" panose="02040503050406030204" pitchFamily="18" charset="0"/>
                <a:cs typeface="Arial" panose="020B0604020202020204" pitchFamily="34" charset="0"/>
              </a:rPr>
              <a:t>Nếu tử số bằng mẫu số thì phân số bằng 1.</a:t>
            </a:r>
          </a:p>
        </p:txBody>
      </p:sp>
    </p:spTree>
    <p:extLst>
      <p:ext uri="{BB962C8B-B14F-4D97-AF65-F5344CB8AC3E}">
        <p14:creationId xmlns:p14="http://schemas.microsoft.com/office/powerpoint/2010/main" val="10988129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0-#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2000" fill="hold"/>
                                        <p:tgtEl>
                                          <p:spTgt spid="3"/>
                                        </p:tgtEl>
                                        <p:attrNameLst>
                                          <p:attrName>ppt_x</p:attrName>
                                        </p:attrNameLst>
                                      </p:cBhvr>
                                      <p:tavLst>
                                        <p:tav tm="0">
                                          <p:val>
                                            <p:strVal val="1+#ppt_w/2"/>
                                          </p:val>
                                        </p:tav>
                                        <p:tav tm="100000">
                                          <p:val>
                                            <p:strVal val="#ppt_x"/>
                                          </p:val>
                                        </p:tav>
                                      </p:tavLst>
                                    </p:anim>
                                    <p:anim calcmode="lin" valueType="num">
                                      <p:cBhvr additive="base">
                                        <p:cTn id="12" dur="20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1000" fill="hold"/>
                                        <p:tgtEl>
                                          <p:spTgt spid="22"/>
                                        </p:tgtEl>
                                        <p:attrNameLst>
                                          <p:attrName>ppt_x</p:attrName>
                                        </p:attrNameLst>
                                      </p:cBhvr>
                                      <p:tavLst>
                                        <p:tav tm="0">
                                          <p:val>
                                            <p:strVal val="1+#ppt_w/2"/>
                                          </p:val>
                                        </p:tav>
                                        <p:tav tm="100000">
                                          <p:val>
                                            <p:strVal val="#ppt_x"/>
                                          </p:val>
                                        </p:tav>
                                      </p:tavLst>
                                    </p:anim>
                                    <p:anim calcmode="lin" valueType="num">
                                      <p:cBhvr additive="base">
                                        <p:cTn id="16" dur="1000" fill="hold"/>
                                        <p:tgtEl>
                                          <p:spTgt spid="22"/>
                                        </p:tgtEl>
                                        <p:attrNameLst>
                                          <p:attrName>ppt_y</p:attrName>
                                        </p:attrNameLst>
                                      </p:cBhvr>
                                      <p:tavLst>
                                        <p:tav tm="0">
                                          <p:val>
                                            <p:strVal val="#ppt_y"/>
                                          </p:val>
                                        </p:tav>
                                        <p:tav tm="100000">
                                          <p:val>
                                            <p:strVal val="#ppt_y"/>
                                          </p:val>
                                        </p:tav>
                                      </p:tavLst>
                                    </p:anim>
                                  </p:childTnLst>
                                </p:cTn>
                              </p:par>
                              <p:par>
                                <p:cTn id="17" presetID="26" presetClass="entr" presetSubtype="0" fill="hold" nodeType="withEffect">
                                  <p:stCondLst>
                                    <p:cond delay="100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290">
                                          <p:stCondLst>
                                            <p:cond delay="0"/>
                                          </p:stCondLst>
                                        </p:cTn>
                                        <p:tgtEl>
                                          <p:spTgt spid="4"/>
                                        </p:tgtEl>
                                      </p:cBhvr>
                                    </p:animEffect>
                                    <p:anim calcmode="lin" valueType="num">
                                      <p:cBhvr>
                                        <p:cTn id="20" dur="911"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1" dur="332"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2" dur="332" tmFilter="0, 0; 0.125,0.2665; 0.25,0.4; 0.375,0.465; 0.5,0.5;  0.625,0.535; 0.75,0.6; 0.875,0.7335; 1,1">
                                          <p:stCondLst>
                                            <p:cond delay="332"/>
                                          </p:stCondLst>
                                        </p:cTn>
                                        <p:tgtEl>
                                          <p:spTgt spid="4"/>
                                        </p:tgtEl>
                                        <p:attrNameLst>
                                          <p:attrName>ppt_y</p:attrName>
                                        </p:attrNameLst>
                                      </p:cBhvr>
                                      <p:tavLst>
                                        <p:tav tm="0" fmla="#ppt_y-sin(pi*$)/9">
                                          <p:val>
                                            <p:fltVal val="0"/>
                                          </p:val>
                                        </p:tav>
                                        <p:tav tm="100000">
                                          <p:val>
                                            <p:fltVal val="1"/>
                                          </p:val>
                                        </p:tav>
                                      </p:tavLst>
                                    </p:anim>
                                    <p:anim calcmode="lin" valueType="num">
                                      <p:cBhvr>
                                        <p:cTn id="23" dur="166" tmFilter="0, 0; 0.125,0.2665; 0.25,0.4; 0.375,0.465; 0.5,0.5;  0.625,0.535; 0.75,0.6; 0.875,0.7335; 1,1">
                                          <p:stCondLst>
                                            <p:cond delay="662"/>
                                          </p:stCondLst>
                                        </p:cTn>
                                        <p:tgtEl>
                                          <p:spTgt spid="4"/>
                                        </p:tgtEl>
                                        <p:attrNameLst>
                                          <p:attrName>ppt_y</p:attrName>
                                        </p:attrNameLst>
                                      </p:cBhvr>
                                      <p:tavLst>
                                        <p:tav tm="0" fmla="#ppt_y-sin(pi*$)/27">
                                          <p:val>
                                            <p:fltVal val="0"/>
                                          </p:val>
                                        </p:tav>
                                        <p:tav tm="100000">
                                          <p:val>
                                            <p:fltVal val="1"/>
                                          </p:val>
                                        </p:tav>
                                      </p:tavLst>
                                    </p:anim>
                                    <p:anim calcmode="lin" valueType="num">
                                      <p:cBhvr>
                                        <p:cTn id="24" dur="82" tmFilter="0, 0; 0.125,0.2665; 0.25,0.4; 0.375,0.465; 0.5,0.5;  0.625,0.535; 0.75,0.6; 0.875,0.7335; 1,1">
                                          <p:stCondLst>
                                            <p:cond delay="828"/>
                                          </p:stCondLst>
                                        </p:cTn>
                                        <p:tgtEl>
                                          <p:spTgt spid="4"/>
                                        </p:tgtEl>
                                        <p:attrNameLst>
                                          <p:attrName>ppt_y</p:attrName>
                                        </p:attrNameLst>
                                      </p:cBhvr>
                                      <p:tavLst>
                                        <p:tav tm="0" fmla="#ppt_y-sin(pi*$)/81">
                                          <p:val>
                                            <p:fltVal val="0"/>
                                          </p:val>
                                        </p:tav>
                                        <p:tav tm="100000">
                                          <p:val>
                                            <p:fltVal val="1"/>
                                          </p:val>
                                        </p:tav>
                                      </p:tavLst>
                                    </p:anim>
                                    <p:animScale>
                                      <p:cBhvr>
                                        <p:cTn id="25" dur="13">
                                          <p:stCondLst>
                                            <p:cond delay="325"/>
                                          </p:stCondLst>
                                        </p:cTn>
                                        <p:tgtEl>
                                          <p:spTgt spid="4"/>
                                        </p:tgtEl>
                                      </p:cBhvr>
                                      <p:to x="100000" y="60000"/>
                                    </p:animScale>
                                    <p:animScale>
                                      <p:cBhvr>
                                        <p:cTn id="26" dur="83" decel="50000">
                                          <p:stCondLst>
                                            <p:cond delay="338"/>
                                          </p:stCondLst>
                                        </p:cTn>
                                        <p:tgtEl>
                                          <p:spTgt spid="4"/>
                                        </p:tgtEl>
                                      </p:cBhvr>
                                      <p:to x="100000" y="100000"/>
                                    </p:animScale>
                                    <p:animScale>
                                      <p:cBhvr>
                                        <p:cTn id="27" dur="13">
                                          <p:stCondLst>
                                            <p:cond delay="656"/>
                                          </p:stCondLst>
                                        </p:cTn>
                                        <p:tgtEl>
                                          <p:spTgt spid="4"/>
                                        </p:tgtEl>
                                      </p:cBhvr>
                                      <p:to x="100000" y="80000"/>
                                    </p:animScale>
                                    <p:animScale>
                                      <p:cBhvr>
                                        <p:cTn id="28" dur="83" decel="50000">
                                          <p:stCondLst>
                                            <p:cond delay="669"/>
                                          </p:stCondLst>
                                        </p:cTn>
                                        <p:tgtEl>
                                          <p:spTgt spid="4"/>
                                        </p:tgtEl>
                                      </p:cBhvr>
                                      <p:to x="100000" y="100000"/>
                                    </p:animScale>
                                    <p:animScale>
                                      <p:cBhvr>
                                        <p:cTn id="29" dur="13">
                                          <p:stCondLst>
                                            <p:cond delay="821"/>
                                          </p:stCondLst>
                                        </p:cTn>
                                        <p:tgtEl>
                                          <p:spTgt spid="4"/>
                                        </p:tgtEl>
                                      </p:cBhvr>
                                      <p:to x="100000" y="90000"/>
                                    </p:animScale>
                                    <p:animScale>
                                      <p:cBhvr>
                                        <p:cTn id="30" dur="83" decel="50000">
                                          <p:stCondLst>
                                            <p:cond delay="834"/>
                                          </p:stCondLst>
                                        </p:cTn>
                                        <p:tgtEl>
                                          <p:spTgt spid="4"/>
                                        </p:tgtEl>
                                      </p:cBhvr>
                                      <p:to x="100000" y="100000"/>
                                    </p:animScale>
                                    <p:animScale>
                                      <p:cBhvr>
                                        <p:cTn id="31" dur="13">
                                          <p:stCondLst>
                                            <p:cond delay="904"/>
                                          </p:stCondLst>
                                        </p:cTn>
                                        <p:tgtEl>
                                          <p:spTgt spid="4"/>
                                        </p:tgtEl>
                                      </p:cBhvr>
                                      <p:to x="100000" y="95000"/>
                                    </p:animScale>
                                    <p:animScale>
                                      <p:cBhvr>
                                        <p:cTn id="32" dur="83" decel="50000">
                                          <p:stCondLst>
                                            <p:cond delay="917"/>
                                          </p:stCondLst>
                                        </p:cTn>
                                        <p:tgtEl>
                                          <p:spTgt spid="4"/>
                                        </p:tgtEl>
                                      </p:cBhvr>
                                      <p:to x="100000" y="100000"/>
                                    </p:animScale>
                                  </p:childTnLst>
                                </p:cTn>
                              </p:par>
                              <p:par>
                                <p:cTn id="33" presetID="53" presetClass="entr" presetSubtype="528" fill="hold" nodeType="withEffect">
                                  <p:stCondLst>
                                    <p:cond delay="100"/>
                                  </p:stCondLst>
                                  <p:childTnLst>
                                    <p:set>
                                      <p:cBhvr>
                                        <p:cTn id="34" dur="1" fill="hold">
                                          <p:stCondLst>
                                            <p:cond delay="0"/>
                                          </p:stCondLst>
                                        </p:cTn>
                                        <p:tgtEl>
                                          <p:spTgt spid="21"/>
                                        </p:tgtEl>
                                        <p:attrNameLst>
                                          <p:attrName>style.visibility</p:attrName>
                                        </p:attrNameLst>
                                      </p:cBhvr>
                                      <p:to>
                                        <p:strVal val="visible"/>
                                      </p:to>
                                    </p:set>
                                    <p:anim calcmode="lin" valueType="num">
                                      <p:cBhvr>
                                        <p:cTn id="35" dur="500" fill="hold"/>
                                        <p:tgtEl>
                                          <p:spTgt spid="21"/>
                                        </p:tgtEl>
                                        <p:attrNameLst>
                                          <p:attrName>ppt_w</p:attrName>
                                        </p:attrNameLst>
                                      </p:cBhvr>
                                      <p:tavLst>
                                        <p:tav tm="0">
                                          <p:val>
                                            <p:fltVal val="0"/>
                                          </p:val>
                                        </p:tav>
                                        <p:tav tm="100000">
                                          <p:val>
                                            <p:strVal val="#ppt_w"/>
                                          </p:val>
                                        </p:tav>
                                      </p:tavLst>
                                    </p:anim>
                                    <p:anim calcmode="lin" valueType="num">
                                      <p:cBhvr>
                                        <p:cTn id="36" dur="500" fill="hold"/>
                                        <p:tgtEl>
                                          <p:spTgt spid="21"/>
                                        </p:tgtEl>
                                        <p:attrNameLst>
                                          <p:attrName>ppt_h</p:attrName>
                                        </p:attrNameLst>
                                      </p:cBhvr>
                                      <p:tavLst>
                                        <p:tav tm="0">
                                          <p:val>
                                            <p:fltVal val="0"/>
                                          </p:val>
                                        </p:tav>
                                        <p:tav tm="100000">
                                          <p:val>
                                            <p:strVal val="#ppt_h"/>
                                          </p:val>
                                        </p:tav>
                                      </p:tavLst>
                                    </p:anim>
                                    <p:animEffect transition="in" filter="fade">
                                      <p:cBhvr>
                                        <p:cTn id="37" dur="500"/>
                                        <p:tgtEl>
                                          <p:spTgt spid="21"/>
                                        </p:tgtEl>
                                      </p:cBhvr>
                                    </p:animEffect>
                                    <p:anim calcmode="lin" valueType="num">
                                      <p:cBhvr>
                                        <p:cTn id="38" dur="500" fill="hold"/>
                                        <p:tgtEl>
                                          <p:spTgt spid="21"/>
                                        </p:tgtEl>
                                        <p:attrNameLst>
                                          <p:attrName>ppt_x</p:attrName>
                                        </p:attrNameLst>
                                      </p:cBhvr>
                                      <p:tavLst>
                                        <p:tav tm="0">
                                          <p:val>
                                            <p:fltVal val="0.5"/>
                                          </p:val>
                                        </p:tav>
                                        <p:tav tm="100000">
                                          <p:val>
                                            <p:strVal val="#ppt_x"/>
                                          </p:val>
                                        </p:tav>
                                      </p:tavLst>
                                    </p:anim>
                                    <p:anim calcmode="lin" valueType="num">
                                      <p:cBhvr>
                                        <p:cTn id="39" dur="500" fill="hold"/>
                                        <p:tgtEl>
                                          <p:spTgt spid="21"/>
                                        </p:tgtEl>
                                        <p:attrNameLst>
                                          <p:attrName>ppt_y</p:attrName>
                                        </p:attrNameLst>
                                      </p:cBhvr>
                                      <p:tavLst>
                                        <p:tav tm="0">
                                          <p:val>
                                            <p:fltVal val="0.5"/>
                                          </p:val>
                                        </p:tav>
                                        <p:tav tm="100000">
                                          <p:val>
                                            <p:strVal val="#ppt_y"/>
                                          </p:val>
                                        </p:tav>
                                      </p:tavLst>
                                    </p:anim>
                                  </p:childTnLst>
                                </p:cTn>
                              </p:par>
                              <p:par>
                                <p:cTn id="40" presetID="53" presetClass="entr" presetSubtype="528" fill="hold" nodeType="withEffect">
                                  <p:stCondLst>
                                    <p:cond delay="50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100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grpId="0" nodeType="clickEffect">
                                  <p:stCondLst>
                                    <p:cond delay="0"/>
                                  </p:stCondLst>
                                  <p:childTnLst>
                                    <p:set>
                                      <p:cBhvr>
                                        <p:cTn id="57" dur="1" fill="hold">
                                          <p:stCondLst>
                                            <p:cond delay="0"/>
                                          </p:stCondLst>
                                        </p:cTn>
                                        <p:tgtEl>
                                          <p:spTgt spid="29"/>
                                        </p:tgtEl>
                                        <p:attrNameLst>
                                          <p:attrName>style.visibility</p:attrName>
                                        </p:attrNameLst>
                                      </p:cBhvr>
                                      <p:to>
                                        <p:strVal val="visible"/>
                                      </p:to>
                                    </p:set>
                                    <p:anim calcmode="lin" valueType="num">
                                      <p:cBhvr>
                                        <p:cTn id="58" dur="500" fill="hold"/>
                                        <p:tgtEl>
                                          <p:spTgt spid="29"/>
                                        </p:tgtEl>
                                        <p:attrNameLst>
                                          <p:attrName>ppt_w</p:attrName>
                                        </p:attrNameLst>
                                      </p:cBhvr>
                                      <p:tavLst>
                                        <p:tav tm="0">
                                          <p:val>
                                            <p:fltVal val="0"/>
                                          </p:val>
                                        </p:tav>
                                        <p:tav tm="100000">
                                          <p:val>
                                            <p:strVal val="#ppt_w"/>
                                          </p:val>
                                        </p:tav>
                                      </p:tavLst>
                                    </p:anim>
                                    <p:anim calcmode="lin" valueType="num">
                                      <p:cBhvr>
                                        <p:cTn id="59" dur="500" fill="hold"/>
                                        <p:tgtEl>
                                          <p:spTgt spid="29"/>
                                        </p:tgtEl>
                                        <p:attrNameLst>
                                          <p:attrName>ppt_h</p:attrName>
                                        </p:attrNameLst>
                                      </p:cBhvr>
                                      <p:tavLst>
                                        <p:tav tm="0">
                                          <p:val>
                                            <p:fltVal val="0"/>
                                          </p:val>
                                        </p:tav>
                                        <p:tav tm="100000">
                                          <p:val>
                                            <p:strVal val="#ppt_h"/>
                                          </p:val>
                                        </p:tav>
                                      </p:tavLst>
                                    </p:anim>
                                    <p:animEffect transition="in" filter="fade">
                                      <p:cBhvr>
                                        <p:cTn id="6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9445" y="-82483"/>
            <a:ext cx="12579409" cy="7988598"/>
          </a:xfrm>
          <a:prstGeom prst="rect">
            <a:avLst/>
          </a:prstGeom>
        </p:spPr>
      </p:pic>
      <p:pic>
        <p:nvPicPr>
          <p:cNvPr id="3" name="图片 2"/>
          <p:cNvPicPr>
            <a:picLocks noChangeAspect="1"/>
          </p:cNvPicPr>
          <p:nvPr/>
        </p:nvPicPr>
        <p:blipFill>
          <a:blip r:embed="rId7"/>
          <a:stretch>
            <a:fillRect/>
          </a:stretch>
        </p:blipFill>
        <p:spPr>
          <a:xfrm>
            <a:off x="-588935" y="-395677"/>
            <a:ext cx="3974937" cy="2651990"/>
          </a:xfrm>
          <a:prstGeom prst="rect">
            <a:avLst/>
          </a:prstGeom>
        </p:spPr>
      </p:pic>
      <p:pic>
        <p:nvPicPr>
          <p:cNvPr id="22" name="图片 21"/>
          <p:cNvPicPr>
            <a:picLocks noChangeAspect="1"/>
          </p:cNvPicPr>
          <p:nvPr/>
        </p:nvPicPr>
        <p:blipFill>
          <a:blip r:embed="rId8"/>
          <a:stretch>
            <a:fillRect/>
          </a:stretch>
        </p:blipFill>
        <p:spPr>
          <a:xfrm>
            <a:off x="9214970" y="-446169"/>
            <a:ext cx="2438611" cy="2438611"/>
          </a:xfrm>
          <a:prstGeom prst="rect">
            <a:avLst/>
          </a:prstGeom>
        </p:spPr>
      </p:pic>
      <p:pic>
        <p:nvPicPr>
          <p:cNvPr id="2" name="图片 1"/>
          <p:cNvPicPr>
            <a:picLocks noChangeAspect="1"/>
          </p:cNvPicPr>
          <p:nvPr/>
        </p:nvPicPr>
        <p:blipFill>
          <a:blip r:embed="rId9"/>
          <a:stretch>
            <a:fillRect/>
          </a:stretch>
        </p:blipFill>
        <p:spPr>
          <a:xfrm>
            <a:off x="9182845" y="-83682"/>
            <a:ext cx="4102964" cy="2743438"/>
          </a:xfrm>
          <a:prstGeom prst="rect">
            <a:avLst/>
          </a:prstGeom>
        </p:spPr>
      </p:pic>
      <p:pic>
        <p:nvPicPr>
          <p:cNvPr id="36" name="Picture 35">
            <a:extLst>
              <a:ext uri="{FF2B5EF4-FFF2-40B4-BE49-F238E27FC236}">
                <a16:creationId xmlns:a16="http://schemas.microsoft.com/office/drawing/2014/main" id="{DAFD0E75-F0E2-455F-A1E7-65DE8BEC517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923705" y="1027865"/>
            <a:ext cx="8287676" cy="5770296"/>
          </a:xfrm>
          <a:prstGeom prst="rect">
            <a:avLst/>
          </a:prstGeom>
        </p:spPr>
      </p:pic>
      <p:pic>
        <p:nvPicPr>
          <p:cNvPr id="4" name="图片 3"/>
          <p:cNvPicPr>
            <a:picLocks noChangeAspect="1"/>
          </p:cNvPicPr>
          <p:nvPr/>
        </p:nvPicPr>
        <p:blipFill>
          <a:blip r:embed="rId11"/>
          <a:stretch>
            <a:fillRect/>
          </a:stretch>
        </p:blipFill>
        <p:spPr>
          <a:xfrm>
            <a:off x="122057" y="690474"/>
            <a:ext cx="1322947" cy="1420491"/>
          </a:xfrm>
          <a:prstGeom prst="rect">
            <a:avLst/>
          </a:prstGeom>
        </p:spPr>
      </p:pic>
      <p:pic>
        <p:nvPicPr>
          <p:cNvPr id="21" name="PA_图片 5">
            <a:extLst>
              <a:ext uri="{FF2B5EF4-FFF2-40B4-BE49-F238E27FC236}">
                <a16:creationId xmlns:a16="http://schemas.microsoft.com/office/drawing/2014/main" id="{A9A22A9E-97DA-4ADC-ADD7-46559719808D}"/>
              </a:ext>
            </a:extLst>
          </p:cNvPr>
          <p:cNvPicPr>
            <a:picLocks noChangeAspect="1"/>
          </p:cNvPicPr>
          <p:nvPr>
            <p:custDataLst>
              <p:tags r:id="rId1"/>
            </p:custDataLst>
          </p:nvPr>
        </p:nvPicPr>
        <p:blipFill>
          <a:blip r:embed="rId12"/>
          <a:stretch>
            <a:fillRect/>
          </a:stretch>
        </p:blipFill>
        <p:spPr>
          <a:xfrm>
            <a:off x="10643395" y="4968196"/>
            <a:ext cx="1816569" cy="1549627"/>
          </a:xfrm>
          <a:prstGeom prst="rect">
            <a:avLst/>
          </a:prstGeom>
        </p:spPr>
      </p:pic>
      <p:pic>
        <p:nvPicPr>
          <p:cNvPr id="26" name="PA_图片 8">
            <a:extLst>
              <a:ext uri="{FF2B5EF4-FFF2-40B4-BE49-F238E27FC236}">
                <a16:creationId xmlns:a16="http://schemas.microsoft.com/office/drawing/2014/main" id="{9DDD65F6-D06C-40C6-B11F-BB4F6B5C393C}"/>
              </a:ext>
            </a:extLst>
          </p:cNvPr>
          <p:cNvPicPr>
            <a:picLocks noChangeAspect="1"/>
          </p:cNvPicPr>
          <p:nvPr>
            <p:custDataLst>
              <p:tags r:id="rId2"/>
            </p:custDataLst>
          </p:nvPr>
        </p:nvPicPr>
        <p:blipFill>
          <a:blip r:embed="rId13"/>
          <a:stretch>
            <a:fillRect/>
          </a:stretch>
        </p:blipFill>
        <p:spPr>
          <a:xfrm>
            <a:off x="3007916" y="6023533"/>
            <a:ext cx="698425" cy="635244"/>
          </a:xfrm>
          <a:prstGeom prst="rect">
            <a:avLst/>
          </a:prstGeom>
        </p:spPr>
      </p:pic>
      <p:pic>
        <p:nvPicPr>
          <p:cNvPr id="27" name="图片 17"/>
          <p:cNvPicPr>
            <a:picLocks noChangeAspect="1"/>
          </p:cNvPicPr>
          <p:nvPr/>
        </p:nvPicPr>
        <p:blipFill>
          <a:blip r:embed="rId14"/>
          <a:stretch>
            <a:fillRect/>
          </a:stretch>
        </p:blipFill>
        <p:spPr>
          <a:xfrm rot="20812872">
            <a:off x="11618115" y="6991161"/>
            <a:ext cx="711685" cy="1908955"/>
          </a:xfrm>
          <a:prstGeom prst="rect">
            <a:avLst/>
          </a:prstGeom>
        </p:spPr>
      </p:pic>
      <p:pic>
        <p:nvPicPr>
          <p:cNvPr id="28" name="图片 18"/>
          <p:cNvPicPr>
            <a:picLocks noChangeAspect="1"/>
          </p:cNvPicPr>
          <p:nvPr/>
        </p:nvPicPr>
        <p:blipFill>
          <a:blip r:embed="rId15"/>
          <a:stretch>
            <a:fillRect/>
          </a:stretch>
        </p:blipFill>
        <p:spPr>
          <a:xfrm>
            <a:off x="11218431" y="8539785"/>
            <a:ext cx="439257" cy="701740"/>
          </a:xfrm>
          <a:prstGeom prst="rect">
            <a:avLst/>
          </a:prstGeom>
        </p:spPr>
      </p:pic>
      <p:pic>
        <p:nvPicPr>
          <p:cNvPr id="30" name="图片 19"/>
          <p:cNvPicPr>
            <a:picLocks noChangeAspect="1"/>
          </p:cNvPicPr>
          <p:nvPr/>
        </p:nvPicPr>
        <p:blipFill>
          <a:blip r:embed="rId16"/>
          <a:stretch>
            <a:fillRect/>
          </a:stretch>
        </p:blipFill>
        <p:spPr>
          <a:xfrm>
            <a:off x="12224306" y="8956590"/>
            <a:ext cx="471316" cy="484832"/>
          </a:xfrm>
          <a:prstGeom prst="rect">
            <a:avLst/>
          </a:prstGeom>
        </p:spPr>
      </p:pic>
      <p:pic>
        <p:nvPicPr>
          <p:cNvPr id="31" name="图片 20"/>
          <p:cNvPicPr>
            <a:picLocks noChangeAspect="1"/>
          </p:cNvPicPr>
          <p:nvPr/>
        </p:nvPicPr>
        <p:blipFill>
          <a:blip r:embed="rId17"/>
          <a:stretch>
            <a:fillRect/>
          </a:stretch>
        </p:blipFill>
        <p:spPr>
          <a:xfrm rot="1423112">
            <a:off x="11656018" y="7168505"/>
            <a:ext cx="590804" cy="1593966"/>
          </a:xfrm>
          <a:prstGeom prst="rect">
            <a:avLst/>
          </a:prstGeom>
        </p:spPr>
      </p:pic>
      <p:pic>
        <p:nvPicPr>
          <p:cNvPr id="32" name="图片 21"/>
          <p:cNvPicPr>
            <a:picLocks noChangeAspect="1"/>
          </p:cNvPicPr>
          <p:nvPr/>
        </p:nvPicPr>
        <p:blipFill>
          <a:blip r:embed="rId18"/>
          <a:stretch>
            <a:fillRect/>
          </a:stretch>
        </p:blipFill>
        <p:spPr>
          <a:xfrm>
            <a:off x="11858491" y="6971063"/>
            <a:ext cx="356257" cy="2125755"/>
          </a:xfrm>
          <a:prstGeom prst="rect">
            <a:avLst/>
          </a:prstGeom>
        </p:spPr>
      </p:pic>
      <p:pic>
        <p:nvPicPr>
          <p:cNvPr id="33" name="PA_图片 7">
            <a:extLst>
              <a:ext uri="{FF2B5EF4-FFF2-40B4-BE49-F238E27FC236}">
                <a16:creationId xmlns:a16="http://schemas.microsoft.com/office/drawing/2014/main" id="{6D0BAA3D-431E-4D9D-B705-0E86AF7CCB50}"/>
              </a:ext>
            </a:extLst>
          </p:cNvPr>
          <p:cNvPicPr>
            <a:picLocks noChangeAspect="1"/>
          </p:cNvPicPr>
          <p:nvPr>
            <p:custDataLst>
              <p:tags r:id="rId3"/>
            </p:custDataLst>
          </p:nvPr>
        </p:nvPicPr>
        <p:blipFill>
          <a:blip r:embed="rId19"/>
          <a:stretch>
            <a:fillRect/>
          </a:stretch>
        </p:blipFill>
        <p:spPr>
          <a:xfrm>
            <a:off x="1104530" y="3241225"/>
            <a:ext cx="825094" cy="876300"/>
          </a:xfrm>
          <a:prstGeom prst="rect">
            <a:avLst/>
          </a:prstGeom>
        </p:spPr>
      </p:pic>
      <p:sp>
        <p:nvSpPr>
          <p:cNvPr id="24" name="TextBox 23"/>
          <p:cNvSpPr txBox="1"/>
          <p:nvPr/>
        </p:nvSpPr>
        <p:spPr>
          <a:xfrm>
            <a:off x="3308166" y="1708518"/>
            <a:ext cx="7629686"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err="1">
                <a:ln>
                  <a:noFill/>
                </a:ln>
                <a:solidFill>
                  <a:srgbClr val="FFC000"/>
                </a:solidFill>
                <a:effectLst/>
                <a:uLnTx/>
                <a:uFillTx/>
                <a:latin typeface="UTM Bell" panose="02040603050506020204" pitchFamily="18" charset="0"/>
                <a:ea typeface="+mn-ea"/>
                <a:cs typeface="Arial" panose="020B0604020202020204" pitchFamily="34" charset="0"/>
              </a:rPr>
              <a:t>Dặn</a:t>
            </a:r>
            <a:r>
              <a:rPr kumimoji="0" lang="en-US" sz="8800" b="1" i="0" u="none" strike="noStrike" kern="1200" cap="none" spc="0" normalizeH="0" baseline="0" noProof="0" dirty="0">
                <a:ln>
                  <a:noFill/>
                </a:ln>
                <a:solidFill>
                  <a:srgbClr val="FFC000"/>
                </a:solidFill>
                <a:effectLst/>
                <a:uLnTx/>
                <a:uFillTx/>
                <a:latin typeface="UTM Bell" panose="02040603050506020204" pitchFamily="18" charset="0"/>
                <a:ea typeface="+mn-ea"/>
                <a:cs typeface="Arial" panose="020B0604020202020204" pitchFamily="34" charset="0"/>
              </a:rPr>
              <a:t> </a:t>
            </a:r>
            <a:r>
              <a:rPr kumimoji="0" lang="en-US" sz="8800" b="1" i="0" u="none" strike="noStrike" kern="1200" cap="none" spc="0" normalizeH="0" baseline="0" noProof="0" dirty="0" err="1">
                <a:ln>
                  <a:noFill/>
                </a:ln>
                <a:solidFill>
                  <a:srgbClr val="FFC000"/>
                </a:solidFill>
                <a:effectLst/>
                <a:uLnTx/>
                <a:uFillTx/>
                <a:latin typeface="UTM Bell" panose="02040603050506020204" pitchFamily="18" charset="0"/>
                <a:ea typeface="+mn-ea"/>
                <a:cs typeface="Arial" panose="020B0604020202020204" pitchFamily="34" charset="0"/>
              </a:rPr>
              <a:t>dò</a:t>
            </a:r>
            <a:endParaRPr kumimoji="0" lang="en-US" sz="8800" b="1" i="0" u="none" strike="noStrike" kern="1200" cap="none" spc="0" normalizeH="0" baseline="0" noProof="0" dirty="0">
              <a:ln>
                <a:noFill/>
              </a:ln>
              <a:solidFill>
                <a:srgbClr val="FFC000"/>
              </a:solidFill>
              <a:effectLst/>
              <a:uLnTx/>
              <a:uFillTx/>
              <a:latin typeface="UTM Bell" panose="02040603050506020204" pitchFamily="18" charset="0"/>
              <a:ea typeface="+mn-ea"/>
              <a:cs typeface="Arial" panose="020B0604020202020204" pitchFamily="34" charset="0"/>
            </a:endParaRPr>
          </a:p>
        </p:txBody>
      </p:sp>
      <p:pic>
        <p:nvPicPr>
          <p:cNvPr id="5" name="Picture 4"/>
          <p:cNvPicPr>
            <a:picLocks noChangeAspect="1"/>
          </p:cNvPicPr>
          <p:nvPr/>
        </p:nvPicPr>
        <p:blipFill>
          <a:blip r:embed="rId20">
            <a:extLst>
              <a:ext uri="{BEBA8EAE-BF5A-486C-A8C5-ECC9F3942E4B}">
                <a14:imgProps xmlns:a14="http://schemas.microsoft.com/office/drawing/2010/main">
                  <a14:imgLayer r:embed="rId21">
                    <a14:imgEffect>
                      <a14:backgroundRemoval t="10000" b="90000" l="10000" r="90000">
                        <a14:foregroundMark x1="40828" y1="38166" x2="40828" y2="38166"/>
                        <a14:foregroundMark x1="38757" y1="36391" x2="38757" y2="42308"/>
                        <a14:foregroundMark x1="54142" y1="39941" x2="61538" y2="39941"/>
                        <a14:foregroundMark x1="46154" y1="46154" x2="51775" y2="47929"/>
                        <a14:foregroundMark x1="27515" y1="85503" x2="70710" y2="84615"/>
                      </a14:backgroundRemoval>
                    </a14:imgEffect>
                  </a14:imgLayer>
                </a14:imgProps>
              </a:ext>
              <a:ext uri="{28A0092B-C50C-407E-A947-70E740481C1C}">
                <a14:useLocalDpi xmlns:a14="http://schemas.microsoft.com/office/drawing/2010/main" val="0"/>
              </a:ext>
            </a:extLst>
          </a:blip>
          <a:stretch>
            <a:fillRect/>
          </a:stretch>
        </p:blipFill>
        <p:spPr>
          <a:xfrm>
            <a:off x="-588935" y="1874590"/>
            <a:ext cx="5830135" cy="5830135"/>
          </a:xfrm>
          <a:prstGeom prst="rect">
            <a:avLst/>
          </a:prstGeom>
        </p:spPr>
      </p:pic>
    </p:spTree>
    <p:extLst>
      <p:ext uri="{BB962C8B-B14F-4D97-AF65-F5344CB8AC3E}">
        <p14:creationId xmlns:p14="http://schemas.microsoft.com/office/powerpoint/2010/main" val="17793188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0-#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2000" fill="hold"/>
                                        <p:tgtEl>
                                          <p:spTgt spid="3"/>
                                        </p:tgtEl>
                                        <p:attrNameLst>
                                          <p:attrName>ppt_x</p:attrName>
                                        </p:attrNameLst>
                                      </p:cBhvr>
                                      <p:tavLst>
                                        <p:tav tm="0">
                                          <p:val>
                                            <p:strVal val="1+#ppt_w/2"/>
                                          </p:val>
                                        </p:tav>
                                        <p:tav tm="100000">
                                          <p:val>
                                            <p:strVal val="#ppt_x"/>
                                          </p:val>
                                        </p:tav>
                                      </p:tavLst>
                                    </p:anim>
                                    <p:anim calcmode="lin" valueType="num">
                                      <p:cBhvr additive="base">
                                        <p:cTn id="12" dur="20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1000" fill="hold"/>
                                        <p:tgtEl>
                                          <p:spTgt spid="22"/>
                                        </p:tgtEl>
                                        <p:attrNameLst>
                                          <p:attrName>ppt_x</p:attrName>
                                        </p:attrNameLst>
                                      </p:cBhvr>
                                      <p:tavLst>
                                        <p:tav tm="0">
                                          <p:val>
                                            <p:strVal val="1+#ppt_w/2"/>
                                          </p:val>
                                        </p:tav>
                                        <p:tav tm="100000">
                                          <p:val>
                                            <p:strVal val="#ppt_x"/>
                                          </p:val>
                                        </p:tav>
                                      </p:tavLst>
                                    </p:anim>
                                    <p:anim calcmode="lin" valueType="num">
                                      <p:cBhvr additive="base">
                                        <p:cTn id="16" dur="1000" fill="hold"/>
                                        <p:tgtEl>
                                          <p:spTgt spid="22"/>
                                        </p:tgtEl>
                                        <p:attrNameLst>
                                          <p:attrName>ppt_y</p:attrName>
                                        </p:attrNameLst>
                                      </p:cBhvr>
                                      <p:tavLst>
                                        <p:tav tm="0">
                                          <p:val>
                                            <p:strVal val="#ppt_y"/>
                                          </p:val>
                                        </p:tav>
                                        <p:tav tm="100000">
                                          <p:val>
                                            <p:strVal val="#ppt_y"/>
                                          </p:val>
                                        </p:tav>
                                      </p:tavLst>
                                    </p:anim>
                                  </p:childTnLst>
                                </p:cTn>
                              </p:par>
                              <p:par>
                                <p:cTn id="17" presetID="26" presetClass="entr" presetSubtype="0" fill="hold" nodeType="withEffect">
                                  <p:stCondLst>
                                    <p:cond delay="100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290">
                                          <p:stCondLst>
                                            <p:cond delay="0"/>
                                          </p:stCondLst>
                                        </p:cTn>
                                        <p:tgtEl>
                                          <p:spTgt spid="4"/>
                                        </p:tgtEl>
                                      </p:cBhvr>
                                    </p:animEffect>
                                    <p:anim calcmode="lin" valueType="num">
                                      <p:cBhvr>
                                        <p:cTn id="20" dur="911"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1" dur="332"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2" dur="332" tmFilter="0, 0; 0.125,0.2665; 0.25,0.4; 0.375,0.465; 0.5,0.5;  0.625,0.535; 0.75,0.6; 0.875,0.7335; 1,1">
                                          <p:stCondLst>
                                            <p:cond delay="332"/>
                                          </p:stCondLst>
                                        </p:cTn>
                                        <p:tgtEl>
                                          <p:spTgt spid="4"/>
                                        </p:tgtEl>
                                        <p:attrNameLst>
                                          <p:attrName>ppt_y</p:attrName>
                                        </p:attrNameLst>
                                      </p:cBhvr>
                                      <p:tavLst>
                                        <p:tav tm="0" fmla="#ppt_y-sin(pi*$)/9">
                                          <p:val>
                                            <p:fltVal val="0"/>
                                          </p:val>
                                        </p:tav>
                                        <p:tav tm="100000">
                                          <p:val>
                                            <p:fltVal val="1"/>
                                          </p:val>
                                        </p:tav>
                                      </p:tavLst>
                                    </p:anim>
                                    <p:anim calcmode="lin" valueType="num">
                                      <p:cBhvr>
                                        <p:cTn id="23" dur="166" tmFilter="0, 0; 0.125,0.2665; 0.25,0.4; 0.375,0.465; 0.5,0.5;  0.625,0.535; 0.75,0.6; 0.875,0.7335; 1,1">
                                          <p:stCondLst>
                                            <p:cond delay="662"/>
                                          </p:stCondLst>
                                        </p:cTn>
                                        <p:tgtEl>
                                          <p:spTgt spid="4"/>
                                        </p:tgtEl>
                                        <p:attrNameLst>
                                          <p:attrName>ppt_y</p:attrName>
                                        </p:attrNameLst>
                                      </p:cBhvr>
                                      <p:tavLst>
                                        <p:tav tm="0" fmla="#ppt_y-sin(pi*$)/27">
                                          <p:val>
                                            <p:fltVal val="0"/>
                                          </p:val>
                                        </p:tav>
                                        <p:tav tm="100000">
                                          <p:val>
                                            <p:fltVal val="1"/>
                                          </p:val>
                                        </p:tav>
                                      </p:tavLst>
                                    </p:anim>
                                    <p:anim calcmode="lin" valueType="num">
                                      <p:cBhvr>
                                        <p:cTn id="24" dur="82" tmFilter="0, 0; 0.125,0.2665; 0.25,0.4; 0.375,0.465; 0.5,0.5;  0.625,0.535; 0.75,0.6; 0.875,0.7335; 1,1">
                                          <p:stCondLst>
                                            <p:cond delay="828"/>
                                          </p:stCondLst>
                                        </p:cTn>
                                        <p:tgtEl>
                                          <p:spTgt spid="4"/>
                                        </p:tgtEl>
                                        <p:attrNameLst>
                                          <p:attrName>ppt_y</p:attrName>
                                        </p:attrNameLst>
                                      </p:cBhvr>
                                      <p:tavLst>
                                        <p:tav tm="0" fmla="#ppt_y-sin(pi*$)/81">
                                          <p:val>
                                            <p:fltVal val="0"/>
                                          </p:val>
                                        </p:tav>
                                        <p:tav tm="100000">
                                          <p:val>
                                            <p:fltVal val="1"/>
                                          </p:val>
                                        </p:tav>
                                      </p:tavLst>
                                    </p:anim>
                                    <p:animScale>
                                      <p:cBhvr>
                                        <p:cTn id="25" dur="13">
                                          <p:stCondLst>
                                            <p:cond delay="325"/>
                                          </p:stCondLst>
                                        </p:cTn>
                                        <p:tgtEl>
                                          <p:spTgt spid="4"/>
                                        </p:tgtEl>
                                      </p:cBhvr>
                                      <p:to x="100000" y="60000"/>
                                    </p:animScale>
                                    <p:animScale>
                                      <p:cBhvr>
                                        <p:cTn id="26" dur="83" decel="50000">
                                          <p:stCondLst>
                                            <p:cond delay="338"/>
                                          </p:stCondLst>
                                        </p:cTn>
                                        <p:tgtEl>
                                          <p:spTgt spid="4"/>
                                        </p:tgtEl>
                                      </p:cBhvr>
                                      <p:to x="100000" y="100000"/>
                                    </p:animScale>
                                    <p:animScale>
                                      <p:cBhvr>
                                        <p:cTn id="27" dur="13">
                                          <p:stCondLst>
                                            <p:cond delay="656"/>
                                          </p:stCondLst>
                                        </p:cTn>
                                        <p:tgtEl>
                                          <p:spTgt spid="4"/>
                                        </p:tgtEl>
                                      </p:cBhvr>
                                      <p:to x="100000" y="80000"/>
                                    </p:animScale>
                                    <p:animScale>
                                      <p:cBhvr>
                                        <p:cTn id="28" dur="83" decel="50000">
                                          <p:stCondLst>
                                            <p:cond delay="669"/>
                                          </p:stCondLst>
                                        </p:cTn>
                                        <p:tgtEl>
                                          <p:spTgt spid="4"/>
                                        </p:tgtEl>
                                      </p:cBhvr>
                                      <p:to x="100000" y="100000"/>
                                    </p:animScale>
                                    <p:animScale>
                                      <p:cBhvr>
                                        <p:cTn id="29" dur="13">
                                          <p:stCondLst>
                                            <p:cond delay="821"/>
                                          </p:stCondLst>
                                        </p:cTn>
                                        <p:tgtEl>
                                          <p:spTgt spid="4"/>
                                        </p:tgtEl>
                                      </p:cBhvr>
                                      <p:to x="100000" y="90000"/>
                                    </p:animScale>
                                    <p:animScale>
                                      <p:cBhvr>
                                        <p:cTn id="30" dur="83" decel="50000">
                                          <p:stCondLst>
                                            <p:cond delay="834"/>
                                          </p:stCondLst>
                                        </p:cTn>
                                        <p:tgtEl>
                                          <p:spTgt spid="4"/>
                                        </p:tgtEl>
                                      </p:cBhvr>
                                      <p:to x="100000" y="100000"/>
                                    </p:animScale>
                                    <p:animScale>
                                      <p:cBhvr>
                                        <p:cTn id="31" dur="13">
                                          <p:stCondLst>
                                            <p:cond delay="904"/>
                                          </p:stCondLst>
                                        </p:cTn>
                                        <p:tgtEl>
                                          <p:spTgt spid="4"/>
                                        </p:tgtEl>
                                      </p:cBhvr>
                                      <p:to x="100000" y="95000"/>
                                    </p:animScale>
                                    <p:animScale>
                                      <p:cBhvr>
                                        <p:cTn id="32" dur="83" decel="50000">
                                          <p:stCondLst>
                                            <p:cond delay="917"/>
                                          </p:stCondLst>
                                        </p:cTn>
                                        <p:tgtEl>
                                          <p:spTgt spid="4"/>
                                        </p:tgtEl>
                                      </p:cBhvr>
                                      <p:to x="100000" y="100000"/>
                                    </p:animScale>
                                  </p:childTnLst>
                                </p:cTn>
                              </p:par>
                              <p:par>
                                <p:cTn id="33" presetID="53" presetClass="entr" presetSubtype="528" fill="hold" nodeType="withEffect">
                                  <p:stCondLst>
                                    <p:cond delay="100"/>
                                  </p:stCondLst>
                                  <p:childTnLst>
                                    <p:set>
                                      <p:cBhvr>
                                        <p:cTn id="34" dur="1" fill="hold">
                                          <p:stCondLst>
                                            <p:cond delay="0"/>
                                          </p:stCondLst>
                                        </p:cTn>
                                        <p:tgtEl>
                                          <p:spTgt spid="21"/>
                                        </p:tgtEl>
                                        <p:attrNameLst>
                                          <p:attrName>style.visibility</p:attrName>
                                        </p:attrNameLst>
                                      </p:cBhvr>
                                      <p:to>
                                        <p:strVal val="visible"/>
                                      </p:to>
                                    </p:set>
                                    <p:anim calcmode="lin" valueType="num">
                                      <p:cBhvr>
                                        <p:cTn id="35" dur="500" fill="hold"/>
                                        <p:tgtEl>
                                          <p:spTgt spid="21"/>
                                        </p:tgtEl>
                                        <p:attrNameLst>
                                          <p:attrName>ppt_w</p:attrName>
                                        </p:attrNameLst>
                                      </p:cBhvr>
                                      <p:tavLst>
                                        <p:tav tm="0">
                                          <p:val>
                                            <p:fltVal val="0"/>
                                          </p:val>
                                        </p:tav>
                                        <p:tav tm="100000">
                                          <p:val>
                                            <p:strVal val="#ppt_w"/>
                                          </p:val>
                                        </p:tav>
                                      </p:tavLst>
                                    </p:anim>
                                    <p:anim calcmode="lin" valueType="num">
                                      <p:cBhvr>
                                        <p:cTn id="36" dur="500" fill="hold"/>
                                        <p:tgtEl>
                                          <p:spTgt spid="21"/>
                                        </p:tgtEl>
                                        <p:attrNameLst>
                                          <p:attrName>ppt_h</p:attrName>
                                        </p:attrNameLst>
                                      </p:cBhvr>
                                      <p:tavLst>
                                        <p:tav tm="0">
                                          <p:val>
                                            <p:fltVal val="0"/>
                                          </p:val>
                                        </p:tav>
                                        <p:tav tm="100000">
                                          <p:val>
                                            <p:strVal val="#ppt_h"/>
                                          </p:val>
                                        </p:tav>
                                      </p:tavLst>
                                    </p:anim>
                                    <p:animEffect transition="in" filter="fade">
                                      <p:cBhvr>
                                        <p:cTn id="37" dur="500"/>
                                        <p:tgtEl>
                                          <p:spTgt spid="21"/>
                                        </p:tgtEl>
                                      </p:cBhvr>
                                    </p:animEffect>
                                    <p:anim calcmode="lin" valueType="num">
                                      <p:cBhvr>
                                        <p:cTn id="38" dur="500" fill="hold"/>
                                        <p:tgtEl>
                                          <p:spTgt spid="21"/>
                                        </p:tgtEl>
                                        <p:attrNameLst>
                                          <p:attrName>ppt_x</p:attrName>
                                        </p:attrNameLst>
                                      </p:cBhvr>
                                      <p:tavLst>
                                        <p:tav tm="0">
                                          <p:val>
                                            <p:fltVal val="0.5"/>
                                          </p:val>
                                        </p:tav>
                                        <p:tav tm="100000">
                                          <p:val>
                                            <p:strVal val="#ppt_x"/>
                                          </p:val>
                                        </p:tav>
                                      </p:tavLst>
                                    </p:anim>
                                    <p:anim calcmode="lin" valueType="num">
                                      <p:cBhvr>
                                        <p:cTn id="39" dur="500" fill="hold"/>
                                        <p:tgtEl>
                                          <p:spTgt spid="21"/>
                                        </p:tgtEl>
                                        <p:attrNameLst>
                                          <p:attrName>ppt_y</p:attrName>
                                        </p:attrNameLst>
                                      </p:cBhvr>
                                      <p:tavLst>
                                        <p:tav tm="0">
                                          <p:val>
                                            <p:fltVal val="0.5"/>
                                          </p:val>
                                        </p:tav>
                                        <p:tav tm="100000">
                                          <p:val>
                                            <p:strVal val="#ppt_y"/>
                                          </p:val>
                                        </p:tav>
                                      </p:tavLst>
                                    </p:anim>
                                  </p:childTnLst>
                                </p:cTn>
                              </p:par>
                              <p:par>
                                <p:cTn id="40" presetID="53" presetClass="entr" presetSubtype="528" fill="hold" nodeType="withEffect">
                                  <p:stCondLst>
                                    <p:cond delay="50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100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任意多边形: 形状 5">
            <a:extLst>
              <a:ext uri="{FF2B5EF4-FFF2-40B4-BE49-F238E27FC236}">
                <a16:creationId xmlns:a16="http://schemas.microsoft.com/office/drawing/2014/main" id="{489880D0-1182-4052-848E-3D936536B382}"/>
              </a:ext>
            </a:extLst>
          </p:cNvPr>
          <p:cNvSpPr/>
          <p:nvPr/>
        </p:nvSpPr>
        <p:spPr>
          <a:xfrm>
            <a:off x="405193" y="410620"/>
            <a:ext cx="11381613" cy="6284409"/>
          </a:xfrm>
          <a:custGeom>
            <a:avLst/>
            <a:gdLst>
              <a:gd name="connsiteX0" fmla="*/ 739424 w 12277406"/>
              <a:gd name="connsiteY0" fmla="*/ 6032746 h 7271836"/>
              <a:gd name="connsiteX1" fmla="*/ 782967 w 12277406"/>
              <a:gd name="connsiteY1" fmla="*/ 3478232 h 7271836"/>
              <a:gd name="connsiteX2" fmla="*/ 782967 w 12277406"/>
              <a:gd name="connsiteY2" fmla="*/ 836632 h 7271836"/>
              <a:gd name="connsiteX3" fmla="*/ 1552224 w 12277406"/>
              <a:gd name="connsiteY3" fmla="*/ 386689 h 7271836"/>
              <a:gd name="connsiteX4" fmla="*/ 11320338 w 12277406"/>
              <a:gd name="connsiteY4" fmla="*/ 357660 h 7271836"/>
              <a:gd name="connsiteX5" fmla="*/ 11813824 w 12277406"/>
              <a:gd name="connsiteY5" fmla="*/ 5074803 h 7271836"/>
              <a:gd name="connsiteX6" fmla="*/ 11305824 w 12277406"/>
              <a:gd name="connsiteY6" fmla="*/ 6889089 h 7271836"/>
              <a:gd name="connsiteX7" fmla="*/ 797481 w 12277406"/>
              <a:gd name="connsiteY7" fmla="*/ 7208403 h 7271836"/>
              <a:gd name="connsiteX8" fmla="*/ 739424 w 12277406"/>
              <a:gd name="connsiteY8" fmla="*/ 6032746 h 7271836"/>
              <a:gd name="connsiteX0" fmla="*/ 739424 w 12277406"/>
              <a:gd name="connsiteY0" fmla="*/ 6088272 h 7327362"/>
              <a:gd name="connsiteX1" fmla="*/ 782967 w 12277406"/>
              <a:gd name="connsiteY1" fmla="*/ 3533758 h 7327362"/>
              <a:gd name="connsiteX2" fmla="*/ 899081 w 12277406"/>
              <a:gd name="connsiteY2" fmla="*/ 2198443 h 7327362"/>
              <a:gd name="connsiteX3" fmla="*/ 1552224 w 12277406"/>
              <a:gd name="connsiteY3" fmla="*/ 442215 h 7327362"/>
              <a:gd name="connsiteX4" fmla="*/ 11320338 w 12277406"/>
              <a:gd name="connsiteY4" fmla="*/ 413186 h 7327362"/>
              <a:gd name="connsiteX5" fmla="*/ 11813824 w 12277406"/>
              <a:gd name="connsiteY5" fmla="*/ 5130329 h 7327362"/>
              <a:gd name="connsiteX6" fmla="*/ 11305824 w 12277406"/>
              <a:gd name="connsiteY6" fmla="*/ 6944615 h 7327362"/>
              <a:gd name="connsiteX7" fmla="*/ 797481 w 12277406"/>
              <a:gd name="connsiteY7" fmla="*/ 7263929 h 7327362"/>
              <a:gd name="connsiteX8" fmla="*/ 739424 w 12277406"/>
              <a:gd name="connsiteY8" fmla="*/ 6088272 h 7327362"/>
              <a:gd name="connsiteX0" fmla="*/ 739424 w 12277406"/>
              <a:gd name="connsiteY0" fmla="*/ 6088272 h 7327362"/>
              <a:gd name="connsiteX1" fmla="*/ 782967 w 12277406"/>
              <a:gd name="connsiteY1" fmla="*/ 3533758 h 7327362"/>
              <a:gd name="connsiteX2" fmla="*/ 899081 w 12277406"/>
              <a:gd name="connsiteY2" fmla="*/ 2198443 h 7327362"/>
              <a:gd name="connsiteX3" fmla="*/ 1552224 w 12277406"/>
              <a:gd name="connsiteY3" fmla="*/ 442215 h 7327362"/>
              <a:gd name="connsiteX4" fmla="*/ 11320338 w 12277406"/>
              <a:gd name="connsiteY4" fmla="*/ 413186 h 7327362"/>
              <a:gd name="connsiteX5" fmla="*/ 11813824 w 12277406"/>
              <a:gd name="connsiteY5" fmla="*/ 5130329 h 7327362"/>
              <a:gd name="connsiteX6" fmla="*/ 11305824 w 12277406"/>
              <a:gd name="connsiteY6" fmla="*/ 6944615 h 7327362"/>
              <a:gd name="connsiteX7" fmla="*/ 797481 w 12277406"/>
              <a:gd name="connsiteY7" fmla="*/ 7263929 h 7327362"/>
              <a:gd name="connsiteX8" fmla="*/ 739424 w 12277406"/>
              <a:gd name="connsiteY8" fmla="*/ 6088272 h 7327362"/>
              <a:gd name="connsiteX0" fmla="*/ 739424 w 12277406"/>
              <a:gd name="connsiteY0" fmla="*/ 6092350 h 7331440"/>
              <a:gd name="connsiteX1" fmla="*/ 782967 w 12277406"/>
              <a:gd name="connsiteY1" fmla="*/ 3537836 h 7331440"/>
              <a:gd name="connsiteX2" fmla="*/ 507195 w 12277406"/>
              <a:gd name="connsiteY2" fmla="*/ 2289607 h 7331440"/>
              <a:gd name="connsiteX3" fmla="*/ 1552224 w 12277406"/>
              <a:gd name="connsiteY3" fmla="*/ 446293 h 7331440"/>
              <a:gd name="connsiteX4" fmla="*/ 11320338 w 12277406"/>
              <a:gd name="connsiteY4" fmla="*/ 417264 h 7331440"/>
              <a:gd name="connsiteX5" fmla="*/ 11813824 w 12277406"/>
              <a:gd name="connsiteY5" fmla="*/ 5134407 h 7331440"/>
              <a:gd name="connsiteX6" fmla="*/ 11305824 w 12277406"/>
              <a:gd name="connsiteY6" fmla="*/ 6948693 h 7331440"/>
              <a:gd name="connsiteX7" fmla="*/ 797481 w 12277406"/>
              <a:gd name="connsiteY7" fmla="*/ 7268007 h 7331440"/>
              <a:gd name="connsiteX8" fmla="*/ 739424 w 12277406"/>
              <a:gd name="connsiteY8" fmla="*/ 6092350 h 7331440"/>
              <a:gd name="connsiteX0" fmla="*/ 729525 w 12267507"/>
              <a:gd name="connsiteY0" fmla="*/ 6092350 h 7331440"/>
              <a:gd name="connsiteX1" fmla="*/ 511811 w 12267507"/>
              <a:gd name="connsiteY1" fmla="*/ 3624922 h 7331440"/>
              <a:gd name="connsiteX2" fmla="*/ 497296 w 12267507"/>
              <a:gd name="connsiteY2" fmla="*/ 2289607 h 7331440"/>
              <a:gd name="connsiteX3" fmla="*/ 1542325 w 12267507"/>
              <a:gd name="connsiteY3" fmla="*/ 446293 h 7331440"/>
              <a:gd name="connsiteX4" fmla="*/ 11310439 w 12267507"/>
              <a:gd name="connsiteY4" fmla="*/ 417264 h 7331440"/>
              <a:gd name="connsiteX5" fmla="*/ 11803925 w 12267507"/>
              <a:gd name="connsiteY5" fmla="*/ 5134407 h 7331440"/>
              <a:gd name="connsiteX6" fmla="*/ 11295925 w 12267507"/>
              <a:gd name="connsiteY6" fmla="*/ 6948693 h 7331440"/>
              <a:gd name="connsiteX7" fmla="*/ 787582 w 12267507"/>
              <a:gd name="connsiteY7" fmla="*/ 7268007 h 7331440"/>
              <a:gd name="connsiteX8" fmla="*/ 729525 w 12267507"/>
              <a:gd name="connsiteY8" fmla="*/ 6092350 h 7331440"/>
              <a:gd name="connsiteX0" fmla="*/ 729525 w 12294456"/>
              <a:gd name="connsiteY0" fmla="*/ 5819470 h 7058560"/>
              <a:gd name="connsiteX1" fmla="*/ 511811 w 12294456"/>
              <a:gd name="connsiteY1" fmla="*/ 3352042 h 7058560"/>
              <a:gd name="connsiteX2" fmla="*/ 497296 w 12294456"/>
              <a:gd name="connsiteY2" fmla="*/ 2016727 h 7058560"/>
              <a:gd name="connsiteX3" fmla="*/ 1542325 w 12294456"/>
              <a:gd name="connsiteY3" fmla="*/ 173413 h 7058560"/>
              <a:gd name="connsiteX4" fmla="*/ 10773410 w 12294456"/>
              <a:gd name="connsiteY4" fmla="*/ 608841 h 7058560"/>
              <a:gd name="connsiteX5" fmla="*/ 11803925 w 12294456"/>
              <a:gd name="connsiteY5" fmla="*/ 4861527 h 7058560"/>
              <a:gd name="connsiteX6" fmla="*/ 11295925 w 12294456"/>
              <a:gd name="connsiteY6" fmla="*/ 6675813 h 7058560"/>
              <a:gd name="connsiteX7" fmla="*/ 787582 w 12294456"/>
              <a:gd name="connsiteY7" fmla="*/ 6995127 h 7058560"/>
              <a:gd name="connsiteX8" fmla="*/ 729525 w 12294456"/>
              <a:gd name="connsiteY8" fmla="*/ 5819470 h 7058560"/>
              <a:gd name="connsiteX0" fmla="*/ 729525 w 12203819"/>
              <a:gd name="connsiteY0" fmla="*/ 5817287 h 7056377"/>
              <a:gd name="connsiteX1" fmla="*/ 511811 w 12203819"/>
              <a:gd name="connsiteY1" fmla="*/ 3349859 h 7056377"/>
              <a:gd name="connsiteX2" fmla="*/ 497296 w 12203819"/>
              <a:gd name="connsiteY2" fmla="*/ 2014544 h 7056377"/>
              <a:gd name="connsiteX3" fmla="*/ 1542325 w 12203819"/>
              <a:gd name="connsiteY3" fmla="*/ 171230 h 7056377"/>
              <a:gd name="connsiteX4" fmla="*/ 10773410 w 12203819"/>
              <a:gd name="connsiteY4" fmla="*/ 606658 h 7056377"/>
              <a:gd name="connsiteX5" fmla="*/ 11542668 w 12203819"/>
              <a:gd name="connsiteY5" fmla="*/ 4815801 h 7056377"/>
              <a:gd name="connsiteX6" fmla="*/ 11295925 w 12203819"/>
              <a:gd name="connsiteY6" fmla="*/ 6673630 h 7056377"/>
              <a:gd name="connsiteX7" fmla="*/ 787582 w 12203819"/>
              <a:gd name="connsiteY7" fmla="*/ 6992944 h 7056377"/>
              <a:gd name="connsiteX8" fmla="*/ 729525 w 12203819"/>
              <a:gd name="connsiteY8" fmla="*/ 5817287 h 7056377"/>
              <a:gd name="connsiteX0" fmla="*/ 729525 w 12189295"/>
              <a:gd name="connsiteY0" fmla="*/ 5888655 h 7127745"/>
              <a:gd name="connsiteX1" fmla="*/ 511811 w 12189295"/>
              <a:gd name="connsiteY1" fmla="*/ 3421227 h 7127745"/>
              <a:gd name="connsiteX2" fmla="*/ 497296 w 12189295"/>
              <a:gd name="connsiteY2" fmla="*/ 2085912 h 7127745"/>
              <a:gd name="connsiteX3" fmla="*/ 1542325 w 12189295"/>
              <a:gd name="connsiteY3" fmla="*/ 242598 h 7127745"/>
              <a:gd name="connsiteX4" fmla="*/ 11107238 w 12189295"/>
              <a:gd name="connsiteY4" fmla="*/ 532883 h 7127745"/>
              <a:gd name="connsiteX5" fmla="*/ 11542668 w 12189295"/>
              <a:gd name="connsiteY5" fmla="*/ 4887169 h 7127745"/>
              <a:gd name="connsiteX6" fmla="*/ 11295925 w 12189295"/>
              <a:gd name="connsiteY6" fmla="*/ 6744998 h 7127745"/>
              <a:gd name="connsiteX7" fmla="*/ 787582 w 12189295"/>
              <a:gd name="connsiteY7" fmla="*/ 7064312 h 7127745"/>
              <a:gd name="connsiteX8" fmla="*/ 729525 w 12189295"/>
              <a:gd name="connsiteY8" fmla="*/ 5888655 h 7127745"/>
              <a:gd name="connsiteX0" fmla="*/ 729525 w 12189295"/>
              <a:gd name="connsiteY0" fmla="*/ 6059797 h 7298887"/>
              <a:gd name="connsiteX1" fmla="*/ 511811 w 12189295"/>
              <a:gd name="connsiteY1" fmla="*/ 3592369 h 7298887"/>
              <a:gd name="connsiteX2" fmla="*/ 497296 w 12189295"/>
              <a:gd name="connsiteY2" fmla="*/ 2257054 h 7298887"/>
              <a:gd name="connsiteX3" fmla="*/ 1542325 w 12189295"/>
              <a:gd name="connsiteY3" fmla="*/ 413740 h 7298887"/>
              <a:gd name="connsiteX4" fmla="*/ 11107238 w 12189295"/>
              <a:gd name="connsiteY4" fmla="*/ 704025 h 7298887"/>
              <a:gd name="connsiteX5" fmla="*/ 11542668 w 12189295"/>
              <a:gd name="connsiteY5" fmla="*/ 5058311 h 7298887"/>
              <a:gd name="connsiteX6" fmla="*/ 11295925 w 12189295"/>
              <a:gd name="connsiteY6" fmla="*/ 6916140 h 7298887"/>
              <a:gd name="connsiteX7" fmla="*/ 787582 w 12189295"/>
              <a:gd name="connsiteY7" fmla="*/ 7235454 h 7298887"/>
              <a:gd name="connsiteX8" fmla="*/ 729525 w 12189295"/>
              <a:gd name="connsiteY8" fmla="*/ 6059797 h 7298887"/>
              <a:gd name="connsiteX0" fmla="*/ 729525 w 12163597"/>
              <a:gd name="connsiteY0" fmla="*/ 6186346 h 7425436"/>
              <a:gd name="connsiteX1" fmla="*/ 511811 w 12163597"/>
              <a:gd name="connsiteY1" fmla="*/ 3718918 h 7425436"/>
              <a:gd name="connsiteX2" fmla="*/ 497296 w 12163597"/>
              <a:gd name="connsiteY2" fmla="*/ 2383603 h 7425436"/>
              <a:gd name="connsiteX3" fmla="*/ 1542325 w 12163597"/>
              <a:gd name="connsiteY3" fmla="*/ 540289 h 7425436"/>
              <a:gd name="connsiteX4" fmla="*/ 11716838 w 12163597"/>
              <a:gd name="connsiteY4" fmla="*/ 641888 h 7425436"/>
              <a:gd name="connsiteX5" fmla="*/ 11542668 w 12163597"/>
              <a:gd name="connsiteY5" fmla="*/ 5184860 h 7425436"/>
              <a:gd name="connsiteX6" fmla="*/ 11295925 w 12163597"/>
              <a:gd name="connsiteY6" fmla="*/ 7042689 h 7425436"/>
              <a:gd name="connsiteX7" fmla="*/ 787582 w 12163597"/>
              <a:gd name="connsiteY7" fmla="*/ 7362003 h 7425436"/>
              <a:gd name="connsiteX8" fmla="*/ 729525 w 12163597"/>
              <a:gd name="connsiteY8" fmla="*/ 6186346 h 7425436"/>
              <a:gd name="connsiteX0" fmla="*/ 729525 w 12421774"/>
              <a:gd name="connsiteY0" fmla="*/ 6827884 h 8066974"/>
              <a:gd name="connsiteX1" fmla="*/ 511811 w 12421774"/>
              <a:gd name="connsiteY1" fmla="*/ 4360456 h 8066974"/>
              <a:gd name="connsiteX2" fmla="*/ 497296 w 12421774"/>
              <a:gd name="connsiteY2" fmla="*/ 3025141 h 8066974"/>
              <a:gd name="connsiteX3" fmla="*/ 1643925 w 12421774"/>
              <a:gd name="connsiteY3" fmla="*/ 78741 h 8066974"/>
              <a:gd name="connsiteX4" fmla="*/ 11716838 w 12421774"/>
              <a:gd name="connsiteY4" fmla="*/ 1283426 h 8066974"/>
              <a:gd name="connsiteX5" fmla="*/ 11542668 w 12421774"/>
              <a:gd name="connsiteY5" fmla="*/ 5826398 h 8066974"/>
              <a:gd name="connsiteX6" fmla="*/ 11295925 w 12421774"/>
              <a:gd name="connsiteY6" fmla="*/ 7684227 h 8066974"/>
              <a:gd name="connsiteX7" fmla="*/ 787582 w 12421774"/>
              <a:gd name="connsiteY7" fmla="*/ 8003541 h 8066974"/>
              <a:gd name="connsiteX8" fmla="*/ 729525 w 12421774"/>
              <a:gd name="connsiteY8" fmla="*/ 6827884 h 8066974"/>
              <a:gd name="connsiteX0" fmla="*/ 729525 w 12421774"/>
              <a:gd name="connsiteY0" fmla="*/ 6827884 h 8066974"/>
              <a:gd name="connsiteX1" fmla="*/ 511811 w 12421774"/>
              <a:gd name="connsiteY1" fmla="*/ 4360456 h 8066974"/>
              <a:gd name="connsiteX2" fmla="*/ 497296 w 12421774"/>
              <a:gd name="connsiteY2" fmla="*/ 3025141 h 8066974"/>
              <a:gd name="connsiteX3" fmla="*/ 1643925 w 12421774"/>
              <a:gd name="connsiteY3" fmla="*/ 78741 h 8066974"/>
              <a:gd name="connsiteX4" fmla="*/ 11716838 w 12421774"/>
              <a:gd name="connsiteY4" fmla="*/ 1283426 h 8066974"/>
              <a:gd name="connsiteX5" fmla="*/ 11542668 w 12421774"/>
              <a:gd name="connsiteY5" fmla="*/ 5826398 h 8066974"/>
              <a:gd name="connsiteX6" fmla="*/ 11295925 w 12421774"/>
              <a:gd name="connsiteY6" fmla="*/ 7684227 h 8066974"/>
              <a:gd name="connsiteX7" fmla="*/ 787582 w 12421774"/>
              <a:gd name="connsiteY7" fmla="*/ 8003541 h 8066974"/>
              <a:gd name="connsiteX8" fmla="*/ 729525 w 12421774"/>
              <a:gd name="connsiteY8" fmla="*/ 6827884 h 8066974"/>
              <a:gd name="connsiteX0" fmla="*/ 729525 w 12421774"/>
              <a:gd name="connsiteY0" fmla="*/ 6826138 h 8065228"/>
              <a:gd name="connsiteX1" fmla="*/ 511811 w 12421774"/>
              <a:gd name="connsiteY1" fmla="*/ 4358710 h 8065228"/>
              <a:gd name="connsiteX2" fmla="*/ 392521 w 12421774"/>
              <a:gd name="connsiteY2" fmla="*/ 2994820 h 8065228"/>
              <a:gd name="connsiteX3" fmla="*/ 1643925 w 12421774"/>
              <a:gd name="connsiteY3" fmla="*/ 76995 h 8065228"/>
              <a:gd name="connsiteX4" fmla="*/ 11716838 w 12421774"/>
              <a:gd name="connsiteY4" fmla="*/ 1281680 h 8065228"/>
              <a:gd name="connsiteX5" fmla="*/ 11542668 w 12421774"/>
              <a:gd name="connsiteY5" fmla="*/ 5824652 h 8065228"/>
              <a:gd name="connsiteX6" fmla="*/ 11295925 w 12421774"/>
              <a:gd name="connsiteY6" fmla="*/ 7682481 h 8065228"/>
              <a:gd name="connsiteX7" fmla="*/ 787582 w 12421774"/>
              <a:gd name="connsiteY7" fmla="*/ 8001795 h 8065228"/>
              <a:gd name="connsiteX8" fmla="*/ 729525 w 12421774"/>
              <a:gd name="connsiteY8" fmla="*/ 6826138 h 8065228"/>
              <a:gd name="connsiteX0" fmla="*/ 722069 w 12414318"/>
              <a:gd name="connsiteY0" fmla="*/ 6826138 h 8065228"/>
              <a:gd name="connsiteX1" fmla="*/ 304330 w 12414318"/>
              <a:gd name="connsiteY1" fmla="*/ 4387285 h 8065228"/>
              <a:gd name="connsiteX2" fmla="*/ 385065 w 12414318"/>
              <a:gd name="connsiteY2" fmla="*/ 2994820 h 8065228"/>
              <a:gd name="connsiteX3" fmla="*/ 1636469 w 12414318"/>
              <a:gd name="connsiteY3" fmla="*/ 76995 h 8065228"/>
              <a:gd name="connsiteX4" fmla="*/ 11709382 w 12414318"/>
              <a:gd name="connsiteY4" fmla="*/ 1281680 h 8065228"/>
              <a:gd name="connsiteX5" fmla="*/ 11535212 w 12414318"/>
              <a:gd name="connsiteY5" fmla="*/ 5824652 h 8065228"/>
              <a:gd name="connsiteX6" fmla="*/ 11288469 w 12414318"/>
              <a:gd name="connsiteY6" fmla="*/ 7682481 h 8065228"/>
              <a:gd name="connsiteX7" fmla="*/ 780126 w 12414318"/>
              <a:gd name="connsiteY7" fmla="*/ 8001795 h 8065228"/>
              <a:gd name="connsiteX8" fmla="*/ 722069 w 12414318"/>
              <a:gd name="connsiteY8" fmla="*/ 6826138 h 8065228"/>
              <a:gd name="connsiteX0" fmla="*/ 722069 w 12414318"/>
              <a:gd name="connsiteY0" fmla="*/ 6823820 h 8062910"/>
              <a:gd name="connsiteX1" fmla="*/ 304330 w 12414318"/>
              <a:gd name="connsiteY1" fmla="*/ 4384967 h 8062910"/>
              <a:gd name="connsiteX2" fmla="*/ 289815 w 12414318"/>
              <a:gd name="connsiteY2" fmla="*/ 2954402 h 8062910"/>
              <a:gd name="connsiteX3" fmla="*/ 1636469 w 12414318"/>
              <a:gd name="connsiteY3" fmla="*/ 74677 h 8062910"/>
              <a:gd name="connsiteX4" fmla="*/ 11709382 w 12414318"/>
              <a:gd name="connsiteY4" fmla="*/ 1279362 h 8062910"/>
              <a:gd name="connsiteX5" fmla="*/ 11535212 w 12414318"/>
              <a:gd name="connsiteY5" fmla="*/ 5822334 h 8062910"/>
              <a:gd name="connsiteX6" fmla="*/ 11288469 w 12414318"/>
              <a:gd name="connsiteY6" fmla="*/ 7680163 h 8062910"/>
              <a:gd name="connsiteX7" fmla="*/ 780126 w 12414318"/>
              <a:gd name="connsiteY7" fmla="*/ 7999477 h 8062910"/>
              <a:gd name="connsiteX8" fmla="*/ 722069 w 12414318"/>
              <a:gd name="connsiteY8" fmla="*/ 6823820 h 8062910"/>
              <a:gd name="connsiteX0" fmla="*/ 722069 w 12414318"/>
              <a:gd name="connsiteY0" fmla="*/ 6823820 h 8062910"/>
              <a:gd name="connsiteX1" fmla="*/ 304330 w 12414318"/>
              <a:gd name="connsiteY1" fmla="*/ 4384967 h 8062910"/>
              <a:gd name="connsiteX2" fmla="*/ 289815 w 12414318"/>
              <a:gd name="connsiteY2" fmla="*/ 2954402 h 8062910"/>
              <a:gd name="connsiteX3" fmla="*/ 1636469 w 12414318"/>
              <a:gd name="connsiteY3" fmla="*/ 74677 h 8062910"/>
              <a:gd name="connsiteX4" fmla="*/ 11709382 w 12414318"/>
              <a:gd name="connsiteY4" fmla="*/ 1279362 h 8062910"/>
              <a:gd name="connsiteX5" fmla="*/ 11535212 w 12414318"/>
              <a:gd name="connsiteY5" fmla="*/ 5822334 h 8062910"/>
              <a:gd name="connsiteX6" fmla="*/ 11288469 w 12414318"/>
              <a:gd name="connsiteY6" fmla="*/ 7680163 h 8062910"/>
              <a:gd name="connsiteX7" fmla="*/ 780126 w 12414318"/>
              <a:gd name="connsiteY7" fmla="*/ 7999477 h 8062910"/>
              <a:gd name="connsiteX8" fmla="*/ 722069 w 12414318"/>
              <a:gd name="connsiteY8" fmla="*/ 6823820 h 8062910"/>
              <a:gd name="connsiteX0" fmla="*/ 720661 w 12412910"/>
              <a:gd name="connsiteY0" fmla="*/ 6823820 h 8062910"/>
              <a:gd name="connsiteX1" fmla="*/ 264822 w 12412910"/>
              <a:gd name="connsiteY1" fmla="*/ 4575467 h 8062910"/>
              <a:gd name="connsiteX2" fmla="*/ 288407 w 12412910"/>
              <a:gd name="connsiteY2" fmla="*/ 2954402 h 8062910"/>
              <a:gd name="connsiteX3" fmla="*/ 1635061 w 12412910"/>
              <a:gd name="connsiteY3" fmla="*/ 74677 h 8062910"/>
              <a:gd name="connsiteX4" fmla="*/ 11707974 w 12412910"/>
              <a:gd name="connsiteY4" fmla="*/ 1279362 h 8062910"/>
              <a:gd name="connsiteX5" fmla="*/ 11533804 w 12412910"/>
              <a:gd name="connsiteY5" fmla="*/ 5822334 h 8062910"/>
              <a:gd name="connsiteX6" fmla="*/ 11287061 w 12412910"/>
              <a:gd name="connsiteY6" fmla="*/ 7680163 h 8062910"/>
              <a:gd name="connsiteX7" fmla="*/ 778718 w 12412910"/>
              <a:gd name="connsiteY7" fmla="*/ 7999477 h 8062910"/>
              <a:gd name="connsiteX8" fmla="*/ 720661 w 12412910"/>
              <a:gd name="connsiteY8" fmla="*/ 6823820 h 8062910"/>
              <a:gd name="connsiteX0" fmla="*/ 720661 w 12412910"/>
              <a:gd name="connsiteY0" fmla="*/ 6823820 h 8062910"/>
              <a:gd name="connsiteX1" fmla="*/ 264822 w 12412910"/>
              <a:gd name="connsiteY1" fmla="*/ 4575467 h 8062910"/>
              <a:gd name="connsiteX2" fmla="*/ 288407 w 12412910"/>
              <a:gd name="connsiteY2" fmla="*/ 2954402 h 8062910"/>
              <a:gd name="connsiteX3" fmla="*/ 1635061 w 12412910"/>
              <a:gd name="connsiteY3" fmla="*/ 74677 h 8062910"/>
              <a:gd name="connsiteX4" fmla="*/ 11707974 w 12412910"/>
              <a:gd name="connsiteY4" fmla="*/ 1279362 h 8062910"/>
              <a:gd name="connsiteX5" fmla="*/ 11533804 w 12412910"/>
              <a:gd name="connsiteY5" fmla="*/ 5822334 h 8062910"/>
              <a:gd name="connsiteX6" fmla="*/ 11287061 w 12412910"/>
              <a:gd name="connsiteY6" fmla="*/ 7680163 h 8062910"/>
              <a:gd name="connsiteX7" fmla="*/ 778718 w 12412910"/>
              <a:gd name="connsiteY7" fmla="*/ 7999477 h 8062910"/>
              <a:gd name="connsiteX8" fmla="*/ 720661 w 12412910"/>
              <a:gd name="connsiteY8" fmla="*/ 6823820 h 8062910"/>
              <a:gd name="connsiteX0" fmla="*/ 377839 w 12628888"/>
              <a:gd name="connsiteY0" fmla="*/ 6595220 h 8077500"/>
              <a:gd name="connsiteX1" fmla="*/ 480800 w 12628888"/>
              <a:gd name="connsiteY1" fmla="*/ 4575467 h 8077500"/>
              <a:gd name="connsiteX2" fmla="*/ 504385 w 12628888"/>
              <a:gd name="connsiteY2" fmla="*/ 2954402 h 8077500"/>
              <a:gd name="connsiteX3" fmla="*/ 1851039 w 12628888"/>
              <a:gd name="connsiteY3" fmla="*/ 74677 h 8077500"/>
              <a:gd name="connsiteX4" fmla="*/ 11923952 w 12628888"/>
              <a:gd name="connsiteY4" fmla="*/ 1279362 h 8077500"/>
              <a:gd name="connsiteX5" fmla="*/ 11749782 w 12628888"/>
              <a:gd name="connsiteY5" fmla="*/ 5822334 h 8077500"/>
              <a:gd name="connsiteX6" fmla="*/ 11503039 w 12628888"/>
              <a:gd name="connsiteY6" fmla="*/ 7680163 h 8077500"/>
              <a:gd name="connsiteX7" fmla="*/ 994696 w 12628888"/>
              <a:gd name="connsiteY7" fmla="*/ 7999477 h 8077500"/>
              <a:gd name="connsiteX8" fmla="*/ 377839 w 12628888"/>
              <a:gd name="connsiteY8" fmla="*/ 6595220 h 8077500"/>
              <a:gd name="connsiteX0" fmla="*/ 405392 w 12656441"/>
              <a:gd name="connsiteY0" fmla="*/ 6595220 h 8077500"/>
              <a:gd name="connsiteX1" fmla="*/ 508353 w 12656441"/>
              <a:gd name="connsiteY1" fmla="*/ 4575467 h 8077500"/>
              <a:gd name="connsiteX2" fmla="*/ 531938 w 12656441"/>
              <a:gd name="connsiteY2" fmla="*/ 2954402 h 8077500"/>
              <a:gd name="connsiteX3" fmla="*/ 1878592 w 12656441"/>
              <a:gd name="connsiteY3" fmla="*/ 74677 h 8077500"/>
              <a:gd name="connsiteX4" fmla="*/ 11951505 w 12656441"/>
              <a:gd name="connsiteY4" fmla="*/ 1279362 h 8077500"/>
              <a:gd name="connsiteX5" fmla="*/ 11777335 w 12656441"/>
              <a:gd name="connsiteY5" fmla="*/ 5822334 h 8077500"/>
              <a:gd name="connsiteX6" fmla="*/ 11530592 w 12656441"/>
              <a:gd name="connsiteY6" fmla="*/ 7680163 h 8077500"/>
              <a:gd name="connsiteX7" fmla="*/ 1022249 w 12656441"/>
              <a:gd name="connsiteY7" fmla="*/ 7999477 h 8077500"/>
              <a:gd name="connsiteX8" fmla="*/ 405392 w 12656441"/>
              <a:gd name="connsiteY8" fmla="*/ 6595220 h 8077500"/>
              <a:gd name="connsiteX0" fmla="*/ 94056 w 12345105"/>
              <a:gd name="connsiteY0" fmla="*/ 6595220 h 7892149"/>
              <a:gd name="connsiteX1" fmla="*/ 197017 w 12345105"/>
              <a:gd name="connsiteY1" fmla="*/ 4575467 h 7892149"/>
              <a:gd name="connsiteX2" fmla="*/ 220602 w 12345105"/>
              <a:gd name="connsiteY2" fmla="*/ 2954402 h 7892149"/>
              <a:gd name="connsiteX3" fmla="*/ 1567256 w 12345105"/>
              <a:gd name="connsiteY3" fmla="*/ 74677 h 7892149"/>
              <a:gd name="connsiteX4" fmla="*/ 11640169 w 12345105"/>
              <a:gd name="connsiteY4" fmla="*/ 1279362 h 7892149"/>
              <a:gd name="connsiteX5" fmla="*/ 11465999 w 12345105"/>
              <a:gd name="connsiteY5" fmla="*/ 5822334 h 7892149"/>
              <a:gd name="connsiteX6" fmla="*/ 11219256 w 12345105"/>
              <a:gd name="connsiteY6" fmla="*/ 7680163 h 7892149"/>
              <a:gd name="connsiteX7" fmla="*/ 1714213 w 12345105"/>
              <a:gd name="connsiteY7" fmla="*/ 7694677 h 7892149"/>
              <a:gd name="connsiteX8" fmla="*/ 94056 w 12345105"/>
              <a:gd name="connsiteY8" fmla="*/ 6595220 h 7892149"/>
              <a:gd name="connsiteX0" fmla="*/ 94056 w 12374446"/>
              <a:gd name="connsiteY0" fmla="*/ 6595220 h 7831727"/>
              <a:gd name="connsiteX1" fmla="*/ 197017 w 12374446"/>
              <a:gd name="connsiteY1" fmla="*/ 4575467 h 7831727"/>
              <a:gd name="connsiteX2" fmla="*/ 220602 w 12374446"/>
              <a:gd name="connsiteY2" fmla="*/ 2954402 h 7831727"/>
              <a:gd name="connsiteX3" fmla="*/ 1567256 w 12374446"/>
              <a:gd name="connsiteY3" fmla="*/ 74677 h 7831727"/>
              <a:gd name="connsiteX4" fmla="*/ 11640169 w 12374446"/>
              <a:gd name="connsiteY4" fmla="*/ 1279362 h 7831727"/>
              <a:gd name="connsiteX5" fmla="*/ 11465999 w 12374446"/>
              <a:gd name="connsiteY5" fmla="*/ 5822334 h 7831727"/>
              <a:gd name="connsiteX6" fmla="*/ 10393756 w 12374446"/>
              <a:gd name="connsiteY6" fmla="*/ 7578563 h 7831727"/>
              <a:gd name="connsiteX7" fmla="*/ 1714213 w 12374446"/>
              <a:gd name="connsiteY7" fmla="*/ 7694677 h 7831727"/>
              <a:gd name="connsiteX8" fmla="*/ 94056 w 12374446"/>
              <a:gd name="connsiteY8" fmla="*/ 6595220 h 7831727"/>
              <a:gd name="connsiteX0" fmla="*/ 94056 w 12374446"/>
              <a:gd name="connsiteY0" fmla="*/ 6595220 h 7831727"/>
              <a:gd name="connsiteX1" fmla="*/ 197017 w 12374446"/>
              <a:gd name="connsiteY1" fmla="*/ 4575467 h 7831727"/>
              <a:gd name="connsiteX2" fmla="*/ 220602 w 12374446"/>
              <a:gd name="connsiteY2" fmla="*/ 2954402 h 7831727"/>
              <a:gd name="connsiteX3" fmla="*/ 1567256 w 12374446"/>
              <a:gd name="connsiteY3" fmla="*/ 74677 h 7831727"/>
              <a:gd name="connsiteX4" fmla="*/ 11640169 w 12374446"/>
              <a:gd name="connsiteY4" fmla="*/ 1279362 h 7831727"/>
              <a:gd name="connsiteX5" fmla="*/ 11465999 w 12374446"/>
              <a:gd name="connsiteY5" fmla="*/ 5822334 h 7831727"/>
              <a:gd name="connsiteX6" fmla="*/ 10393756 w 12374446"/>
              <a:gd name="connsiteY6" fmla="*/ 7578563 h 7831727"/>
              <a:gd name="connsiteX7" fmla="*/ 1714213 w 12374446"/>
              <a:gd name="connsiteY7" fmla="*/ 7694677 h 7831727"/>
              <a:gd name="connsiteX8" fmla="*/ 94056 w 12374446"/>
              <a:gd name="connsiteY8" fmla="*/ 6595220 h 7831727"/>
              <a:gd name="connsiteX0" fmla="*/ 94056 w 12344667"/>
              <a:gd name="connsiteY0" fmla="*/ 6595220 h 7831727"/>
              <a:gd name="connsiteX1" fmla="*/ 197017 w 12344667"/>
              <a:gd name="connsiteY1" fmla="*/ 4575467 h 7831727"/>
              <a:gd name="connsiteX2" fmla="*/ 220602 w 12344667"/>
              <a:gd name="connsiteY2" fmla="*/ 2954402 h 7831727"/>
              <a:gd name="connsiteX3" fmla="*/ 1567256 w 12344667"/>
              <a:gd name="connsiteY3" fmla="*/ 74677 h 7831727"/>
              <a:gd name="connsiteX4" fmla="*/ 11640169 w 12344667"/>
              <a:gd name="connsiteY4" fmla="*/ 1279362 h 7831727"/>
              <a:gd name="connsiteX5" fmla="*/ 11465999 w 12344667"/>
              <a:gd name="connsiteY5" fmla="*/ 5822334 h 7831727"/>
              <a:gd name="connsiteX6" fmla="*/ 10393756 w 12344667"/>
              <a:gd name="connsiteY6" fmla="*/ 7578563 h 7831727"/>
              <a:gd name="connsiteX7" fmla="*/ 1714213 w 12344667"/>
              <a:gd name="connsiteY7" fmla="*/ 7694677 h 7831727"/>
              <a:gd name="connsiteX8" fmla="*/ 94056 w 12344667"/>
              <a:gd name="connsiteY8" fmla="*/ 6595220 h 7831727"/>
              <a:gd name="connsiteX0" fmla="*/ 94056 w 13094993"/>
              <a:gd name="connsiteY0" fmla="*/ 6596602 h 7833109"/>
              <a:gd name="connsiteX1" fmla="*/ 197017 w 13094993"/>
              <a:gd name="connsiteY1" fmla="*/ 4576849 h 7833109"/>
              <a:gd name="connsiteX2" fmla="*/ 220602 w 13094993"/>
              <a:gd name="connsiteY2" fmla="*/ 2955784 h 7833109"/>
              <a:gd name="connsiteX3" fmla="*/ 1567256 w 13094993"/>
              <a:gd name="connsiteY3" fmla="*/ 76059 h 7833109"/>
              <a:gd name="connsiteX4" fmla="*/ 11640169 w 13094993"/>
              <a:gd name="connsiteY4" fmla="*/ 1280744 h 7833109"/>
              <a:gd name="connsiteX5" fmla="*/ 12989999 w 13094993"/>
              <a:gd name="connsiteY5" fmla="*/ 5925316 h 7833109"/>
              <a:gd name="connsiteX6" fmla="*/ 10393756 w 13094993"/>
              <a:gd name="connsiteY6" fmla="*/ 7579945 h 7833109"/>
              <a:gd name="connsiteX7" fmla="*/ 1714213 w 13094993"/>
              <a:gd name="connsiteY7" fmla="*/ 7696059 h 7833109"/>
              <a:gd name="connsiteX8" fmla="*/ 94056 w 13094993"/>
              <a:gd name="connsiteY8" fmla="*/ 6596602 h 7833109"/>
              <a:gd name="connsiteX0" fmla="*/ 94056 w 13581500"/>
              <a:gd name="connsiteY0" fmla="*/ 6723052 h 7959559"/>
              <a:gd name="connsiteX1" fmla="*/ 197017 w 13581500"/>
              <a:gd name="connsiteY1" fmla="*/ 4703299 h 7959559"/>
              <a:gd name="connsiteX2" fmla="*/ 220602 w 13581500"/>
              <a:gd name="connsiteY2" fmla="*/ 3082234 h 7959559"/>
              <a:gd name="connsiteX3" fmla="*/ 1567256 w 13581500"/>
              <a:gd name="connsiteY3" fmla="*/ 202509 h 7959559"/>
              <a:gd name="connsiteX4" fmla="*/ 12465669 w 13581500"/>
              <a:gd name="connsiteY4" fmla="*/ 886494 h 7959559"/>
              <a:gd name="connsiteX5" fmla="*/ 12989999 w 13581500"/>
              <a:gd name="connsiteY5" fmla="*/ 6051766 h 7959559"/>
              <a:gd name="connsiteX6" fmla="*/ 10393756 w 13581500"/>
              <a:gd name="connsiteY6" fmla="*/ 7706395 h 7959559"/>
              <a:gd name="connsiteX7" fmla="*/ 1714213 w 13581500"/>
              <a:gd name="connsiteY7" fmla="*/ 7822509 h 7959559"/>
              <a:gd name="connsiteX8" fmla="*/ 94056 w 13581500"/>
              <a:gd name="connsiteY8" fmla="*/ 6723052 h 7959559"/>
              <a:gd name="connsiteX0" fmla="*/ 94056 w 13578033"/>
              <a:gd name="connsiteY0" fmla="*/ 6372151 h 7608658"/>
              <a:gd name="connsiteX1" fmla="*/ 197017 w 13578033"/>
              <a:gd name="connsiteY1" fmla="*/ 4352398 h 7608658"/>
              <a:gd name="connsiteX2" fmla="*/ 220602 w 13578033"/>
              <a:gd name="connsiteY2" fmla="*/ 2731333 h 7608658"/>
              <a:gd name="connsiteX3" fmla="*/ 1618056 w 13578033"/>
              <a:gd name="connsiteY3" fmla="*/ 410408 h 7608658"/>
              <a:gd name="connsiteX4" fmla="*/ 12465669 w 13578033"/>
              <a:gd name="connsiteY4" fmla="*/ 535593 h 7608658"/>
              <a:gd name="connsiteX5" fmla="*/ 12989999 w 13578033"/>
              <a:gd name="connsiteY5" fmla="*/ 5700865 h 7608658"/>
              <a:gd name="connsiteX6" fmla="*/ 10393756 w 13578033"/>
              <a:gd name="connsiteY6" fmla="*/ 7355494 h 7608658"/>
              <a:gd name="connsiteX7" fmla="*/ 1714213 w 13578033"/>
              <a:gd name="connsiteY7" fmla="*/ 7471608 h 7608658"/>
              <a:gd name="connsiteX8" fmla="*/ 94056 w 13578033"/>
              <a:gd name="connsiteY8" fmla="*/ 6372151 h 7608658"/>
              <a:gd name="connsiteX0" fmla="*/ 146154 w 13630131"/>
              <a:gd name="connsiteY0" fmla="*/ 6468355 h 7704862"/>
              <a:gd name="connsiteX1" fmla="*/ 249115 w 13630131"/>
              <a:gd name="connsiteY1" fmla="*/ 4448602 h 7704862"/>
              <a:gd name="connsiteX2" fmla="*/ 1670154 w 13630131"/>
              <a:gd name="connsiteY2" fmla="*/ 506612 h 7704862"/>
              <a:gd name="connsiteX3" fmla="*/ 12517767 w 13630131"/>
              <a:gd name="connsiteY3" fmla="*/ 631797 h 7704862"/>
              <a:gd name="connsiteX4" fmla="*/ 13042097 w 13630131"/>
              <a:gd name="connsiteY4" fmla="*/ 5797069 h 7704862"/>
              <a:gd name="connsiteX5" fmla="*/ 10445854 w 13630131"/>
              <a:gd name="connsiteY5" fmla="*/ 7451698 h 7704862"/>
              <a:gd name="connsiteX6" fmla="*/ 1766311 w 13630131"/>
              <a:gd name="connsiteY6" fmla="*/ 7567812 h 7704862"/>
              <a:gd name="connsiteX7" fmla="*/ 146154 w 13630131"/>
              <a:gd name="connsiteY7" fmla="*/ 6468355 h 7704862"/>
              <a:gd name="connsiteX0" fmla="*/ 81896 w 13565873"/>
              <a:gd name="connsiteY0" fmla="*/ 6468355 h 7704862"/>
              <a:gd name="connsiteX1" fmla="*/ 184857 w 13565873"/>
              <a:gd name="connsiteY1" fmla="*/ 4448602 h 7704862"/>
              <a:gd name="connsiteX2" fmla="*/ 1605896 w 13565873"/>
              <a:gd name="connsiteY2" fmla="*/ 506612 h 7704862"/>
              <a:gd name="connsiteX3" fmla="*/ 12453509 w 13565873"/>
              <a:gd name="connsiteY3" fmla="*/ 631797 h 7704862"/>
              <a:gd name="connsiteX4" fmla="*/ 12977839 w 13565873"/>
              <a:gd name="connsiteY4" fmla="*/ 5797069 h 7704862"/>
              <a:gd name="connsiteX5" fmla="*/ 10381596 w 13565873"/>
              <a:gd name="connsiteY5" fmla="*/ 7451698 h 7704862"/>
              <a:gd name="connsiteX6" fmla="*/ 1702053 w 13565873"/>
              <a:gd name="connsiteY6" fmla="*/ 7567812 h 7704862"/>
              <a:gd name="connsiteX7" fmla="*/ 81896 w 13565873"/>
              <a:gd name="connsiteY7" fmla="*/ 6468355 h 7704862"/>
              <a:gd name="connsiteX0" fmla="*/ 96329 w 13808906"/>
              <a:gd name="connsiteY0" fmla="*/ 7166855 h 7662182"/>
              <a:gd name="connsiteX1" fmla="*/ 427890 w 13808906"/>
              <a:gd name="connsiteY1" fmla="*/ 4448602 h 7662182"/>
              <a:gd name="connsiteX2" fmla="*/ 1848929 w 13808906"/>
              <a:gd name="connsiteY2" fmla="*/ 506612 h 7662182"/>
              <a:gd name="connsiteX3" fmla="*/ 12696542 w 13808906"/>
              <a:gd name="connsiteY3" fmla="*/ 631797 h 7662182"/>
              <a:gd name="connsiteX4" fmla="*/ 13220872 w 13808906"/>
              <a:gd name="connsiteY4" fmla="*/ 5797069 h 7662182"/>
              <a:gd name="connsiteX5" fmla="*/ 10624629 w 13808906"/>
              <a:gd name="connsiteY5" fmla="*/ 7451698 h 7662182"/>
              <a:gd name="connsiteX6" fmla="*/ 1945086 w 13808906"/>
              <a:gd name="connsiteY6" fmla="*/ 7567812 h 7662182"/>
              <a:gd name="connsiteX7" fmla="*/ 96329 w 13808906"/>
              <a:gd name="connsiteY7" fmla="*/ 7166855 h 7662182"/>
              <a:gd name="connsiteX0" fmla="*/ 253751 w 13966328"/>
              <a:gd name="connsiteY0" fmla="*/ 7149504 h 7644831"/>
              <a:gd name="connsiteX1" fmla="*/ 204312 w 13966328"/>
              <a:gd name="connsiteY1" fmla="*/ 4151851 h 7644831"/>
              <a:gd name="connsiteX2" fmla="*/ 2006351 w 13966328"/>
              <a:gd name="connsiteY2" fmla="*/ 489261 h 7644831"/>
              <a:gd name="connsiteX3" fmla="*/ 12853964 w 13966328"/>
              <a:gd name="connsiteY3" fmla="*/ 614446 h 7644831"/>
              <a:gd name="connsiteX4" fmla="*/ 13378294 w 13966328"/>
              <a:gd name="connsiteY4" fmla="*/ 5779718 h 7644831"/>
              <a:gd name="connsiteX5" fmla="*/ 10782051 w 13966328"/>
              <a:gd name="connsiteY5" fmla="*/ 7434347 h 7644831"/>
              <a:gd name="connsiteX6" fmla="*/ 2102508 w 13966328"/>
              <a:gd name="connsiteY6" fmla="*/ 7550461 h 7644831"/>
              <a:gd name="connsiteX7" fmla="*/ 253751 w 13966328"/>
              <a:gd name="connsiteY7" fmla="*/ 7149504 h 7644831"/>
              <a:gd name="connsiteX0" fmla="*/ 158040 w 13870617"/>
              <a:gd name="connsiteY0" fmla="*/ 7149504 h 7644831"/>
              <a:gd name="connsiteX1" fmla="*/ 108601 w 13870617"/>
              <a:gd name="connsiteY1" fmla="*/ 4151851 h 7644831"/>
              <a:gd name="connsiteX2" fmla="*/ 1910640 w 13870617"/>
              <a:gd name="connsiteY2" fmla="*/ 489261 h 7644831"/>
              <a:gd name="connsiteX3" fmla="*/ 12758253 w 13870617"/>
              <a:gd name="connsiteY3" fmla="*/ 614446 h 7644831"/>
              <a:gd name="connsiteX4" fmla="*/ 13282583 w 13870617"/>
              <a:gd name="connsiteY4" fmla="*/ 5779718 h 7644831"/>
              <a:gd name="connsiteX5" fmla="*/ 10686340 w 13870617"/>
              <a:gd name="connsiteY5" fmla="*/ 7434347 h 7644831"/>
              <a:gd name="connsiteX6" fmla="*/ 2006797 w 13870617"/>
              <a:gd name="connsiteY6" fmla="*/ 7550461 h 7644831"/>
              <a:gd name="connsiteX7" fmla="*/ 158040 w 13870617"/>
              <a:gd name="connsiteY7" fmla="*/ 7149504 h 7644831"/>
              <a:gd name="connsiteX0" fmla="*/ 329595 w 14102363"/>
              <a:gd name="connsiteY0" fmla="*/ 7346045 h 7841372"/>
              <a:gd name="connsiteX1" fmla="*/ 280156 w 14102363"/>
              <a:gd name="connsiteY1" fmla="*/ 4348392 h 7841372"/>
              <a:gd name="connsiteX2" fmla="*/ 1205895 w 14102363"/>
              <a:gd name="connsiteY2" fmla="*/ 368302 h 7841372"/>
              <a:gd name="connsiteX3" fmla="*/ 12929808 w 14102363"/>
              <a:gd name="connsiteY3" fmla="*/ 810987 h 7841372"/>
              <a:gd name="connsiteX4" fmla="*/ 13454138 w 14102363"/>
              <a:gd name="connsiteY4" fmla="*/ 5976259 h 7841372"/>
              <a:gd name="connsiteX5" fmla="*/ 10857895 w 14102363"/>
              <a:gd name="connsiteY5" fmla="*/ 7630888 h 7841372"/>
              <a:gd name="connsiteX6" fmla="*/ 2178352 w 14102363"/>
              <a:gd name="connsiteY6" fmla="*/ 7747002 h 7841372"/>
              <a:gd name="connsiteX7" fmla="*/ 329595 w 14102363"/>
              <a:gd name="connsiteY7" fmla="*/ 7346045 h 7841372"/>
              <a:gd name="connsiteX0" fmla="*/ 597304 w 14370072"/>
              <a:gd name="connsiteY0" fmla="*/ 7347857 h 7843184"/>
              <a:gd name="connsiteX1" fmla="*/ 77965 w 14370072"/>
              <a:gd name="connsiteY1" fmla="*/ 4375604 h 7843184"/>
              <a:gd name="connsiteX2" fmla="*/ 1473604 w 14370072"/>
              <a:gd name="connsiteY2" fmla="*/ 370114 h 7843184"/>
              <a:gd name="connsiteX3" fmla="*/ 13197517 w 14370072"/>
              <a:gd name="connsiteY3" fmla="*/ 812799 h 7843184"/>
              <a:gd name="connsiteX4" fmla="*/ 13721847 w 14370072"/>
              <a:gd name="connsiteY4" fmla="*/ 5978071 h 7843184"/>
              <a:gd name="connsiteX5" fmla="*/ 11125604 w 14370072"/>
              <a:gd name="connsiteY5" fmla="*/ 7632700 h 7843184"/>
              <a:gd name="connsiteX6" fmla="*/ 2446061 w 14370072"/>
              <a:gd name="connsiteY6" fmla="*/ 7748814 h 7843184"/>
              <a:gd name="connsiteX7" fmla="*/ 597304 w 14370072"/>
              <a:gd name="connsiteY7" fmla="*/ 7347857 h 7843184"/>
              <a:gd name="connsiteX0" fmla="*/ 672193 w 14444961"/>
              <a:gd name="connsiteY0" fmla="*/ 7347857 h 7843184"/>
              <a:gd name="connsiteX1" fmla="*/ 152854 w 14444961"/>
              <a:gd name="connsiteY1" fmla="*/ 4375604 h 7843184"/>
              <a:gd name="connsiteX2" fmla="*/ 1548493 w 14444961"/>
              <a:gd name="connsiteY2" fmla="*/ 370114 h 7843184"/>
              <a:gd name="connsiteX3" fmla="*/ 13272406 w 14444961"/>
              <a:gd name="connsiteY3" fmla="*/ 812799 h 7843184"/>
              <a:gd name="connsiteX4" fmla="*/ 13796736 w 14444961"/>
              <a:gd name="connsiteY4" fmla="*/ 5978071 h 7843184"/>
              <a:gd name="connsiteX5" fmla="*/ 11200493 w 14444961"/>
              <a:gd name="connsiteY5" fmla="*/ 7632700 h 7843184"/>
              <a:gd name="connsiteX6" fmla="*/ 2520950 w 14444961"/>
              <a:gd name="connsiteY6" fmla="*/ 7748814 h 7843184"/>
              <a:gd name="connsiteX7" fmla="*/ 672193 w 14444961"/>
              <a:gd name="connsiteY7" fmla="*/ 7347857 h 7843184"/>
              <a:gd name="connsiteX0" fmla="*/ 672193 w 13915509"/>
              <a:gd name="connsiteY0" fmla="*/ 7451285 h 7946612"/>
              <a:gd name="connsiteX1" fmla="*/ 152854 w 13915509"/>
              <a:gd name="connsiteY1" fmla="*/ 4479032 h 7946612"/>
              <a:gd name="connsiteX2" fmla="*/ 1548493 w 13915509"/>
              <a:gd name="connsiteY2" fmla="*/ 473542 h 7946612"/>
              <a:gd name="connsiteX3" fmla="*/ 13272406 w 13915509"/>
              <a:gd name="connsiteY3" fmla="*/ 916227 h 7946612"/>
              <a:gd name="connsiteX4" fmla="*/ 13796736 w 13915509"/>
              <a:gd name="connsiteY4" fmla="*/ 6081499 h 7946612"/>
              <a:gd name="connsiteX5" fmla="*/ 11200493 w 13915509"/>
              <a:gd name="connsiteY5" fmla="*/ 7736128 h 7946612"/>
              <a:gd name="connsiteX6" fmla="*/ 2520950 w 13915509"/>
              <a:gd name="connsiteY6" fmla="*/ 7852242 h 7946612"/>
              <a:gd name="connsiteX7" fmla="*/ 672193 w 13915509"/>
              <a:gd name="connsiteY7" fmla="*/ 7451285 h 7946612"/>
              <a:gd name="connsiteX0" fmla="*/ 672193 w 14420992"/>
              <a:gd name="connsiteY0" fmla="*/ 7364539 h 7859866"/>
              <a:gd name="connsiteX1" fmla="*/ 152854 w 14420992"/>
              <a:gd name="connsiteY1" fmla="*/ 4392286 h 7859866"/>
              <a:gd name="connsiteX2" fmla="*/ 1548493 w 14420992"/>
              <a:gd name="connsiteY2" fmla="*/ 386796 h 7859866"/>
              <a:gd name="connsiteX3" fmla="*/ 13272406 w 14420992"/>
              <a:gd name="connsiteY3" fmla="*/ 829481 h 7859866"/>
              <a:gd name="connsiteX4" fmla="*/ 13745936 w 14420992"/>
              <a:gd name="connsiteY4" fmla="*/ 6324953 h 7859866"/>
              <a:gd name="connsiteX5" fmla="*/ 11200493 w 14420992"/>
              <a:gd name="connsiteY5" fmla="*/ 7649382 h 7859866"/>
              <a:gd name="connsiteX6" fmla="*/ 2520950 w 14420992"/>
              <a:gd name="connsiteY6" fmla="*/ 7765496 h 7859866"/>
              <a:gd name="connsiteX7" fmla="*/ 672193 w 14420992"/>
              <a:gd name="connsiteY7" fmla="*/ 7364539 h 7859866"/>
              <a:gd name="connsiteX0" fmla="*/ 672193 w 14272750"/>
              <a:gd name="connsiteY0" fmla="*/ 7364539 h 7859866"/>
              <a:gd name="connsiteX1" fmla="*/ 152854 w 14272750"/>
              <a:gd name="connsiteY1" fmla="*/ 4392286 h 7859866"/>
              <a:gd name="connsiteX2" fmla="*/ 1548493 w 14272750"/>
              <a:gd name="connsiteY2" fmla="*/ 386796 h 7859866"/>
              <a:gd name="connsiteX3" fmla="*/ 13272406 w 14272750"/>
              <a:gd name="connsiteY3" fmla="*/ 829481 h 7859866"/>
              <a:gd name="connsiteX4" fmla="*/ 13745936 w 14272750"/>
              <a:gd name="connsiteY4" fmla="*/ 6324953 h 7859866"/>
              <a:gd name="connsiteX5" fmla="*/ 11200493 w 14272750"/>
              <a:gd name="connsiteY5" fmla="*/ 7649382 h 7859866"/>
              <a:gd name="connsiteX6" fmla="*/ 2520950 w 14272750"/>
              <a:gd name="connsiteY6" fmla="*/ 7765496 h 7859866"/>
              <a:gd name="connsiteX7" fmla="*/ 672193 w 14272750"/>
              <a:gd name="connsiteY7" fmla="*/ 7364539 h 7859866"/>
              <a:gd name="connsiteX0" fmla="*/ 672193 w 14377692"/>
              <a:gd name="connsiteY0" fmla="*/ 7364539 h 7859866"/>
              <a:gd name="connsiteX1" fmla="*/ 152854 w 14377692"/>
              <a:gd name="connsiteY1" fmla="*/ 4392286 h 7859866"/>
              <a:gd name="connsiteX2" fmla="*/ 1548493 w 14377692"/>
              <a:gd name="connsiteY2" fmla="*/ 386796 h 7859866"/>
              <a:gd name="connsiteX3" fmla="*/ 13272406 w 14377692"/>
              <a:gd name="connsiteY3" fmla="*/ 829481 h 7859866"/>
              <a:gd name="connsiteX4" fmla="*/ 13745936 w 14377692"/>
              <a:gd name="connsiteY4" fmla="*/ 6324953 h 7859866"/>
              <a:gd name="connsiteX5" fmla="*/ 11200493 w 14377692"/>
              <a:gd name="connsiteY5" fmla="*/ 7649382 h 7859866"/>
              <a:gd name="connsiteX6" fmla="*/ 2520950 w 14377692"/>
              <a:gd name="connsiteY6" fmla="*/ 7765496 h 7859866"/>
              <a:gd name="connsiteX7" fmla="*/ 672193 w 14377692"/>
              <a:gd name="connsiteY7" fmla="*/ 7364539 h 7859866"/>
              <a:gd name="connsiteX0" fmla="*/ 672193 w 14504631"/>
              <a:gd name="connsiteY0" fmla="*/ 7400958 h 7896285"/>
              <a:gd name="connsiteX1" fmla="*/ 152854 w 14504631"/>
              <a:gd name="connsiteY1" fmla="*/ 4428705 h 7896285"/>
              <a:gd name="connsiteX2" fmla="*/ 1548493 w 14504631"/>
              <a:gd name="connsiteY2" fmla="*/ 423215 h 7896285"/>
              <a:gd name="connsiteX3" fmla="*/ 13272406 w 14504631"/>
              <a:gd name="connsiteY3" fmla="*/ 865900 h 7896285"/>
              <a:gd name="connsiteX4" fmla="*/ 14012636 w 14504631"/>
              <a:gd name="connsiteY4" fmla="*/ 7047172 h 7896285"/>
              <a:gd name="connsiteX5" fmla="*/ 11200493 w 14504631"/>
              <a:gd name="connsiteY5" fmla="*/ 7685801 h 7896285"/>
              <a:gd name="connsiteX6" fmla="*/ 2520950 w 14504631"/>
              <a:gd name="connsiteY6" fmla="*/ 7801915 h 7896285"/>
              <a:gd name="connsiteX7" fmla="*/ 672193 w 14504631"/>
              <a:gd name="connsiteY7" fmla="*/ 7400958 h 7896285"/>
              <a:gd name="connsiteX0" fmla="*/ 519965 w 14350162"/>
              <a:gd name="connsiteY0" fmla="*/ 7293654 h 7788981"/>
              <a:gd name="connsiteX1" fmla="*/ 626 w 14350162"/>
              <a:gd name="connsiteY1" fmla="*/ 4321401 h 7788981"/>
              <a:gd name="connsiteX2" fmla="*/ 1396265 w 14350162"/>
              <a:gd name="connsiteY2" fmla="*/ 315911 h 7788981"/>
              <a:gd name="connsiteX3" fmla="*/ 1429691 w 14350162"/>
              <a:gd name="connsiteY3" fmla="*/ 310023 h 7788981"/>
              <a:gd name="connsiteX4" fmla="*/ 13120178 w 14350162"/>
              <a:gd name="connsiteY4" fmla="*/ 758596 h 7788981"/>
              <a:gd name="connsiteX5" fmla="*/ 13860408 w 14350162"/>
              <a:gd name="connsiteY5" fmla="*/ 6939868 h 7788981"/>
              <a:gd name="connsiteX6" fmla="*/ 11048265 w 14350162"/>
              <a:gd name="connsiteY6" fmla="*/ 7578497 h 7788981"/>
              <a:gd name="connsiteX7" fmla="*/ 2368722 w 14350162"/>
              <a:gd name="connsiteY7" fmla="*/ 7694611 h 7788981"/>
              <a:gd name="connsiteX8" fmla="*/ 519965 w 14350162"/>
              <a:gd name="connsiteY8" fmla="*/ 7293654 h 7788981"/>
              <a:gd name="connsiteX0" fmla="*/ 520287 w 14188000"/>
              <a:gd name="connsiteY0" fmla="*/ 7628137 h 8123464"/>
              <a:gd name="connsiteX1" fmla="*/ 948 w 14188000"/>
              <a:gd name="connsiteY1" fmla="*/ 4655884 h 8123464"/>
              <a:gd name="connsiteX2" fmla="*/ 1396587 w 14188000"/>
              <a:gd name="connsiteY2" fmla="*/ 650394 h 8123464"/>
              <a:gd name="connsiteX3" fmla="*/ 3937102 w 14188000"/>
              <a:gd name="connsiteY3" fmla="*/ 47580 h 8123464"/>
              <a:gd name="connsiteX4" fmla="*/ 13120500 w 14188000"/>
              <a:gd name="connsiteY4" fmla="*/ 1093079 h 8123464"/>
              <a:gd name="connsiteX5" fmla="*/ 13860730 w 14188000"/>
              <a:gd name="connsiteY5" fmla="*/ 7274351 h 8123464"/>
              <a:gd name="connsiteX6" fmla="*/ 11048587 w 14188000"/>
              <a:gd name="connsiteY6" fmla="*/ 7912980 h 8123464"/>
              <a:gd name="connsiteX7" fmla="*/ 2369044 w 14188000"/>
              <a:gd name="connsiteY7" fmla="*/ 8029094 h 8123464"/>
              <a:gd name="connsiteX8" fmla="*/ 520287 w 14188000"/>
              <a:gd name="connsiteY8" fmla="*/ 7628137 h 8123464"/>
              <a:gd name="connsiteX0" fmla="*/ 696931 w 14364645"/>
              <a:gd name="connsiteY0" fmla="*/ 7651222 h 8146549"/>
              <a:gd name="connsiteX1" fmla="*/ 177592 w 14364645"/>
              <a:gd name="connsiteY1" fmla="*/ 4678969 h 8146549"/>
              <a:gd name="connsiteX2" fmla="*/ 367441 w 14364645"/>
              <a:gd name="connsiteY2" fmla="*/ 589908 h 8146549"/>
              <a:gd name="connsiteX3" fmla="*/ 4113746 w 14364645"/>
              <a:gd name="connsiteY3" fmla="*/ 70665 h 8146549"/>
              <a:gd name="connsiteX4" fmla="*/ 13297144 w 14364645"/>
              <a:gd name="connsiteY4" fmla="*/ 1116164 h 8146549"/>
              <a:gd name="connsiteX5" fmla="*/ 14037374 w 14364645"/>
              <a:gd name="connsiteY5" fmla="*/ 7297436 h 8146549"/>
              <a:gd name="connsiteX6" fmla="*/ 11225231 w 14364645"/>
              <a:gd name="connsiteY6" fmla="*/ 7936065 h 8146549"/>
              <a:gd name="connsiteX7" fmla="*/ 2545688 w 14364645"/>
              <a:gd name="connsiteY7" fmla="*/ 8052179 h 8146549"/>
              <a:gd name="connsiteX8" fmla="*/ 696931 w 14364645"/>
              <a:gd name="connsiteY8" fmla="*/ 7651222 h 8146549"/>
              <a:gd name="connsiteX0" fmla="*/ 786676 w 14378724"/>
              <a:gd name="connsiteY0" fmla="*/ 7705140 h 8200467"/>
              <a:gd name="connsiteX1" fmla="*/ 267337 w 14378724"/>
              <a:gd name="connsiteY1" fmla="*/ 4732887 h 8200467"/>
              <a:gd name="connsiteX2" fmla="*/ 457186 w 14378724"/>
              <a:gd name="connsiteY2" fmla="*/ 643826 h 8200467"/>
              <a:gd name="connsiteX3" fmla="*/ 5468975 w 14378724"/>
              <a:gd name="connsiteY3" fmla="*/ 52951 h 8200467"/>
              <a:gd name="connsiteX4" fmla="*/ 13386889 w 14378724"/>
              <a:gd name="connsiteY4" fmla="*/ 1170082 h 8200467"/>
              <a:gd name="connsiteX5" fmla="*/ 14127119 w 14378724"/>
              <a:gd name="connsiteY5" fmla="*/ 7351354 h 8200467"/>
              <a:gd name="connsiteX6" fmla="*/ 11314976 w 14378724"/>
              <a:gd name="connsiteY6" fmla="*/ 7989983 h 8200467"/>
              <a:gd name="connsiteX7" fmla="*/ 2635433 w 14378724"/>
              <a:gd name="connsiteY7" fmla="*/ 8106097 h 8200467"/>
              <a:gd name="connsiteX8" fmla="*/ 786676 w 14378724"/>
              <a:gd name="connsiteY8" fmla="*/ 7705140 h 8200467"/>
              <a:gd name="connsiteX0" fmla="*/ 786676 w 14201192"/>
              <a:gd name="connsiteY0" fmla="*/ 7705140 h 8200467"/>
              <a:gd name="connsiteX1" fmla="*/ 267337 w 14201192"/>
              <a:gd name="connsiteY1" fmla="*/ 4732887 h 8200467"/>
              <a:gd name="connsiteX2" fmla="*/ 457186 w 14201192"/>
              <a:gd name="connsiteY2" fmla="*/ 643826 h 8200467"/>
              <a:gd name="connsiteX3" fmla="*/ 5468975 w 14201192"/>
              <a:gd name="connsiteY3" fmla="*/ 52951 h 8200467"/>
              <a:gd name="connsiteX4" fmla="*/ 13386889 w 14201192"/>
              <a:gd name="connsiteY4" fmla="*/ 1170082 h 8200467"/>
              <a:gd name="connsiteX5" fmla="*/ 13384208 w 14201192"/>
              <a:gd name="connsiteY5" fmla="*/ 1175171 h 8200467"/>
              <a:gd name="connsiteX6" fmla="*/ 14127119 w 14201192"/>
              <a:gd name="connsiteY6" fmla="*/ 7351354 h 8200467"/>
              <a:gd name="connsiteX7" fmla="*/ 11314976 w 14201192"/>
              <a:gd name="connsiteY7" fmla="*/ 7989983 h 8200467"/>
              <a:gd name="connsiteX8" fmla="*/ 2635433 w 14201192"/>
              <a:gd name="connsiteY8" fmla="*/ 8106097 h 8200467"/>
              <a:gd name="connsiteX9" fmla="*/ 786676 w 14201192"/>
              <a:gd name="connsiteY9" fmla="*/ 7705140 h 8200467"/>
              <a:gd name="connsiteX0" fmla="*/ 786676 w 15687342"/>
              <a:gd name="connsiteY0" fmla="*/ 7705140 h 8200467"/>
              <a:gd name="connsiteX1" fmla="*/ 267337 w 15687342"/>
              <a:gd name="connsiteY1" fmla="*/ 4732887 h 8200467"/>
              <a:gd name="connsiteX2" fmla="*/ 457186 w 15687342"/>
              <a:gd name="connsiteY2" fmla="*/ 643826 h 8200467"/>
              <a:gd name="connsiteX3" fmla="*/ 5468975 w 15687342"/>
              <a:gd name="connsiteY3" fmla="*/ 52951 h 8200467"/>
              <a:gd name="connsiteX4" fmla="*/ 13386889 w 15687342"/>
              <a:gd name="connsiteY4" fmla="*/ 1170082 h 8200467"/>
              <a:gd name="connsiteX5" fmla="*/ 15676404 w 15687342"/>
              <a:gd name="connsiteY5" fmla="*/ 2560039 h 8200467"/>
              <a:gd name="connsiteX6" fmla="*/ 14127119 w 15687342"/>
              <a:gd name="connsiteY6" fmla="*/ 7351354 h 8200467"/>
              <a:gd name="connsiteX7" fmla="*/ 11314976 w 15687342"/>
              <a:gd name="connsiteY7" fmla="*/ 7989983 h 8200467"/>
              <a:gd name="connsiteX8" fmla="*/ 2635433 w 15687342"/>
              <a:gd name="connsiteY8" fmla="*/ 8106097 h 8200467"/>
              <a:gd name="connsiteX9" fmla="*/ 786676 w 15687342"/>
              <a:gd name="connsiteY9" fmla="*/ 7705140 h 8200467"/>
              <a:gd name="connsiteX0" fmla="*/ 786676 w 15687342"/>
              <a:gd name="connsiteY0" fmla="*/ 7714185 h 8209512"/>
              <a:gd name="connsiteX1" fmla="*/ 267337 w 15687342"/>
              <a:gd name="connsiteY1" fmla="*/ 4741932 h 8209512"/>
              <a:gd name="connsiteX2" fmla="*/ 457186 w 15687342"/>
              <a:gd name="connsiteY2" fmla="*/ 652871 h 8209512"/>
              <a:gd name="connsiteX3" fmla="*/ 5468975 w 15687342"/>
              <a:gd name="connsiteY3" fmla="*/ 61996 h 8209512"/>
              <a:gd name="connsiteX4" fmla="*/ 11572234 w 15687342"/>
              <a:gd name="connsiteY4" fmla="*/ 212108 h 8209512"/>
              <a:gd name="connsiteX5" fmla="*/ 15676404 w 15687342"/>
              <a:gd name="connsiteY5" fmla="*/ 2569084 h 8209512"/>
              <a:gd name="connsiteX6" fmla="*/ 14127119 w 15687342"/>
              <a:gd name="connsiteY6" fmla="*/ 7360399 h 8209512"/>
              <a:gd name="connsiteX7" fmla="*/ 11314976 w 15687342"/>
              <a:gd name="connsiteY7" fmla="*/ 7999028 h 8209512"/>
              <a:gd name="connsiteX8" fmla="*/ 2635433 w 15687342"/>
              <a:gd name="connsiteY8" fmla="*/ 8115142 h 8209512"/>
              <a:gd name="connsiteX9" fmla="*/ 786676 w 15687342"/>
              <a:gd name="connsiteY9" fmla="*/ 7714185 h 8209512"/>
              <a:gd name="connsiteX0" fmla="*/ 786676 w 14497986"/>
              <a:gd name="connsiteY0" fmla="*/ 7705142 h 8200469"/>
              <a:gd name="connsiteX1" fmla="*/ 267337 w 14497986"/>
              <a:gd name="connsiteY1" fmla="*/ 4732889 h 8200469"/>
              <a:gd name="connsiteX2" fmla="*/ 457186 w 14497986"/>
              <a:gd name="connsiteY2" fmla="*/ 643828 h 8200469"/>
              <a:gd name="connsiteX3" fmla="*/ 5468975 w 14497986"/>
              <a:gd name="connsiteY3" fmla="*/ 52953 h 8200469"/>
              <a:gd name="connsiteX4" fmla="*/ 11572234 w 14497986"/>
              <a:gd name="connsiteY4" fmla="*/ 203065 h 8200469"/>
              <a:gd name="connsiteX5" fmla="*/ 14387044 w 14497986"/>
              <a:gd name="connsiteY5" fmla="*/ 1831792 h 8200469"/>
              <a:gd name="connsiteX6" fmla="*/ 14127119 w 14497986"/>
              <a:gd name="connsiteY6" fmla="*/ 7351356 h 8200469"/>
              <a:gd name="connsiteX7" fmla="*/ 11314976 w 14497986"/>
              <a:gd name="connsiteY7" fmla="*/ 7989985 h 8200469"/>
              <a:gd name="connsiteX8" fmla="*/ 2635433 w 14497986"/>
              <a:gd name="connsiteY8" fmla="*/ 8106099 h 8200469"/>
              <a:gd name="connsiteX9" fmla="*/ 786676 w 14497986"/>
              <a:gd name="connsiteY9" fmla="*/ 7705142 h 8200469"/>
              <a:gd name="connsiteX0" fmla="*/ 786676 w 14497987"/>
              <a:gd name="connsiteY0" fmla="*/ 7831646 h 8326973"/>
              <a:gd name="connsiteX1" fmla="*/ 267337 w 14497987"/>
              <a:gd name="connsiteY1" fmla="*/ 4859393 h 8326973"/>
              <a:gd name="connsiteX2" fmla="*/ 457186 w 14497987"/>
              <a:gd name="connsiteY2" fmla="*/ 770332 h 8326973"/>
              <a:gd name="connsiteX3" fmla="*/ 5468975 w 14497987"/>
              <a:gd name="connsiteY3" fmla="*/ 179457 h 8326973"/>
              <a:gd name="connsiteX4" fmla="*/ 13100364 w 14497987"/>
              <a:gd name="connsiteY4" fmla="*/ 102736 h 8326973"/>
              <a:gd name="connsiteX5" fmla="*/ 14387044 w 14497987"/>
              <a:gd name="connsiteY5" fmla="*/ 1958296 h 8326973"/>
              <a:gd name="connsiteX6" fmla="*/ 14127119 w 14497987"/>
              <a:gd name="connsiteY6" fmla="*/ 7477860 h 8326973"/>
              <a:gd name="connsiteX7" fmla="*/ 11314976 w 14497987"/>
              <a:gd name="connsiteY7" fmla="*/ 8116489 h 8326973"/>
              <a:gd name="connsiteX8" fmla="*/ 2635433 w 14497987"/>
              <a:gd name="connsiteY8" fmla="*/ 8232603 h 8326973"/>
              <a:gd name="connsiteX9" fmla="*/ 786676 w 14497987"/>
              <a:gd name="connsiteY9" fmla="*/ 7831646 h 8326973"/>
              <a:gd name="connsiteX0" fmla="*/ 792677 w 14503988"/>
              <a:gd name="connsiteY0" fmla="*/ 8002327 h 8497654"/>
              <a:gd name="connsiteX1" fmla="*/ 273338 w 14503988"/>
              <a:gd name="connsiteY1" fmla="*/ 5030074 h 8497654"/>
              <a:gd name="connsiteX2" fmla="*/ 463187 w 14503988"/>
              <a:gd name="connsiteY2" fmla="*/ 941013 h 8497654"/>
              <a:gd name="connsiteX3" fmla="*/ 5558546 w 14503988"/>
              <a:gd name="connsiteY3" fmla="*/ 15860 h 8497654"/>
              <a:gd name="connsiteX4" fmla="*/ 13106365 w 14503988"/>
              <a:gd name="connsiteY4" fmla="*/ 273417 h 8497654"/>
              <a:gd name="connsiteX5" fmla="*/ 14393045 w 14503988"/>
              <a:gd name="connsiteY5" fmla="*/ 2128977 h 8497654"/>
              <a:gd name="connsiteX6" fmla="*/ 14133120 w 14503988"/>
              <a:gd name="connsiteY6" fmla="*/ 7648541 h 8497654"/>
              <a:gd name="connsiteX7" fmla="*/ 11320977 w 14503988"/>
              <a:gd name="connsiteY7" fmla="*/ 8287170 h 8497654"/>
              <a:gd name="connsiteX8" fmla="*/ 2641434 w 14503988"/>
              <a:gd name="connsiteY8" fmla="*/ 8403284 h 8497654"/>
              <a:gd name="connsiteX9" fmla="*/ 792677 w 14503988"/>
              <a:gd name="connsiteY9" fmla="*/ 8002327 h 8497654"/>
              <a:gd name="connsiteX0" fmla="*/ 792677 w 14503988"/>
              <a:gd name="connsiteY0" fmla="*/ 8018274 h 8513601"/>
              <a:gd name="connsiteX1" fmla="*/ 273338 w 14503988"/>
              <a:gd name="connsiteY1" fmla="*/ 5046021 h 8513601"/>
              <a:gd name="connsiteX2" fmla="*/ 463187 w 14503988"/>
              <a:gd name="connsiteY2" fmla="*/ 956960 h 8513601"/>
              <a:gd name="connsiteX3" fmla="*/ 5558546 w 14503988"/>
              <a:gd name="connsiteY3" fmla="*/ 31807 h 8513601"/>
              <a:gd name="connsiteX4" fmla="*/ 13106365 w 14503988"/>
              <a:gd name="connsiteY4" fmla="*/ 289364 h 8513601"/>
              <a:gd name="connsiteX5" fmla="*/ 14393045 w 14503988"/>
              <a:gd name="connsiteY5" fmla="*/ 2144924 h 8513601"/>
              <a:gd name="connsiteX6" fmla="*/ 14133120 w 14503988"/>
              <a:gd name="connsiteY6" fmla="*/ 7664488 h 8513601"/>
              <a:gd name="connsiteX7" fmla="*/ 11320977 w 14503988"/>
              <a:gd name="connsiteY7" fmla="*/ 8303117 h 8513601"/>
              <a:gd name="connsiteX8" fmla="*/ 2641434 w 14503988"/>
              <a:gd name="connsiteY8" fmla="*/ 8419231 h 8513601"/>
              <a:gd name="connsiteX9" fmla="*/ 792677 w 14503988"/>
              <a:gd name="connsiteY9" fmla="*/ 8018274 h 8513601"/>
              <a:gd name="connsiteX0" fmla="*/ 728462 w 14439773"/>
              <a:gd name="connsiteY0" fmla="*/ 8205125 h 8700452"/>
              <a:gd name="connsiteX1" fmla="*/ 209123 w 14439773"/>
              <a:gd name="connsiteY1" fmla="*/ 5232872 h 8700452"/>
              <a:gd name="connsiteX2" fmla="*/ 494481 w 14439773"/>
              <a:gd name="connsiteY2" fmla="*/ 475254 h 8700452"/>
              <a:gd name="connsiteX3" fmla="*/ 5494331 w 14439773"/>
              <a:gd name="connsiteY3" fmla="*/ 218658 h 8700452"/>
              <a:gd name="connsiteX4" fmla="*/ 13042150 w 14439773"/>
              <a:gd name="connsiteY4" fmla="*/ 476215 h 8700452"/>
              <a:gd name="connsiteX5" fmla="*/ 14328830 w 14439773"/>
              <a:gd name="connsiteY5" fmla="*/ 2331775 h 8700452"/>
              <a:gd name="connsiteX6" fmla="*/ 14068905 w 14439773"/>
              <a:gd name="connsiteY6" fmla="*/ 7851339 h 8700452"/>
              <a:gd name="connsiteX7" fmla="*/ 11256762 w 14439773"/>
              <a:gd name="connsiteY7" fmla="*/ 8489968 h 8700452"/>
              <a:gd name="connsiteX8" fmla="*/ 2577219 w 14439773"/>
              <a:gd name="connsiteY8" fmla="*/ 8606082 h 8700452"/>
              <a:gd name="connsiteX9" fmla="*/ 728462 w 14439773"/>
              <a:gd name="connsiteY9" fmla="*/ 8205125 h 8700452"/>
              <a:gd name="connsiteX0" fmla="*/ 735100 w 14446411"/>
              <a:gd name="connsiteY0" fmla="*/ 8454264 h 8949591"/>
              <a:gd name="connsiteX1" fmla="*/ 215761 w 14446411"/>
              <a:gd name="connsiteY1" fmla="*/ 5482011 h 8949591"/>
              <a:gd name="connsiteX2" fmla="*/ 501119 w 14446411"/>
              <a:gd name="connsiteY2" fmla="*/ 724393 h 8949591"/>
              <a:gd name="connsiteX3" fmla="*/ 5596477 w 14446411"/>
              <a:gd name="connsiteY3" fmla="*/ 61887 h 8949591"/>
              <a:gd name="connsiteX4" fmla="*/ 13048788 w 14446411"/>
              <a:gd name="connsiteY4" fmla="*/ 725354 h 8949591"/>
              <a:gd name="connsiteX5" fmla="*/ 14335468 w 14446411"/>
              <a:gd name="connsiteY5" fmla="*/ 2580914 h 8949591"/>
              <a:gd name="connsiteX6" fmla="*/ 14075543 w 14446411"/>
              <a:gd name="connsiteY6" fmla="*/ 8100478 h 8949591"/>
              <a:gd name="connsiteX7" fmla="*/ 11263400 w 14446411"/>
              <a:gd name="connsiteY7" fmla="*/ 8739107 h 8949591"/>
              <a:gd name="connsiteX8" fmla="*/ 2583857 w 14446411"/>
              <a:gd name="connsiteY8" fmla="*/ 8855221 h 8949591"/>
              <a:gd name="connsiteX9" fmla="*/ 735100 w 14446411"/>
              <a:gd name="connsiteY9" fmla="*/ 8454264 h 8949591"/>
              <a:gd name="connsiteX0" fmla="*/ 735100 w 14446411"/>
              <a:gd name="connsiteY0" fmla="*/ 8528425 h 9023752"/>
              <a:gd name="connsiteX1" fmla="*/ 215761 w 14446411"/>
              <a:gd name="connsiteY1" fmla="*/ 5556172 h 9023752"/>
              <a:gd name="connsiteX2" fmla="*/ 501119 w 14446411"/>
              <a:gd name="connsiteY2" fmla="*/ 798554 h 9023752"/>
              <a:gd name="connsiteX3" fmla="*/ 5596477 w 14446411"/>
              <a:gd name="connsiteY3" fmla="*/ 136048 h 9023752"/>
              <a:gd name="connsiteX4" fmla="*/ 13263682 w 14446411"/>
              <a:gd name="connsiteY4" fmla="*/ 226465 h 9023752"/>
              <a:gd name="connsiteX5" fmla="*/ 14335468 w 14446411"/>
              <a:gd name="connsiteY5" fmla="*/ 2655075 h 9023752"/>
              <a:gd name="connsiteX6" fmla="*/ 14075543 w 14446411"/>
              <a:gd name="connsiteY6" fmla="*/ 8174639 h 9023752"/>
              <a:gd name="connsiteX7" fmla="*/ 11263400 w 14446411"/>
              <a:gd name="connsiteY7" fmla="*/ 8813268 h 9023752"/>
              <a:gd name="connsiteX8" fmla="*/ 2583857 w 14446411"/>
              <a:gd name="connsiteY8" fmla="*/ 8929382 h 9023752"/>
              <a:gd name="connsiteX9" fmla="*/ 735100 w 14446411"/>
              <a:gd name="connsiteY9" fmla="*/ 8528425 h 9023752"/>
              <a:gd name="connsiteX0" fmla="*/ 194692 w 14419954"/>
              <a:gd name="connsiteY0" fmla="*/ 8755874 h 9057365"/>
              <a:gd name="connsiteX1" fmla="*/ 189304 w 14419954"/>
              <a:gd name="connsiteY1" fmla="*/ 5556172 h 9057365"/>
              <a:gd name="connsiteX2" fmla="*/ 474662 w 14419954"/>
              <a:gd name="connsiteY2" fmla="*/ 798554 h 9057365"/>
              <a:gd name="connsiteX3" fmla="*/ 5570020 w 14419954"/>
              <a:gd name="connsiteY3" fmla="*/ 136048 h 9057365"/>
              <a:gd name="connsiteX4" fmla="*/ 13237225 w 14419954"/>
              <a:gd name="connsiteY4" fmla="*/ 226465 h 9057365"/>
              <a:gd name="connsiteX5" fmla="*/ 14309011 w 14419954"/>
              <a:gd name="connsiteY5" fmla="*/ 2655075 h 9057365"/>
              <a:gd name="connsiteX6" fmla="*/ 14049086 w 14419954"/>
              <a:gd name="connsiteY6" fmla="*/ 8174639 h 9057365"/>
              <a:gd name="connsiteX7" fmla="*/ 11236943 w 14419954"/>
              <a:gd name="connsiteY7" fmla="*/ 8813268 h 9057365"/>
              <a:gd name="connsiteX8" fmla="*/ 2557400 w 14419954"/>
              <a:gd name="connsiteY8" fmla="*/ 8929382 h 9057365"/>
              <a:gd name="connsiteX9" fmla="*/ 194692 w 14419954"/>
              <a:gd name="connsiteY9" fmla="*/ 8755874 h 9057365"/>
              <a:gd name="connsiteX0" fmla="*/ 299790 w 14525052"/>
              <a:gd name="connsiteY0" fmla="*/ 8755874 h 9071647"/>
              <a:gd name="connsiteX1" fmla="*/ 84148 w 14525052"/>
              <a:gd name="connsiteY1" fmla="*/ 5355483 h 9071647"/>
              <a:gd name="connsiteX2" fmla="*/ 579760 w 14525052"/>
              <a:gd name="connsiteY2" fmla="*/ 798554 h 9071647"/>
              <a:gd name="connsiteX3" fmla="*/ 5675118 w 14525052"/>
              <a:gd name="connsiteY3" fmla="*/ 136048 h 9071647"/>
              <a:gd name="connsiteX4" fmla="*/ 13342323 w 14525052"/>
              <a:gd name="connsiteY4" fmla="*/ 226465 h 9071647"/>
              <a:gd name="connsiteX5" fmla="*/ 14414109 w 14525052"/>
              <a:gd name="connsiteY5" fmla="*/ 2655075 h 9071647"/>
              <a:gd name="connsiteX6" fmla="*/ 14154184 w 14525052"/>
              <a:gd name="connsiteY6" fmla="*/ 8174639 h 9071647"/>
              <a:gd name="connsiteX7" fmla="*/ 11342041 w 14525052"/>
              <a:gd name="connsiteY7" fmla="*/ 8813268 h 9071647"/>
              <a:gd name="connsiteX8" fmla="*/ 2662498 w 14525052"/>
              <a:gd name="connsiteY8" fmla="*/ 8929382 h 9071647"/>
              <a:gd name="connsiteX9" fmla="*/ 299790 w 14525052"/>
              <a:gd name="connsiteY9" fmla="*/ 8755874 h 9071647"/>
              <a:gd name="connsiteX0" fmla="*/ 407053 w 14632315"/>
              <a:gd name="connsiteY0" fmla="*/ 8874408 h 9190179"/>
              <a:gd name="connsiteX1" fmla="*/ 191411 w 14632315"/>
              <a:gd name="connsiteY1" fmla="*/ 5474017 h 9190179"/>
              <a:gd name="connsiteX2" fmla="*/ 511812 w 14632315"/>
              <a:gd name="connsiteY2" fmla="*/ 475570 h 9190179"/>
              <a:gd name="connsiteX3" fmla="*/ 5782381 w 14632315"/>
              <a:gd name="connsiteY3" fmla="*/ 254582 h 9190179"/>
              <a:gd name="connsiteX4" fmla="*/ 13449586 w 14632315"/>
              <a:gd name="connsiteY4" fmla="*/ 344999 h 9190179"/>
              <a:gd name="connsiteX5" fmla="*/ 14521372 w 14632315"/>
              <a:gd name="connsiteY5" fmla="*/ 2773609 h 9190179"/>
              <a:gd name="connsiteX6" fmla="*/ 14261447 w 14632315"/>
              <a:gd name="connsiteY6" fmla="*/ 8293173 h 9190179"/>
              <a:gd name="connsiteX7" fmla="*/ 11449304 w 14632315"/>
              <a:gd name="connsiteY7" fmla="*/ 8931802 h 9190179"/>
              <a:gd name="connsiteX8" fmla="*/ 2769761 w 14632315"/>
              <a:gd name="connsiteY8" fmla="*/ 9047916 h 9190179"/>
              <a:gd name="connsiteX9" fmla="*/ 407053 w 14632315"/>
              <a:gd name="connsiteY9" fmla="*/ 8874408 h 9190179"/>
              <a:gd name="connsiteX0" fmla="*/ 456498 w 14681760"/>
              <a:gd name="connsiteY0" fmla="*/ 8755874 h 9071647"/>
              <a:gd name="connsiteX1" fmla="*/ 240856 w 14681760"/>
              <a:gd name="connsiteY1" fmla="*/ 5355483 h 9071647"/>
              <a:gd name="connsiteX2" fmla="*/ 561257 w 14681760"/>
              <a:gd name="connsiteY2" fmla="*/ 357036 h 9071647"/>
              <a:gd name="connsiteX3" fmla="*/ 5831826 w 14681760"/>
              <a:gd name="connsiteY3" fmla="*/ 136048 h 9071647"/>
              <a:gd name="connsiteX4" fmla="*/ 13499031 w 14681760"/>
              <a:gd name="connsiteY4" fmla="*/ 226465 h 9071647"/>
              <a:gd name="connsiteX5" fmla="*/ 14570817 w 14681760"/>
              <a:gd name="connsiteY5" fmla="*/ 2655075 h 9071647"/>
              <a:gd name="connsiteX6" fmla="*/ 14310892 w 14681760"/>
              <a:gd name="connsiteY6" fmla="*/ 8174639 h 9071647"/>
              <a:gd name="connsiteX7" fmla="*/ 11498749 w 14681760"/>
              <a:gd name="connsiteY7" fmla="*/ 8813268 h 9071647"/>
              <a:gd name="connsiteX8" fmla="*/ 2819206 w 14681760"/>
              <a:gd name="connsiteY8" fmla="*/ 8929382 h 9071647"/>
              <a:gd name="connsiteX9" fmla="*/ 456498 w 14681760"/>
              <a:gd name="connsiteY9" fmla="*/ 8755874 h 9071647"/>
              <a:gd name="connsiteX0" fmla="*/ 410051 w 14635313"/>
              <a:gd name="connsiteY0" fmla="*/ 8891677 h 9207449"/>
              <a:gd name="connsiteX1" fmla="*/ 194409 w 14635313"/>
              <a:gd name="connsiteY1" fmla="*/ 5491286 h 9207449"/>
              <a:gd name="connsiteX2" fmla="*/ 584895 w 14635313"/>
              <a:gd name="connsiteY2" fmla="*/ 11184 h 9207449"/>
              <a:gd name="connsiteX3" fmla="*/ 5785379 w 14635313"/>
              <a:gd name="connsiteY3" fmla="*/ 271851 h 9207449"/>
              <a:gd name="connsiteX4" fmla="*/ 13452584 w 14635313"/>
              <a:gd name="connsiteY4" fmla="*/ 362268 h 9207449"/>
              <a:gd name="connsiteX5" fmla="*/ 14524370 w 14635313"/>
              <a:gd name="connsiteY5" fmla="*/ 2790878 h 9207449"/>
              <a:gd name="connsiteX6" fmla="*/ 14264445 w 14635313"/>
              <a:gd name="connsiteY6" fmla="*/ 8310442 h 9207449"/>
              <a:gd name="connsiteX7" fmla="*/ 11452302 w 14635313"/>
              <a:gd name="connsiteY7" fmla="*/ 8949071 h 9207449"/>
              <a:gd name="connsiteX8" fmla="*/ 2772759 w 14635313"/>
              <a:gd name="connsiteY8" fmla="*/ 9065185 h 9207449"/>
              <a:gd name="connsiteX9" fmla="*/ 410051 w 14635313"/>
              <a:gd name="connsiteY9" fmla="*/ 8891677 h 9207449"/>
              <a:gd name="connsiteX0" fmla="*/ 385902 w 14611164"/>
              <a:gd name="connsiteY0" fmla="*/ 9645873 h 9961645"/>
              <a:gd name="connsiteX1" fmla="*/ 170260 w 14611164"/>
              <a:gd name="connsiteY1" fmla="*/ 6245482 h 9961645"/>
              <a:gd name="connsiteX2" fmla="*/ 560746 w 14611164"/>
              <a:gd name="connsiteY2" fmla="*/ 765380 h 9961645"/>
              <a:gd name="connsiteX3" fmla="*/ 6111652 w 14611164"/>
              <a:gd name="connsiteY3" fmla="*/ 89495 h 9961645"/>
              <a:gd name="connsiteX4" fmla="*/ 13428435 w 14611164"/>
              <a:gd name="connsiteY4" fmla="*/ 1116464 h 9961645"/>
              <a:gd name="connsiteX5" fmla="*/ 14500221 w 14611164"/>
              <a:gd name="connsiteY5" fmla="*/ 3545074 h 9961645"/>
              <a:gd name="connsiteX6" fmla="*/ 14240296 w 14611164"/>
              <a:gd name="connsiteY6" fmla="*/ 9064638 h 9961645"/>
              <a:gd name="connsiteX7" fmla="*/ 11428153 w 14611164"/>
              <a:gd name="connsiteY7" fmla="*/ 9703267 h 9961645"/>
              <a:gd name="connsiteX8" fmla="*/ 2748610 w 14611164"/>
              <a:gd name="connsiteY8" fmla="*/ 9819381 h 9961645"/>
              <a:gd name="connsiteX9" fmla="*/ 385902 w 14611164"/>
              <a:gd name="connsiteY9" fmla="*/ 9645873 h 9961645"/>
              <a:gd name="connsiteX0" fmla="*/ 385902 w 14611164"/>
              <a:gd name="connsiteY0" fmla="*/ 10081604 h 10397376"/>
              <a:gd name="connsiteX1" fmla="*/ 170260 w 14611164"/>
              <a:gd name="connsiteY1" fmla="*/ 6681213 h 10397376"/>
              <a:gd name="connsiteX2" fmla="*/ 560746 w 14611164"/>
              <a:gd name="connsiteY2" fmla="*/ 1201111 h 10397376"/>
              <a:gd name="connsiteX3" fmla="*/ 6111652 w 14611164"/>
              <a:gd name="connsiteY3" fmla="*/ 525226 h 10397376"/>
              <a:gd name="connsiteX4" fmla="*/ 13394106 w 14611164"/>
              <a:gd name="connsiteY4" fmla="*/ 198302 h 10397376"/>
              <a:gd name="connsiteX5" fmla="*/ 14500221 w 14611164"/>
              <a:gd name="connsiteY5" fmla="*/ 3980805 h 10397376"/>
              <a:gd name="connsiteX6" fmla="*/ 14240296 w 14611164"/>
              <a:gd name="connsiteY6" fmla="*/ 9500369 h 10397376"/>
              <a:gd name="connsiteX7" fmla="*/ 11428153 w 14611164"/>
              <a:gd name="connsiteY7" fmla="*/ 10138998 h 10397376"/>
              <a:gd name="connsiteX8" fmla="*/ 2748610 w 14611164"/>
              <a:gd name="connsiteY8" fmla="*/ 10255112 h 10397376"/>
              <a:gd name="connsiteX9" fmla="*/ 385902 w 14611164"/>
              <a:gd name="connsiteY9" fmla="*/ 10081604 h 10397376"/>
              <a:gd name="connsiteX0" fmla="*/ 385902 w 14611164"/>
              <a:gd name="connsiteY0" fmla="*/ 9884370 h 10200142"/>
              <a:gd name="connsiteX1" fmla="*/ 170260 w 14611164"/>
              <a:gd name="connsiteY1" fmla="*/ 6483979 h 10200142"/>
              <a:gd name="connsiteX2" fmla="*/ 560746 w 14611164"/>
              <a:gd name="connsiteY2" fmla="*/ 1003877 h 10200142"/>
              <a:gd name="connsiteX3" fmla="*/ 6111652 w 14611164"/>
              <a:gd name="connsiteY3" fmla="*/ 327992 h 10200142"/>
              <a:gd name="connsiteX4" fmla="*/ 13394106 w 14611164"/>
              <a:gd name="connsiteY4" fmla="*/ 1068 h 10200142"/>
              <a:gd name="connsiteX5" fmla="*/ 14500221 w 14611164"/>
              <a:gd name="connsiteY5" fmla="*/ 3783571 h 10200142"/>
              <a:gd name="connsiteX6" fmla="*/ 14240296 w 14611164"/>
              <a:gd name="connsiteY6" fmla="*/ 9303135 h 10200142"/>
              <a:gd name="connsiteX7" fmla="*/ 11428153 w 14611164"/>
              <a:gd name="connsiteY7" fmla="*/ 9941764 h 10200142"/>
              <a:gd name="connsiteX8" fmla="*/ 2748610 w 14611164"/>
              <a:gd name="connsiteY8" fmla="*/ 10057878 h 10200142"/>
              <a:gd name="connsiteX9" fmla="*/ 385902 w 14611164"/>
              <a:gd name="connsiteY9" fmla="*/ 9884370 h 10200142"/>
              <a:gd name="connsiteX0" fmla="*/ 385902 w 14611164"/>
              <a:gd name="connsiteY0" fmla="*/ 9892513 h 10208285"/>
              <a:gd name="connsiteX1" fmla="*/ 170260 w 14611164"/>
              <a:gd name="connsiteY1" fmla="*/ 6492122 h 10208285"/>
              <a:gd name="connsiteX2" fmla="*/ 560746 w 14611164"/>
              <a:gd name="connsiteY2" fmla="*/ 1012020 h 10208285"/>
              <a:gd name="connsiteX3" fmla="*/ 6111652 w 14611164"/>
              <a:gd name="connsiteY3" fmla="*/ 336135 h 10208285"/>
              <a:gd name="connsiteX4" fmla="*/ 13394106 w 14611164"/>
              <a:gd name="connsiteY4" fmla="*/ 9211 h 10208285"/>
              <a:gd name="connsiteX5" fmla="*/ 14500221 w 14611164"/>
              <a:gd name="connsiteY5" fmla="*/ 3791714 h 10208285"/>
              <a:gd name="connsiteX6" fmla="*/ 14240296 w 14611164"/>
              <a:gd name="connsiteY6" fmla="*/ 9311278 h 10208285"/>
              <a:gd name="connsiteX7" fmla="*/ 11428153 w 14611164"/>
              <a:gd name="connsiteY7" fmla="*/ 9949907 h 10208285"/>
              <a:gd name="connsiteX8" fmla="*/ 2748610 w 14611164"/>
              <a:gd name="connsiteY8" fmla="*/ 10066021 h 10208285"/>
              <a:gd name="connsiteX9" fmla="*/ 385902 w 14611164"/>
              <a:gd name="connsiteY9" fmla="*/ 9892513 h 10208285"/>
              <a:gd name="connsiteX0" fmla="*/ 385902 w 14611164"/>
              <a:gd name="connsiteY0" fmla="*/ 9950835 h 10266607"/>
              <a:gd name="connsiteX1" fmla="*/ 170260 w 14611164"/>
              <a:gd name="connsiteY1" fmla="*/ 6550444 h 10266607"/>
              <a:gd name="connsiteX2" fmla="*/ 560746 w 14611164"/>
              <a:gd name="connsiteY2" fmla="*/ 1070342 h 10266607"/>
              <a:gd name="connsiteX3" fmla="*/ 6111652 w 14611164"/>
              <a:gd name="connsiteY3" fmla="*/ 394457 h 10266607"/>
              <a:gd name="connsiteX4" fmla="*/ 13622965 w 14611164"/>
              <a:gd name="connsiteY4" fmla="*/ 8021 h 10266607"/>
              <a:gd name="connsiteX5" fmla="*/ 14500221 w 14611164"/>
              <a:gd name="connsiteY5" fmla="*/ 3850036 h 10266607"/>
              <a:gd name="connsiteX6" fmla="*/ 14240296 w 14611164"/>
              <a:gd name="connsiteY6" fmla="*/ 9369600 h 10266607"/>
              <a:gd name="connsiteX7" fmla="*/ 11428153 w 14611164"/>
              <a:gd name="connsiteY7" fmla="*/ 10008229 h 10266607"/>
              <a:gd name="connsiteX8" fmla="*/ 2748610 w 14611164"/>
              <a:gd name="connsiteY8" fmla="*/ 10124343 h 10266607"/>
              <a:gd name="connsiteX9" fmla="*/ 385902 w 14611164"/>
              <a:gd name="connsiteY9" fmla="*/ 9950835 h 10266607"/>
              <a:gd name="connsiteX0" fmla="*/ 384335 w 14609597"/>
              <a:gd name="connsiteY0" fmla="*/ 10237952 h 10553724"/>
              <a:gd name="connsiteX1" fmla="*/ 168693 w 14609597"/>
              <a:gd name="connsiteY1" fmla="*/ 6837561 h 10553724"/>
              <a:gd name="connsiteX2" fmla="*/ 559179 w 14609597"/>
              <a:gd name="connsiteY2" fmla="*/ 1357459 h 10553724"/>
              <a:gd name="connsiteX3" fmla="*/ 6087200 w 14609597"/>
              <a:gd name="connsiteY3" fmla="*/ 294747 h 10553724"/>
              <a:gd name="connsiteX4" fmla="*/ 13621398 w 14609597"/>
              <a:gd name="connsiteY4" fmla="*/ 295138 h 10553724"/>
              <a:gd name="connsiteX5" fmla="*/ 14498654 w 14609597"/>
              <a:gd name="connsiteY5" fmla="*/ 4137153 h 10553724"/>
              <a:gd name="connsiteX6" fmla="*/ 14238729 w 14609597"/>
              <a:gd name="connsiteY6" fmla="*/ 9656717 h 10553724"/>
              <a:gd name="connsiteX7" fmla="*/ 11426586 w 14609597"/>
              <a:gd name="connsiteY7" fmla="*/ 10295346 h 10553724"/>
              <a:gd name="connsiteX8" fmla="*/ 2747043 w 14609597"/>
              <a:gd name="connsiteY8" fmla="*/ 10411460 h 10553724"/>
              <a:gd name="connsiteX9" fmla="*/ 384335 w 14609597"/>
              <a:gd name="connsiteY9" fmla="*/ 10237952 h 10553724"/>
              <a:gd name="connsiteX0" fmla="*/ 384335 w 14609597"/>
              <a:gd name="connsiteY0" fmla="*/ 10225029 h 10540801"/>
              <a:gd name="connsiteX1" fmla="*/ 168693 w 14609597"/>
              <a:gd name="connsiteY1" fmla="*/ 6824638 h 10540801"/>
              <a:gd name="connsiteX2" fmla="*/ 559179 w 14609597"/>
              <a:gd name="connsiteY2" fmla="*/ 1344536 h 10540801"/>
              <a:gd name="connsiteX3" fmla="*/ 6087200 w 14609597"/>
              <a:gd name="connsiteY3" fmla="*/ 281824 h 10540801"/>
              <a:gd name="connsiteX4" fmla="*/ 6027445 w 14609597"/>
              <a:gd name="connsiteY4" fmla="*/ 289344 h 10540801"/>
              <a:gd name="connsiteX5" fmla="*/ 13621398 w 14609597"/>
              <a:gd name="connsiteY5" fmla="*/ 282215 h 10540801"/>
              <a:gd name="connsiteX6" fmla="*/ 14498654 w 14609597"/>
              <a:gd name="connsiteY6" fmla="*/ 4124230 h 10540801"/>
              <a:gd name="connsiteX7" fmla="*/ 14238729 w 14609597"/>
              <a:gd name="connsiteY7" fmla="*/ 9643794 h 10540801"/>
              <a:gd name="connsiteX8" fmla="*/ 11426586 w 14609597"/>
              <a:gd name="connsiteY8" fmla="*/ 10282423 h 10540801"/>
              <a:gd name="connsiteX9" fmla="*/ 2747043 w 14609597"/>
              <a:gd name="connsiteY9" fmla="*/ 10398537 h 10540801"/>
              <a:gd name="connsiteX10" fmla="*/ 384335 w 14609597"/>
              <a:gd name="connsiteY10" fmla="*/ 10225029 h 10540801"/>
              <a:gd name="connsiteX0" fmla="*/ 280093 w 14505355"/>
              <a:gd name="connsiteY0" fmla="*/ 10225029 h 10540801"/>
              <a:gd name="connsiteX1" fmla="*/ 64451 w 14505355"/>
              <a:gd name="connsiteY1" fmla="*/ 6824638 h 10540801"/>
              <a:gd name="connsiteX2" fmla="*/ 454937 w 14505355"/>
              <a:gd name="connsiteY2" fmla="*/ 1344536 h 10540801"/>
              <a:gd name="connsiteX3" fmla="*/ 4014784 w 14505355"/>
              <a:gd name="connsiteY3" fmla="*/ 147921 h 10540801"/>
              <a:gd name="connsiteX4" fmla="*/ 5923203 w 14505355"/>
              <a:gd name="connsiteY4" fmla="*/ 289344 h 10540801"/>
              <a:gd name="connsiteX5" fmla="*/ 13517156 w 14505355"/>
              <a:gd name="connsiteY5" fmla="*/ 282215 h 10540801"/>
              <a:gd name="connsiteX6" fmla="*/ 14394412 w 14505355"/>
              <a:gd name="connsiteY6" fmla="*/ 4124230 h 10540801"/>
              <a:gd name="connsiteX7" fmla="*/ 14134487 w 14505355"/>
              <a:gd name="connsiteY7" fmla="*/ 9643794 h 10540801"/>
              <a:gd name="connsiteX8" fmla="*/ 11322344 w 14505355"/>
              <a:gd name="connsiteY8" fmla="*/ 10282423 h 10540801"/>
              <a:gd name="connsiteX9" fmla="*/ 2642801 w 14505355"/>
              <a:gd name="connsiteY9" fmla="*/ 10398537 h 10540801"/>
              <a:gd name="connsiteX10" fmla="*/ 280093 w 14505355"/>
              <a:gd name="connsiteY10" fmla="*/ 10225029 h 10540801"/>
              <a:gd name="connsiteX0" fmla="*/ 280093 w 14505355"/>
              <a:gd name="connsiteY0" fmla="*/ 10392076 h 10707848"/>
              <a:gd name="connsiteX1" fmla="*/ 64451 w 14505355"/>
              <a:gd name="connsiteY1" fmla="*/ 6991685 h 10707848"/>
              <a:gd name="connsiteX2" fmla="*/ 454937 w 14505355"/>
              <a:gd name="connsiteY2" fmla="*/ 1511583 h 10707848"/>
              <a:gd name="connsiteX3" fmla="*/ 1108296 w 14505355"/>
              <a:gd name="connsiteY3" fmla="*/ 32286 h 10707848"/>
              <a:gd name="connsiteX4" fmla="*/ 5923203 w 14505355"/>
              <a:gd name="connsiteY4" fmla="*/ 456391 h 10707848"/>
              <a:gd name="connsiteX5" fmla="*/ 13517156 w 14505355"/>
              <a:gd name="connsiteY5" fmla="*/ 449262 h 10707848"/>
              <a:gd name="connsiteX6" fmla="*/ 14394412 w 14505355"/>
              <a:gd name="connsiteY6" fmla="*/ 4291277 h 10707848"/>
              <a:gd name="connsiteX7" fmla="*/ 14134487 w 14505355"/>
              <a:gd name="connsiteY7" fmla="*/ 9810841 h 10707848"/>
              <a:gd name="connsiteX8" fmla="*/ 11322344 w 14505355"/>
              <a:gd name="connsiteY8" fmla="*/ 10449470 h 10707848"/>
              <a:gd name="connsiteX9" fmla="*/ 2642801 w 14505355"/>
              <a:gd name="connsiteY9" fmla="*/ 10565584 h 10707848"/>
              <a:gd name="connsiteX10" fmla="*/ 280093 w 14505355"/>
              <a:gd name="connsiteY10" fmla="*/ 10392076 h 10707848"/>
              <a:gd name="connsiteX0" fmla="*/ 276455 w 14501717"/>
              <a:gd name="connsiteY0" fmla="*/ 10392076 h 10707848"/>
              <a:gd name="connsiteX1" fmla="*/ 60813 w 14501717"/>
              <a:gd name="connsiteY1" fmla="*/ 6991685 h 10707848"/>
              <a:gd name="connsiteX2" fmla="*/ 96569 w 14501717"/>
              <a:gd name="connsiteY2" fmla="*/ 1526460 h 10707848"/>
              <a:gd name="connsiteX3" fmla="*/ 1104658 w 14501717"/>
              <a:gd name="connsiteY3" fmla="*/ 32286 h 10707848"/>
              <a:gd name="connsiteX4" fmla="*/ 5919565 w 14501717"/>
              <a:gd name="connsiteY4" fmla="*/ 456391 h 10707848"/>
              <a:gd name="connsiteX5" fmla="*/ 13513518 w 14501717"/>
              <a:gd name="connsiteY5" fmla="*/ 449262 h 10707848"/>
              <a:gd name="connsiteX6" fmla="*/ 14390774 w 14501717"/>
              <a:gd name="connsiteY6" fmla="*/ 4291277 h 10707848"/>
              <a:gd name="connsiteX7" fmla="*/ 14130849 w 14501717"/>
              <a:gd name="connsiteY7" fmla="*/ 9810841 h 10707848"/>
              <a:gd name="connsiteX8" fmla="*/ 11318706 w 14501717"/>
              <a:gd name="connsiteY8" fmla="*/ 10449470 h 10707848"/>
              <a:gd name="connsiteX9" fmla="*/ 2639163 w 14501717"/>
              <a:gd name="connsiteY9" fmla="*/ 10565584 h 10707848"/>
              <a:gd name="connsiteX10" fmla="*/ 276455 w 14501717"/>
              <a:gd name="connsiteY10" fmla="*/ 10392076 h 10707848"/>
              <a:gd name="connsiteX0" fmla="*/ 274040 w 14499302"/>
              <a:gd name="connsiteY0" fmla="*/ 10225029 h 10540801"/>
              <a:gd name="connsiteX1" fmla="*/ 58398 w 14499302"/>
              <a:gd name="connsiteY1" fmla="*/ 6824638 h 10540801"/>
              <a:gd name="connsiteX2" fmla="*/ 94154 w 14499302"/>
              <a:gd name="connsiteY2" fmla="*/ 1359413 h 10540801"/>
              <a:gd name="connsiteX3" fmla="*/ 1067915 w 14499302"/>
              <a:gd name="connsiteY3" fmla="*/ 118165 h 10540801"/>
              <a:gd name="connsiteX4" fmla="*/ 5917150 w 14499302"/>
              <a:gd name="connsiteY4" fmla="*/ 289344 h 10540801"/>
              <a:gd name="connsiteX5" fmla="*/ 13511103 w 14499302"/>
              <a:gd name="connsiteY5" fmla="*/ 282215 h 10540801"/>
              <a:gd name="connsiteX6" fmla="*/ 14388359 w 14499302"/>
              <a:gd name="connsiteY6" fmla="*/ 4124230 h 10540801"/>
              <a:gd name="connsiteX7" fmla="*/ 14128434 w 14499302"/>
              <a:gd name="connsiteY7" fmla="*/ 9643794 h 10540801"/>
              <a:gd name="connsiteX8" fmla="*/ 11316291 w 14499302"/>
              <a:gd name="connsiteY8" fmla="*/ 10282423 h 10540801"/>
              <a:gd name="connsiteX9" fmla="*/ 2636748 w 14499302"/>
              <a:gd name="connsiteY9" fmla="*/ 10398537 h 10540801"/>
              <a:gd name="connsiteX10" fmla="*/ 274040 w 14499302"/>
              <a:gd name="connsiteY10" fmla="*/ 10225029 h 10540801"/>
              <a:gd name="connsiteX0" fmla="*/ 274040 w 14499302"/>
              <a:gd name="connsiteY0" fmla="*/ 10355501 h 10671273"/>
              <a:gd name="connsiteX1" fmla="*/ 58398 w 14499302"/>
              <a:gd name="connsiteY1" fmla="*/ 6955110 h 10671273"/>
              <a:gd name="connsiteX2" fmla="*/ 94154 w 14499302"/>
              <a:gd name="connsiteY2" fmla="*/ 1489885 h 10671273"/>
              <a:gd name="connsiteX3" fmla="*/ 1067915 w 14499302"/>
              <a:gd name="connsiteY3" fmla="*/ 248637 h 10671273"/>
              <a:gd name="connsiteX4" fmla="*/ 5940036 w 14499302"/>
              <a:gd name="connsiteY4" fmla="*/ 107378 h 10671273"/>
              <a:gd name="connsiteX5" fmla="*/ 13511103 w 14499302"/>
              <a:gd name="connsiteY5" fmla="*/ 412687 h 10671273"/>
              <a:gd name="connsiteX6" fmla="*/ 14388359 w 14499302"/>
              <a:gd name="connsiteY6" fmla="*/ 4254702 h 10671273"/>
              <a:gd name="connsiteX7" fmla="*/ 14128434 w 14499302"/>
              <a:gd name="connsiteY7" fmla="*/ 9774266 h 10671273"/>
              <a:gd name="connsiteX8" fmla="*/ 11316291 w 14499302"/>
              <a:gd name="connsiteY8" fmla="*/ 10412895 h 10671273"/>
              <a:gd name="connsiteX9" fmla="*/ 2636748 w 14499302"/>
              <a:gd name="connsiteY9" fmla="*/ 10529009 h 10671273"/>
              <a:gd name="connsiteX10" fmla="*/ 274040 w 14499302"/>
              <a:gd name="connsiteY10" fmla="*/ 10355501 h 10671273"/>
              <a:gd name="connsiteX0" fmla="*/ 274040 w 14561942"/>
              <a:gd name="connsiteY0" fmla="*/ 10354523 h 10670295"/>
              <a:gd name="connsiteX1" fmla="*/ 58398 w 14561942"/>
              <a:gd name="connsiteY1" fmla="*/ 6954132 h 10670295"/>
              <a:gd name="connsiteX2" fmla="*/ 94154 w 14561942"/>
              <a:gd name="connsiteY2" fmla="*/ 1488907 h 10670295"/>
              <a:gd name="connsiteX3" fmla="*/ 1067915 w 14561942"/>
              <a:gd name="connsiteY3" fmla="*/ 247659 h 10670295"/>
              <a:gd name="connsiteX4" fmla="*/ 5940036 w 14561942"/>
              <a:gd name="connsiteY4" fmla="*/ 106400 h 10670295"/>
              <a:gd name="connsiteX5" fmla="*/ 13511103 w 14561942"/>
              <a:gd name="connsiteY5" fmla="*/ 411709 h 10670295"/>
              <a:gd name="connsiteX6" fmla="*/ 14479901 w 14561942"/>
              <a:gd name="connsiteY6" fmla="*/ 4238846 h 10670295"/>
              <a:gd name="connsiteX7" fmla="*/ 14128434 w 14561942"/>
              <a:gd name="connsiteY7" fmla="*/ 9773288 h 10670295"/>
              <a:gd name="connsiteX8" fmla="*/ 11316291 w 14561942"/>
              <a:gd name="connsiteY8" fmla="*/ 10411917 h 10670295"/>
              <a:gd name="connsiteX9" fmla="*/ 2636748 w 14561942"/>
              <a:gd name="connsiteY9" fmla="*/ 10528031 h 10670295"/>
              <a:gd name="connsiteX10" fmla="*/ 274040 w 14561942"/>
              <a:gd name="connsiteY10" fmla="*/ 10354523 h 10670295"/>
              <a:gd name="connsiteX0" fmla="*/ 274040 w 14561942"/>
              <a:gd name="connsiteY0" fmla="*/ 10354523 h 10670295"/>
              <a:gd name="connsiteX1" fmla="*/ 58398 w 14561942"/>
              <a:gd name="connsiteY1" fmla="*/ 6954132 h 10670295"/>
              <a:gd name="connsiteX2" fmla="*/ 94154 w 14561942"/>
              <a:gd name="connsiteY2" fmla="*/ 1488907 h 10670295"/>
              <a:gd name="connsiteX3" fmla="*/ 1067915 w 14561942"/>
              <a:gd name="connsiteY3" fmla="*/ 247659 h 10670295"/>
              <a:gd name="connsiteX4" fmla="*/ 5940036 w 14561942"/>
              <a:gd name="connsiteY4" fmla="*/ 106400 h 10670295"/>
              <a:gd name="connsiteX5" fmla="*/ 13511103 w 14561942"/>
              <a:gd name="connsiteY5" fmla="*/ 411709 h 10670295"/>
              <a:gd name="connsiteX6" fmla="*/ 14479901 w 14561942"/>
              <a:gd name="connsiteY6" fmla="*/ 4238846 h 10670295"/>
              <a:gd name="connsiteX7" fmla="*/ 14128434 w 14561942"/>
              <a:gd name="connsiteY7" fmla="*/ 9773288 h 10670295"/>
              <a:gd name="connsiteX8" fmla="*/ 11316291 w 14561942"/>
              <a:gd name="connsiteY8" fmla="*/ 10411917 h 10670295"/>
              <a:gd name="connsiteX9" fmla="*/ 2636748 w 14561942"/>
              <a:gd name="connsiteY9" fmla="*/ 10528031 h 10670295"/>
              <a:gd name="connsiteX10" fmla="*/ 274040 w 14561942"/>
              <a:gd name="connsiteY10" fmla="*/ 10354523 h 10670295"/>
              <a:gd name="connsiteX0" fmla="*/ 274040 w 14555017"/>
              <a:gd name="connsiteY0" fmla="*/ 10354523 h 10670295"/>
              <a:gd name="connsiteX1" fmla="*/ 58398 w 14555017"/>
              <a:gd name="connsiteY1" fmla="*/ 6954132 h 10670295"/>
              <a:gd name="connsiteX2" fmla="*/ 94154 w 14555017"/>
              <a:gd name="connsiteY2" fmla="*/ 1488907 h 10670295"/>
              <a:gd name="connsiteX3" fmla="*/ 1067915 w 14555017"/>
              <a:gd name="connsiteY3" fmla="*/ 247659 h 10670295"/>
              <a:gd name="connsiteX4" fmla="*/ 5940036 w 14555017"/>
              <a:gd name="connsiteY4" fmla="*/ 106400 h 10670295"/>
              <a:gd name="connsiteX5" fmla="*/ 13511103 w 14555017"/>
              <a:gd name="connsiteY5" fmla="*/ 411709 h 10670295"/>
              <a:gd name="connsiteX6" fmla="*/ 14479901 w 14555017"/>
              <a:gd name="connsiteY6" fmla="*/ 4238846 h 10670295"/>
              <a:gd name="connsiteX7" fmla="*/ 14128434 w 14555017"/>
              <a:gd name="connsiteY7" fmla="*/ 9773288 h 10670295"/>
              <a:gd name="connsiteX8" fmla="*/ 11316291 w 14555017"/>
              <a:gd name="connsiteY8" fmla="*/ 10411917 h 10670295"/>
              <a:gd name="connsiteX9" fmla="*/ 2636748 w 14555017"/>
              <a:gd name="connsiteY9" fmla="*/ 10528031 h 10670295"/>
              <a:gd name="connsiteX10" fmla="*/ 274040 w 14555017"/>
              <a:gd name="connsiteY10" fmla="*/ 10354523 h 10670295"/>
              <a:gd name="connsiteX0" fmla="*/ 274040 w 14640219"/>
              <a:gd name="connsiteY0" fmla="*/ 10354523 h 10670295"/>
              <a:gd name="connsiteX1" fmla="*/ 58398 w 14640219"/>
              <a:gd name="connsiteY1" fmla="*/ 6954132 h 10670295"/>
              <a:gd name="connsiteX2" fmla="*/ 94154 w 14640219"/>
              <a:gd name="connsiteY2" fmla="*/ 1488907 h 10670295"/>
              <a:gd name="connsiteX3" fmla="*/ 1067915 w 14640219"/>
              <a:gd name="connsiteY3" fmla="*/ 247659 h 10670295"/>
              <a:gd name="connsiteX4" fmla="*/ 5940036 w 14640219"/>
              <a:gd name="connsiteY4" fmla="*/ 106400 h 10670295"/>
              <a:gd name="connsiteX5" fmla="*/ 13511103 w 14640219"/>
              <a:gd name="connsiteY5" fmla="*/ 411709 h 10670295"/>
              <a:gd name="connsiteX6" fmla="*/ 14594330 w 14640219"/>
              <a:gd name="connsiteY6" fmla="*/ 4238846 h 10670295"/>
              <a:gd name="connsiteX7" fmla="*/ 14128434 w 14640219"/>
              <a:gd name="connsiteY7" fmla="*/ 9773288 h 10670295"/>
              <a:gd name="connsiteX8" fmla="*/ 11316291 w 14640219"/>
              <a:gd name="connsiteY8" fmla="*/ 10411917 h 10670295"/>
              <a:gd name="connsiteX9" fmla="*/ 2636748 w 14640219"/>
              <a:gd name="connsiteY9" fmla="*/ 10528031 h 10670295"/>
              <a:gd name="connsiteX10" fmla="*/ 274040 w 14640219"/>
              <a:gd name="connsiteY10" fmla="*/ 10354523 h 10670295"/>
              <a:gd name="connsiteX0" fmla="*/ 333010 w 14699189"/>
              <a:gd name="connsiteY0" fmla="*/ 10354523 h 10670295"/>
              <a:gd name="connsiteX1" fmla="*/ 117368 w 14699189"/>
              <a:gd name="connsiteY1" fmla="*/ 6954132 h 10670295"/>
              <a:gd name="connsiteX2" fmla="*/ 73025 w 14699189"/>
              <a:gd name="connsiteY2" fmla="*/ 1474030 h 10670295"/>
              <a:gd name="connsiteX3" fmla="*/ 1126885 w 14699189"/>
              <a:gd name="connsiteY3" fmla="*/ 247659 h 10670295"/>
              <a:gd name="connsiteX4" fmla="*/ 5999006 w 14699189"/>
              <a:gd name="connsiteY4" fmla="*/ 106400 h 10670295"/>
              <a:gd name="connsiteX5" fmla="*/ 13570073 w 14699189"/>
              <a:gd name="connsiteY5" fmla="*/ 411709 h 10670295"/>
              <a:gd name="connsiteX6" fmla="*/ 14653300 w 14699189"/>
              <a:gd name="connsiteY6" fmla="*/ 4238846 h 10670295"/>
              <a:gd name="connsiteX7" fmla="*/ 14187404 w 14699189"/>
              <a:gd name="connsiteY7" fmla="*/ 9773288 h 10670295"/>
              <a:gd name="connsiteX8" fmla="*/ 11375261 w 14699189"/>
              <a:gd name="connsiteY8" fmla="*/ 10411917 h 10670295"/>
              <a:gd name="connsiteX9" fmla="*/ 2695718 w 14699189"/>
              <a:gd name="connsiteY9" fmla="*/ 10528031 h 10670295"/>
              <a:gd name="connsiteX10" fmla="*/ 333010 w 14699189"/>
              <a:gd name="connsiteY10" fmla="*/ 10354523 h 10670295"/>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22049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22049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66881 w 14733060"/>
              <a:gd name="connsiteY0" fmla="*/ 10401968 h 10717740"/>
              <a:gd name="connsiteX1" fmla="*/ 151239 w 14733060"/>
              <a:gd name="connsiteY1" fmla="*/ 7001577 h 10717740"/>
              <a:gd name="connsiteX2" fmla="*/ 106896 w 14733060"/>
              <a:gd name="connsiteY2" fmla="*/ 1521475 h 10717740"/>
              <a:gd name="connsiteX3" fmla="*/ 1618470 w 14733060"/>
              <a:gd name="connsiteY3" fmla="*/ 71934 h 10717740"/>
              <a:gd name="connsiteX4" fmla="*/ 6032877 w 14733060"/>
              <a:gd name="connsiteY4" fmla="*/ 153845 h 10717740"/>
              <a:gd name="connsiteX5" fmla="*/ 13603944 w 14733060"/>
              <a:gd name="connsiteY5" fmla="*/ 459154 h 10717740"/>
              <a:gd name="connsiteX6" fmla="*/ 14687171 w 14733060"/>
              <a:gd name="connsiteY6" fmla="*/ 4286291 h 10717740"/>
              <a:gd name="connsiteX7" fmla="*/ 14221275 w 14733060"/>
              <a:gd name="connsiteY7" fmla="*/ 9820733 h 10717740"/>
              <a:gd name="connsiteX8" fmla="*/ 11409132 w 14733060"/>
              <a:gd name="connsiteY8" fmla="*/ 10459362 h 10717740"/>
              <a:gd name="connsiteX9" fmla="*/ 2729589 w 14733060"/>
              <a:gd name="connsiteY9" fmla="*/ 10575476 h 10717740"/>
              <a:gd name="connsiteX10" fmla="*/ 366881 w 14733060"/>
              <a:gd name="connsiteY10" fmla="*/ 10401968 h 10717740"/>
              <a:gd name="connsiteX0" fmla="*/ 366881 w 14733060"/>
              <a:gd name="connsiteY0" fmla="*/ 10401968 h 10717740"/>
              <a:gd name="connsiteX1" fmla="*/ 151239 w 14733060"/>
              <a:gd name="connsiteY1" fmla="*/ 7001577 h 10717740"/>
              <a:gd name="connsiteX2" fmla="*/ 106896 w 14733060"/>
              <a:gd name="connsiteY2" fmla="*/ 1521475 h 10717740"/>
              <a:gd name="connsiteX3" fmla="*/ 1618470 w 14733060"/>
              <a:gd name="connsiteY3" fmla="*/ 71934 h 10717740"/>
              <a:gd name="connsiteX4" fmla="*/ 6032877 w 14733060"/>
              <a:gd name="connsiteY4" fmla="*/ 153845 h 10717740"/>
              <a:gd name="connsiteX5" fmla="*/ 13603944 w 14733060"/>
              <a:gd name="connsiteY5" fmla="*/ 459154 h 10717740"/>
              <a:gd name="connsiteX6" fmla="*/ 14687171 w 14733060"/>
              <a:gd name="connsiteY6" fmla="*/ 4286291 h 10717740"/>
              <a:gd name="connsiteX7" fmla="*/ 14221275 w 14733060"/>
              <a:gd name="connsiteY7" fmla="*/ 9820733 h 10717740"/>
              <a:gd name="connsiteX8" fmla="*/ 11409132 w 14733060"/>
              <a:gd name="connsiteY8" fmla="*/ 10459362 h 10717740"/>
              <a:gd name="connsiteX9" fmla="*/ 2729589 w 14733060"/>
              <a:gd name="connsiteY9" fmla="*/ 10575476 h 10717740"/>
              <a:gd name="connsiteX10" fmla="*/ 366881 w 14733060"/>
              <a:gd name="connsiteY10" fmla="*/ 10401968 h 10717740"/>
              <a:gd name="connsiteX0" fmla="*/ 366881 w 14733060"/>
              <a:gd name="connsiteY0" fmla="*/ 10354525 h 10670297"/>
              <a:gd name="connsiteX1" fmla="*/ 151239 w 14733060"/>
              <a:gd name="connsiteY1" fmla="*/ 6954134 h 10670297"/>
              <a:gd name="connsiteX2" fmla="*/ 106896 w 14733060"/>
              <a:gd name="connsiteY2" fmla="*/ 1474032 h 10670297"/>
              <a:gd name="connsiteX3" fmla="*/ 1618470 w 14733060"/>
              <a:gd name="connsiteY3" fmla="*/ 396440 h 10670297"/>
              <a:gd name="connsiteX4" fmla="*/ 6032877 w 14733060"/>
              <a:gd name="connsiteY4" fmla="*/ 106402 h 10670297"/>
              <a:gd name="connsiteX5" fmla="*/ 13603944 w 14733060"/>
              <a:gd name="connsiteY5" fmla="*/ 411711 h 10670297"/>
              <a:gd name="connsiteX6" fmla="*/ 14687171 w 14733060"/>
              <a:gd name="connsiteY6" fmla="*/ 4238848 h 10670297"/>
              <a:gd name="connsiteX7" fmla="*/ 14221275 w 14733060"/>
              <a:gd name="connsiteY7" fmla="*/ 9773290 h 10670297"/>
              <a:gd name="connsiteX8" fmla="*/ 11409132 w 14733060"/>
              <a:gd name="connsiteY8" fmla="*/ 10411919 h 10670297"/>
              <a:gd name="connsiteX9" fmla="*/ 2729589 w 14733060"/>
              <a:gd name="connsiteY9" fmla="*/ 10528033 h 10670297"/>
              <a:gd name="connsiteX10" fmla="*/ 366881 w 14733060"/>
              <a:gd name="connsiteY10" fmla="*/ 10354525 h 10670297"/>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96438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59258 w 14725437"/>
              <a:gd name="connsiteY0" fmla="*/ 10354523 h 10670295"/>
              <a:gd name="connsiteX1" fmla="*/ 143616 w 14725437"/>
              <a:gd name="connsiteY1" fmla="*/ 6954132 h 10670295"/>
              <a:gd name="connsiteX2" fmla="*/ 99273 w 14725437"/>
              <a:gd name="connsiteY2" fmla="*/ 1474030 h 10670295"/>
              <a:gd name="connsiteX3" fmla="*/ 1507862 w 14725437"/>
              <a:gd name="connsiteY3" fmla="*/ 98880 h 10670295"/>
              <a:gd name="connsiteX4" fmla="*/ 6025254 w 14725437"/>
              <a:gd name="connsiteY4" fmla="*/ 106400 h 10670295"/>
              <a:gd name="connsiteX5" fmla="*/ 13596321 w 14725437"/>
              <a:gd name="connsiteY5" fmla="*/ 411709 h 10670295"/>
              <a:gd name="connsiteX6" fmla="*/ 14679548 w 14725437"/>
              <a:gd name="connsiteY6" fmla="*/ 4238846 h 10670295"/>
              <a:gd name="connsiteX7" fmla="*/ 14213652 w 14725437"/>
              <a:gd name="connsiteY7" fmla="*/ 9773288 h 10670295"/>
              <a:gd name="connsiteX8" fmla="*/ 11401509 w 14725437"/>
              <a:gd name="connsiteY8" fmla="*/ 10411917 h 10670295"/>
              <a:gd name="connsiteX9" fmla="*/ 2721966 w 14725437"/>
              <a:gd name="connsiteY9" fmla="*/ 10528031 h 10670295"/>
              <a:gd name="connsiteX10" fmla="*/ 359258 w 14725437"/>
              <a:gd name="connsiteY10" fmla="*/ 10354523 h 10670295"/>
              <a:gd name="connsiteX0" fmla="*/ 359258 w 14725437"/>
              <a:gd name="connsiteY0" fmla="*/ 10354523 h 10670295"/>
              <a:gd name="connsiteX1" fmla="*/ 143616 w 14725437"/>
              <a:gd name="connsiteY1" fmla="*/ 6954132 h 10670295"/>
              <a:gd name="connsiteX2" fmla="*/ 99273 w 14725437"/>
              <a:gd name="connsiteY2" fmla="*/ 1474030 h 10670295"/>
              <a:gd name="connsiteX3" fmla="*/ 1507862 w 14725437"/>
              <a:gd name="connsiteY3" fmla="*/ 98880 h 10670295"/>
              <a:gd name="connsiteX4" fmla="*/ 6025254 w 14725437"/>
              <a:gd name="connsiteY4" fmla="*/ 106400 h 10670295"/>
              <a:gd name="connsiteX5" fmla="*/ 13596321 w 14725437"/>
              <a:gd name="connsiteY5" fmla="*/ 411709 h 10670295"/>
              <a:gd name="connsiteX6" fmla="*/ 14679548 w 14725437"/>
              <a:gd name="connsiteY6" fmla="*/ 4238846 h 10670295"/>
              <a:gd name="connsiteX7" fmla="*/ 14213652 w 14725437"/>
              <a:gd name="connsiteY7" fmla="*/ 9773288 h 10670295"/>
              <a:gd name="connsiteX8" fmla="*/ 11401509 w 14725437"/>
              <a:gd name="connsiteY8" fmla="*/ 10411917 h 10670295"/>
              <a:gd name="connsiteX9" fmla="*/ 2721966 w 14725437"/>
              <a:gd name="connsiteY9" fmla="*/ 10528031 h 10670295"/>
              <a:gd name="connsiteX10" fmla="*/ 359258 w 14725437"/>
              <a:gd name="connsiteY10" fmla="*/ 10354523 h 10670295"/>
              <a:gd name="connsiteX0" fmla="*/ 283176 w 14649355"/>
              <a:gd name="connsiteY0" fmla="*/ 10354523 h 10670295"/>
              <a:gd name="connsiteX1" fmla="*/ 67534 w 14649355"/>
              <a:gd name="connsiteY1" fmla="*/ 6954132 h 10670295"/>
              <a:gd name="connsiteX2" fmla="*/ 23191 w 14649355"/>
              <a:gd name="connsiteY2" fmla="*/ 1474030 h 10670295"/>
              <a:gd name="connsiteX3" fmla="*/ 1431780 w 14649355"/>
              <a:gd name="connsiteY3" fmla="*/ 98880 h 10670295"/>
              <a:gd name="connsiteX4" fmla="*/ 5949172 w 14649355"/>
              <a:gd name="connsiteY4" fmla="*/ 106400 h 10670295"/>
              <a:gd name="connsiteX5" fmla="*/ 13520239 w 14649355"/>
              <a:gd name="connsiteY5" fmla="*/ 411709 h 10670295"/>
              <a:gd name="connsiteX6" fmla="*/ 14603466 w 14649355"/>
              <a:gd name="connsiteY6" fmla="*/ 4238846 h 10670295"/>
              <a:gd name="connsiteX7" fmla="*/ 14137570 w 14649355"/>
              <a:gd name="connsiteY7" fmla="*/ 9773288 h 10670295"/>
              <a:gd name="connsiteX8" fmla="*/ 11325427 w 14649355"/>
              <a:gd name="connsiteY8" fmla="*/ 10411917 h 10670295"/>
              <a:gd name="connsiteX9" fmla="*/ 2645884 w 14649355"/>
              <a:gd name="connsiteY9" fmla="*/ 10528031 h 10670295"/>
              <a:gd name="connsiteX10" fmla="*/ 283176 w 14649355"/>
              <a:gd name="connsiteY10" fmla="*/ 10354523 h 10670295"/>
              <a:gd name="connsiteX0" fmla="*/ 389061 w 14755240"/>
              <a:gd name="connsiteY0" fmla="*/ 10354523 h 10667112"/>
              <a:gd name="connsiteX1" fmla="*/ 93319 w 14755240"/>
              <a:gd name="connsiteY1" fmla="*/ 6998765 h 10667112"/>
              <a:gd name="connsiteX2" fmla="*/ 129076 w 14755240"/>
              <a:gd name="connsiteY2" fmla="*/ 1474030 h 10667112"/>
              <a:gd name="connsiteX3" fmla="*/ 1537665 w 14755240"/>
              <a:gd name="connsiteY3" fmla="*/ 98880 h 10667112"/>
              <a:gd name="connsiteX4" fmla="*/ 6055057 w 14755240"/>
              <a:gd name="connsiteY4" fmla="*/ 106400 h 10667112"/>
              <a:gd name="connsiteX5" fmla="*/ 13626124 w 14755240"/>
              <a:gd name="connsiteY5" fmla="*/ 411709 h 10667112"/>
              <a:gd name="connsiteX6" fmla="*/ 14709351 w 14755240"/>
              <a:gd name="connsiteY6" fmla="*/ 4238846 h 10667112"/>
              <a:gd name="connsiteX7" fmla="*/ 14243455 w 14755240"/>
              <a:gd name="connsiteY7" fmla="*/ 9773288 h 10667112"/>
              <a:gd name="connsiteX8" fmla="*/ 11431312 w 14755240"/>
              <a:gd name="connsiteY8" fmla="*/ 10411917 h 10667112"/>
              <a:gd name="connsiteX9" fmla="*/ 2751769 w 14755240"/>
              <a:gd name="connsiteY9" fmla="*/ 10528031 h 10667112"/>
              <a:gd name="connsiteX10" fmla="*/ 389061 w 14755240"/>
              <a:gd name="connsiteY10" fmla="*/ 10354523 h 10667112"/>
              <a:gd name="connsiteX0" fmla="*/ 389061 w 14743341"/>
              <a:gd name="connsiteY0" fmla="*/ 10256507 h 10569096"/>
              <a:gd name="connsiteX1" fmla="*/ 93319 w 14743341"/>
              <a:gd name="connsiteY1" fmla="*/ 6900749 h 10569096"/>
              <a:gd name="connsiteX2" fmla="*/ 129076 w 14743341"/>
              <a:gd name="connsiteY2" fmla="*/ 1376014 h 10569096"/>
              <a:gd name="connsiteX3" fmla="*/ 1537665 w 14743341"/>
              <a:gd name="connsiteY3" fmla="*/ 864 h 10569096"/>
              <a:gd name="connsiteX4" fmla="*/ 6055057 w 14743341"/>
              <a:gd name="connsiteY4" fmla="*/ 8384 h 10569096"/>
              <a:gd name="connsiteX5" fmla="*/ 13626124 w 14743341"/>
              <a:gd name="connsiteY5" fmla="*/ 313693 h 10569096"/>
              <a:gd name="connsiteX6" fmla="*/ 14709351 w 14743341"/>
              <a:gd name="connsiteY6" fmla="*/ 4140830 h 10569096"/>
              <a:gd name="connsiteX7" fmla="*/ 14243455 w 14743341"/>
              <a:gd name="connsiteY7" fmla="*/ 9675272 h 10569096"/>
              <a:gd name="connsiteX8" fmla="*/ 11431312 w 14743341"/>
              <a:gd name="connsiteY8" fmla="*/ 10313901 h 10569096"/>
              <a:gd name="connsiteX9" fmla="*/ 2751769 w 14743341"/>
              <a:gd name="connsiteY9" fmla="*/ 10430015 h 10569096"/>
              <a:gd name="connsiteX10" fmla="*/ 389061 w 14743341"/>
              <a:gd name="connsiteY10" fmla="*/ 10256507 h 1056909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243455 w 14757426"/>
              <a:gd name="connsiteY7" fmla="*/ 9700652 h 10594476"/>
              <a:gd name="connsiteX8" fmla="*/ 11431312 w 14757426"/>
              <a:gd name="connsiteY8" fmla="*/ 10339281 h 10594476"/>
              <a:gd name="connsiteX9" fmla="*/ 2751769 w 14757426"/>
              <a:gd name="connsiteY9" fmla="*/ 10455395 h 10594476"/>
              <a:gd name="connsiteX10" fmla="*/ 389061 w 14757426"/>
              <a:gd name="connsiteY10" fmla="*/ 10281887 h 1059447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243455 w 14757426"/>
              <a:gd name="connsiteY7" fmla="*/ 9700652 h 10594476"/>
              <a:gd name="connsiteX8" fmla="*/ 11431312 w 14757426"/>
              <a:gd name="connsiteY8" fmla="*/ 10339281 h 10594476"/>
              <a:gd name="connsiteX9" fmla="*/ 2751769 w 14757426"/>
              <a:gd name="connsiteY9" fmla="*/ 10455395 h 10594476"/>
              <a:gd name="connsiteX10" fmla="*/ 389061 w 14757426"/>
              <a:gd name="connsiteY10" fmla="*/ 10281887 h 1059447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657479 w 14757426"/>
              <a:gd name="connsiteY7" fmla="*/ 9651715 h 10594476"/>
              <a:gd name="connsiteX8" fmla="*/ 11431312 w 14757426"/>
              <a:gd name="connsiteY8" fmla="*/ 10339281 h 10594476"/>
              <a:gd name="connsiteX9" fmla="*/ 2751769 w 14757426"/>
              <a:gd name="connsiteY9" fmla="*/ 10455395 h 10594476"/>
              <a:gd name="connsiteX10" fmla="*/ 389061 w 14757426"/>
              <a:gd name="connsiteY10" fmla="*/ 10281887 h 10594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757426" h="10594476">
                <a:moveTo>
                  <a:pt x="389061" y="10281887"/>
                </a:moveTo>
                <a:cubicBezTo>
                  <a:pt x="-54014" y="9693676"/>
                  <a:pt x="136650" y="8406211"/>
                  <a:pt x="93319" y="6926129"/>
                </a:cubicBezTo>
                <a:cubicBezTo>
                  <a:pt x="49988" y="5446047"/>
                  <a:pt x="-111648" y="2551375"/>
                  <a:pt x="129076" y="1401394"/>
                </a:cubicBezTo>
                <a:cubicBezTo>
                  <a:pt x="369800" y="251413"/>
                  <a:pt x="214343" y="8695"/>
                  <a:pt x="1537665" y="26244"/>
                </a:cubicBezTo>
                <a:cubicBezTo>
                  <a:pt x="2632129" y="192572"/>
                  <a:pt x="4799357" y="33699"/>
                  <a:pt x="6055057" y="33764"/>
                </a:cubicBezTo>
                <a:cubicBezTo>
                  <a:pt x="7310757" y="33829"/>
                  <a:pt x="12298173" y="-37231"/>
                  <a:pt x="13683339" y="26636"/>
                </a:cubicBezTo>
                <a:cubicBezTo>
                  <a:pt x="15068505" y="90503"/>
                  <a:pt x="14723293" y="3076486"/>
                  <a:pt x="14709351" y="4166210"/>
                </a:cubicBezTo>
                <a:cubicBezTo>
                  <a:pt x="14729738" y="5255932"/>
                  <a:pt x="14733337" y="8622870"/>
                  <a:pt x="14657479" y="9651715"/>
                </a:cubicBezTo>
                <a:cubicBezTo>
                  <a:pt x="14581621" y="10680560"/>
                  <a:pt x="13495969" y="10301181"/>
                  <a:pt x="11431312" y="10339281"/>
                </a:cubicBezTo>
                <a:cubicBezTo>
                  <a:pt x="9595255" y="10694881"/>
                  <a:pt x="4592144" y="10464961"/>
                  <a:pt x="2751769" y="10455395"/>
                </a:cubicBezTo>
                <a:cubicBezTo>
                  <a:pt x="911394" y="10445829"/>
                  <a:pt x="832136" y="10870098"/>
                  <a:pt x="389061" y="10281887"/>
                </a:cubicBezTo>
                <a:close/>
              </a:path>
            </a:pathLst>
          </a:custGeom>
          <a:solidFill>
            <a:schemeClr val="bg1"/>
          </a:solidFill>
          <a:ln w="76200">
            <a:solidFill>
              <a:srgbClr val="FF68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等线"/>
              <a:ea typeface="等线" panose="02010600030101010101" pitchFamily="2" charset="-122"/>
              <a:cs typeface="+mn-cs"/>
            </a:endParaRPr>
          </a:p>
        </p:txBody>
      </p:sp>
      <p:pic>
        <p:nvPicPr>
          <p:cNvPr id="4" name="图片 3"/>
          <p:cNvPicPr>
            <a:picLocks noChangeAspect="1"/>
          </p:cNvPicPr>
          <p:nvPr/>
        </p:nvPicPr>
        <p:blipFill rotWithShape="1">
          <a:blip r:embed="rId3"/>
          <a:srcRect r="28894"/>
          <a:stretch>
            <a:fillRect/>
          </a:stretch>
        </p:blipFill>
        <p:spPr>
          <a:xfrm>
            <a:off x="-2267" y="-1"/>
            <a:ext cx="12194267" cy="6858001"/>
          </a:xfrm>
          <a:prstGeom prst="rect">
            <a:avLst/>
          </a:prstGeom>
        </p:spPr>
      </p:pic>
      <p:pic>
        <p:nvPicPr>
          <p:cNvPr id="8" name="图片 7"/>
          <p:cNvPicPr>
            <a:picLocks noChangeAspect="1"/>
          </p:cNvPicPr>
          <p:nvPr/>
        </p:nvPicPr>
        <p:blipFill>
          <a:blip r:embed="rId4"/>
          <a:stretch>
            <a:fillRect/>
          </a:stretch>
        </p:blipFill>
        <p:spPr>
          <a:xfrm>
            <a:off x="-605265" y="-365668"/>
            <a:ext cx="4724843" cy="3159257"/>
          </a:xfrm>
          <a:prstGeom prst="rect">
            <a:avLst/>
          </a:prstGeom>
        </p:spPr>
      </p:pic>
      <p:pic>
        <p:nvPicPr>
          <p:cNvPr id="10" name="图片 9"/>
          <p:cNvPicPr>
            <a:picLocks noChangeAspect="1"/>
          </p:cNvPicPr>
          <p:nvPr/>
        </p:nvPicPr>
        <p:blipFill>
          <a:blip r:embed="rId5"/>
          <a:stretch>
            <a:fillRect/>
          </a:stretch>
        </p:blipFill>
        <p:spPr>
          <a:xfrm>
            <a:off x="2653065" y="218960"/>
            <a:ext cx="2427723" cy="1619723"/>
          </a:xfrm>
          <a:prstGeom prst="rect">
            <a:avLst/>
          </a:prstGeom>
        </p:spPr>
      </p:pic>
      <p:pic>
        <p:nvPicPr>
          <p:cNvPr id="12" name="图片 11"/>
          <p:cNvPicPr>
            <a:picLocks noChangeAspect="1"/>
          </p:cNvPicPr>
          <p:nvPr/>
        </p:nvPicPr>
        <p:blipFill>
          <a:blip r:embed="rId6"/>
          <a:stretch>
            <a:fillRect/>
          </a:stretch>
        </p:blipFill>
        <p:spPr>
          <a:xfrm flipH="1">
            <a:off x="10168425" y="-238902"/>
            <a:ext cx="1985026" cy="1985026"/>
          </a:xfrm>
          <a:prstGeom prst="rect">
            <a:avLst/>
          </a:prstGeom>
        </p:spPr>
      </p:pic>
      <p:pic>
        <p:nvPicPr>
          <p:cNvPr id="37" name="图片 1"/>
          <p:cNvPicPr>
            <a:picLocks noChangeAspect="1"/>
          </p:cNvPicPr>
          <p:nvPr/>
        </p:nvPicPr>
        <p:blipFill>
          <a:blip r:embed="rId7"/>
          <a:stretch>
            <a:fillRect/>
          </a:stretch>
        </p:blipFill>
        <p:spPr>
          <a:xfrm>
            <a:off x="4772598" y="-38827"/>
            <a:ext cx="7077423" cy="5275308"/>
          </a:xfrm>
          <a:prstGeom prst="rect">
            <a:avLst/>
          </a:prstGeom>
        </p:spPr>
      </p:pic>
      <p:pic>
        <p:nvPicPr>
          <p:cNvPr id="40" name="图片 2"/>
          <p:cNvPicPr>
            <a:picLocks noChangeAspect="1"/>
          </p:cNvPicPr>
          <p:nvPr/>
        </p:nvPicPr>
        <p:blipFill>
          <a:blip r:embed="rId8"/>
          <a:stretch>
            <a:fillRect/>
          </a:stretch>
        </p:blipFill>
        <p:spPr>
          <a:xfrm>
            <a:off x="738868" y="803678"/>
            <a:ext cx="1117362" cy="487816"/>
          </a:xfrm>
          <a:prstGeom prst="rect">
            <a:avLst/>
          </a:prstGeom>
        </p:spPr>
      </p:pic>
      <p:pic>
        <p:nvPicPr>
          <p:cNvPr id="41" name="图片 3"/>
          <p:cNvPicPr>
            <a:picLocks noChangeAspect="1"/>
          </p:cNvPicPr>
          <p:nvPr/>
        </p:nvPicPr>
        <p:blipFill>
          <a:blip r:embed="rId9"/>
          <a:stretch>
            <a:fillRect/>
          </a:stretch>
        </p:blipFill>
        <p:spPr>
          <a:xfrm>
            <a:off x="2857192" y="377675"/>
            <a:ext cx="844235" cy="535224"/>
          </a:xfrm>
          <a:prstGeom prst="rect">
            <a:avLst/>
          </a:prstGeom>
        </p:spPr>
      </p:pic>
      <p:pic>
        <p:nvPicPr>
          <p:cNvPr id="42" name="图片 4"/>
          <p:cNvPicPr>
            <a:picLocks noChangeAspect="1"/>
          </p:cNvPicPr>
          <p:nvPr/>
        </p:nvPicPr>
        <p:blipFill>
          <a:blip r:embed="rId10"/>
          <a:stretch>
            <a:fillRect/>
          </a:stretch>
        </p:blipFill>
        <p:spPr>
          <a:xfrm>
            <a:off x="6465694" y="480916"/>
            <a:ext cx="1129744" cy="558800"/>
          </a:xfrm>
          <a:prstGeom prst="rect">
            <a:avLst/>
          </a:prstGeom>
        </p:spPr>
      </p:pic>
      <p:pic>
        <p:nvPicPr>
          <p:cNvPr id="43" name="图片 5"/>
          <p:cNvPicPr>
            <a:picLocks noChangeAspect="1"/>
          </p:cNvPicPr>
          <p:nvPr/>
        </p:nvPicPr>
        <p:blipFill>
          <a:blip r:embed="rId11"/>
          <a:stretch>
            <a:fillRect/>
          </a:stretch>
        </p:blipFill>
        <p:spPr>
          <a:xfrm>
            <a:off x="10613580" y="1494606"/>
            <a:ext cx="1131464" cy="1512990"/>
          </a:xfrm>
          <a:prstGeom prst="rect">
            <a:avLst/>
          </a:prstGeom>
        </p:spPr>
      </p:pic>
      <p:pic>
        <p:nvPicPr>
          <p:cNvPr id="44" name="图片 6"/>
          <p:cNvPicPr>
            <a:picLocks noChangeAspect="1"/>
          </p:cNvPicPr>
          <p:nvPr/>
        </p:nvPicPr>
        <p:blipFill>
          <a:blip r:embed="rId12"/>
          <a:stretch>
            <a:fillRect/>
          </a:stretch>
        </p:blipFill>
        <p:spPr>
          <a:xfrm>
            <a:off x="9990519" y="1295400"/>
            <a:ext cx="1048563" cy="406400"/>
          </a:xfrm>
          <a:prstGeom prst="rect">
            <a:avLst/>
          </a:prstGeom>
        </p:spPr>
      </p:pic>
      <p:pic>
        <p:nvPicPr>
          <p:cNvPr id="45" name="图片 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5400000">
            <a:off x="10925349" y="5710809"/>
            <a:ext cx="1938346" cy="1710881"/>
          </a:xfrm>
          <a:prstGeom prst="rect">
            <a:avLst/>
          </a:prstGeom>
        </p:spPr>
      </p:pic>
      <p:pic>
        <p:nvPicPr>
          <p:cNvPr id="46" name="图片 1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flipH="1" flipV="1">
            <a:off x="-605265" y="5697547"/>
            <a:ext cx="1968394" cy="1737403"/>
          </a:xfrm>
          <a:prstGeom prst="rect">
            <a:avLst/>
          </a:prstGeom>
        </p:spPr>
      </p:pic>
      <p:pic>
        <p:nvPicPr>
          <p:cNvPr id="3" name="Picture 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13732" y="1770484"/>
            <a:ext cx="2963067" cy="2963067"/>
          </a:xfrm>
          <a:prstGeom prst="rect">
            <a:avLst/>
          </a:prstGeom>
        </p:spPr>
      </p:pic>
      <p:pic>
        <p:nvPicPr>
          <p:cNvPr id="47" name="Picture 4" descr="White and blue castle, Cinderella Castle, Castle s, building, cartoon png |  PNGEgg"/>
          <p:cNvPicPr>
            <a:picLocks noChangeAspect="1" noChangeArrowheads="1"/>
          </p:cNvPicPr>
          <p:nvPr/>
        </p:nvPicPr>
        <p:blipFill>
          <a:blip r:embed="rId15">
            <a:extLst>
              <a:ext uri="{BEBA8EAE-BF5A-486C-A8C5-ECC9F3942E4B}">
                <a14:imgProps xmlns:a14="http://schemas.microsoft.com/office/drawing/2010/main">
                  <a14:imgLayer r:embed="rId16">
                    <a14:imgEffect>
                      <a14:backgroundRemoval t="0" b="100000" l="0" r="99667"/>
                    </a14:imgEffect>
                  </a14:imgLayer>
                </a14:imgProps>
              </a:ext>
              <a:ext uri="{28A0092B-C50C-407E-A947-70E740481C1C}">
                <a14:useLocalDpi xmlns:a14="http://schemas.microsoft.com/office/drawing/2010/main" val="0"/>
              </a:ext>
            </a:extLst>
          </a:blip>
          <a:srcRect/>
          <a:stretch>
            <a:fillRect/>
          </a:stretch>
        </p:blipFill>
        <p:spPr bwMode="auto">
          <a:xfrm>
            <a:off x="261468" y="1494606"/>
            <a:ext cx="6045977" cy="554214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A4AEE38E-E195-8CEE-E194-FF87BB645927}"/>
              </a:ext>
            </a:extLst>
          </p:cNvPr>
          <p:cNvPicPr>
            <a:picLocks noChangeAspect="1"/>
          </p:cNvPicPr>
          <p:nvPr/>
        </p:nvPicPr>
        <p:blipFill>
          <a:blip r:embed="rId17"/>
          <a:stretch>
            <a:fillRect/>
          </a:stretch>
        </p:blipFill>
        <p:spPr>
          <a:xfrm>
            <a:off x="3965115" y="2165974"/>
            <a:ext cx="7675529" cy="3176291"/>
          </a:xfrm>
          <a:prstGeom prst="rect">
            <a:avLst/>
          </a:prstGeom>
        </p:spPr>
      </p:pic>
    </p:spTree>
    <p:extLst>
      <p:ext uri="{BB962C8B-B14F-4D97-AF65-F5344CB8AC3E}">
        <p14:creationId xmlns:p14="http://schemas.microsoft.com/office/powerpoint/2010/main" val="19439363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000" fill="hold"/>
                                            <p:tgtEl>
                                              <p:spTgt spid="12"/>
                                            </p:tgtEl>
                                            <p:attrNameLst>
                                              <p:attrName>ppt_x</p:attrName>
                                            </p:attrNameLst>
                                          </p:cBhvr>
                                          <p:tavLst>
                                            <p:tav tm="0">
                                              <p:val>
                                                <p:strVal val="0-#ppt_w/2"/>
                                              </p:val>
                                            </p:tav>
                                            <p:tav tm="100000">
                                              <p:val>
                                                <p:strVal val="#ppt_x"/>
                                              </p:val>
                                            </p:tav>
                                          </p:tavLst>
                                        </p:anim>
                                        <p:anim calcmode="lin" valueType="num">
                                          <p:cBhvr additive="base">
                                            <p:cTn id="12" dur="20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4"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down)">
                                          <p:cBhvr>
                                            <p:cTn id="16" dur="750"/>
                                            <p:tgtEl>
                                              <p:spTgt spid="39"/>
                                            </p:tgtEl>
                                          </p:cBhvr>
                                        </p:animEffect>
                                      </p:childTnLst>
                                    </p:cTn>
                                  </p:par>
                                </p:childTnLst>
                              </p:cTn>
                            </p:par>
                            <p:par>
                              <p:cTn id="17" fill="hold">
                                <p:stCondLst>
                                  <p:cond delay="2750"/>
                                </p:stCondLst>
                                <p:childTnLst>
                                  <p:par>
                                    <p:cTn id="18" presetID="2" presetClass="entr" presetSubtype="1" fill="hold" nodeType="afterEffect" p14:presetBounceEnd="49000">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14:bounceEnd="49000">
                                          <p:cBhvr additive="base">
                                            <p:cTn id="20" dur="1000" fill="hold"/>
                                            <p:tgtEl>
                                              <p:spTgt spid="37"/>
                                            </p:tgtEl>
                                            <p:attrNameLst>
                                              <p:attrName>ppt_x</p:attrName>
                                            </p:attrNameLst>
                                          </p:cBhvr>
                                          <p:tavLst>
                                            <p:tav tm="0">
                                              <p:val>
                                                <p:strVal val="#ppt_x"/>
                                              </p:val>
                                            </p:tav>
                                            <p:tav tm="100000">
                                              <p:val>
                                                <p:strVal val="#ppt_x"/>
                                              </p:val>
                                            </p:tav>
                                          </p:tavLst>
                                        </p:anim>
                                        <p:anim calcmode="lin" valueType="num" p14:bounceEnd="49000">
                                          <p:cBhvr additive="base">
                                            <p:cTn id="21" dur="1000" fill="hold"/>
                                            <p:tgtEl>
                                              <p:spTgt spid="37"/>
                                            </p:tgtEl>
                                            <p:attrNameLst>
                                              <p:attrName>ppt_y</p:attrName>
                                            </p:attrNameLst>
                                          </p:cBhvr>
                                          <p:tavLst>
                                            <p:tav tm="0">
                                              <p:val>
                                                <p:strVal val="0-#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barn(inVertical)">
                                          <p:cBhvr>
                                            <p:cTn id="2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000" fill="hold"/>
                                            <p:tgtEl>
                                              <p:spTgt spid="12"/>
                                            </p:tgtEl>
                                            <p:attrNameLst>
                                              <p:attrName>ppt_x</p:attrName>
                                            </p:attrNameLst>
                                          </p:cBhvr>
                                          <p:tavLst>
                                            <p:tav tm="0">
                                              <p:val>
                                                <p:strVal val="0-#ppt_w/2"/>
                                              </p:val>
                                            </p:tav>
                                            <p:tav tm="100000">
                                              <p:val>
                                                <p:strVal val="#ppt_x"/>
                                              </p:val>
                                            </p:tav>
                                          </p:tavLst>
                                        </p:anim>
                                        <p:anim calcmode="lin" valueType="num">
                                          <p:cBhvr additive="base">
                                            <p:cTn id="12" dur="20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4"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down)">
                                          <p:cBhvr>
                                            <p:cTn id="16" dur="750"/>
                                            <p:tgtEl>
                                              <p:spTgt spid="39"/>
                                            </p:tgtEl>
                                          </p:cBhvr>
                                        </p:animEffect>
                                      </p:childTnLst>
                                    </p:cTn>
                                  </p:par>
                                </p:childTnLst>
                              </p:cTn>
                            </p:par>
                            <p:par>
                              <p:cTn id="17" fill="hold">
                                <p:stCondLst>
                                  <p:cond delay="2750"/>
                                </p:stCondLst>
                                <p:childTnLst>
                                  <p:par>
                                    <p:cTn id="18" presetID="2" presetClass="entr" presetSubtype="1" fill="hold"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additive="base">
                                            <p:cTn id="20" dur="1000" fill="hold"/>
                                            <p:tgtEl>
                                              <p:spTgt spid="37"/>
                                            </p:tgtEl>
                                            <p:attrNameLst>
                                              <p:attrName>ppt_x</p:attrName>
                                            </p:attrNameLst>
                                          </p:cBhvr>
                                          <p:tavLst>
                                            <p:tav tm="0">
                                              <p:val>
                                                <p:strVal val="#ppt_x"/>
                                              </p:val>
                                            </p:tav>
                                            <p:tav tm="100000">
                                              <p:val>
                                                <p:strVal val="#ppt_x"/>
                                              </p:val>
                                            </p:tav>
                                          </p:tavLst>
                                        </p:anim>
                                        <p:anim calcmode="lin" valueType="num">
                                          <p:cBhvr additive="base">
                                            <p:cTn id="21" dur="1000" fill="hold"/>
                                            <p:tgtEl>
                                              <p:spTgt spid="37"/>
                                            </p:tgtEl>
                                            <p:attrNameLst>
                                              <p:attrName>ppt_y</p:attrName>
                                            </p:attrNameLst>
                                          </p:cBhvr>
                                          <p:tavLst>
                                            <p:tav tm="0">
                                              <p:val>
                                                <p:strVal val="0-#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barn(inVertical)">
                                          <p:cBhvr>
                                            <p:cTn id="2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9445" y="-82483"/>
            <a:ext cx="12579409" cy="7988598"/>
          </a:xfrm>
          <a:prstGeom prst="rect">
            <a:avLst/>
          </a:prstGeom>
        </p:spPr>
      </p:pic>
      <p:pic>
        <p:nvPicPr>
          <p:cNvPr id="36" name="Picture 35">
            <a:extLst>
              <a:ext uri="{FF2B5EF4-FFF2-40B4-BE49-F238E27FC236}">
                <a16:creationId xmlns:a16="http://schemas.microsoft.com/office/drawing/2014/main" id="{DAFD0E75-F0E2-455F-A1E7-65DE8BEC517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33120" y="629920"/>
            <a:ext cx="11226800" cy="6168321"/>
          </a:xfrm>
          <a:prstGeom prst="rect">
            <a:avLst/>
          </a:prstGeom>
        </p:spPr>
      </p:pic>
      <p:pic>
        <p:nvPicPr>
          <p:cNvPr id="3" name="图片 2"/>
          <p:cNvPicPr>
            <a:picLocks noChangeAspect="1"/>
          </p:cNvPicPr>
          <p:nvPr/>
        </p:nvPicPr>
        <p:blipFill>
          <a:blip r:embed="rId8"/>
          <a:stretch>
            <a:fillRect/>
          </a:stretch>
        </p:blipFill>
        <p:spPr>
          <a:xfrm>
            <a:off x="-588935" y="-395677"/>
            <a:ext cx="3974937" cy="2651990"/>
          </a:xfrm>
          <a:prstGeom prst="rect">
            <a:avLst/>
          </a:prstGeom>
        </p:spPr>
      </p:pic>
      <p:pic>
        <p:nvPicPr>
          <p:cNvPr id="4" name="图片 3"/>
          <p:cNvPicPr>
            <a:picLocks noChangeAspect="1"/>
          </p:cNvPicPr>
          <p:nvPr/>
        </p:nvPicPr>
        <p:blipFill>
          <a:blip r:embed="rId9"/>
          <a:stretch>
            <a:fillRect/>
          </a:stretch>
        </p:blipFill>
        <p:spPr>
          <a:xfrm>
            <a:off x="122057" y="690474"/>
            <a:ext cx="1322947" cy="1420491"/>
          </a:xfrm>
          <a:prstGeom prst="rect">
            <a:avLst/>
          </a:prstGeom>
        </p:spPr>
      </p:pic>
      <p:pic>
        <p:nvPicPr>
          <p:cNvPr id="22" name="图片 21"/>
          <p:cNvPicPr>
            <a:picLocks noChangeAspect="1"/>
          </p:cNvPicPr>
          <p:nvPr/>
        </p:nvPicPr>
        <p:blipFill>
          <a:blip r:embed="rId10"/>
          <a:stretch>
            <a:fillRect/>
          </a:stretch>
        </p:blipFill>
        <p:spPr>
          <a:xfrm>
            <a:off x="9214970" y="-446169"/>
            <a:ext cx="2438611" cy="2438611"/>
          </a:xfrm>
          <a:prstGeom prst="rect">
            <a:avLst/>
          </a:prstGeom>
        </p:spPr>
      </p:pic>
      <p:pic>
        <p:nvPicPr>
          <p:cNvPr id="2" name="图片 1"/>
          <p:cNvPicPr>
            <a:picLocks noChangeAspect="1"/>
          </p:cNvPicPr>
          <p:nvPr/>
        </p:nvPicPr>
        <p:blipFill>
          <a:blip r:embed="rId11"/>
          <a:stretch>
            <a:fillRect/>
          </a:stretch>
        </p:blipFill>
        <p:spPr>
          <a:xfrm>
            <a:off x="9182845" y="-83682"/>
            <a:ext cx="4102964" cy="2743438"/>
          </a:xfrm>
          <a:prstGeom prst="rect">
            <a:avLst/>
          </a:prstGeom>
        </p:spPr>
      </p:pic>
      <p:pic>
        <p:nvPicPr>
          <p:cNvPr id="21" name="PA_图片 5">
            <a:extLst>
              <a:ext uri="{FF2B5EF4-FFF2-40B4-BE49-F238E27FC236}">
                <a16:creationId xmlns:a16="http://schemas.microsoft.com/office/drawing/2014/main" id="{A9A22A9E-97DA-4ADC-ADD7-46559719808D}"/>
              </a:ext>
            </a:extLst>
          </p:cNvPr>
          <p:cNvPicPr>
            <a:picLocks noChangeAspect="1"/>
          </p:cNvPicPr>
          <p:nvPr>
            <p:custDataLst>
              <p:tags r:id="rId1"/>
            </p:custDataLst>
          </p:nvPr>
        </p:nvPicPr>
        <p:blipFill>
          <a:blip r:embed="rId12"/>
          <a:stretch>
            <a:fillRect/>
          </a:stretch>
        </p:blipFill>
        <p:spPr>
          <a:xfrm>
            <a:off x="10899750" y="5568819"/>
            <a:ext cx="1389944" cy="1185694"/>
          </a:xfrm>
          <a:prstGeom prst="rect">
            <a:avLst/>
          </a:prstGeom>
        </p:spPr>
      </p:pic>
      <p:pic>
        <p:nvPicPr>
          <p:cNvPr id="26" name="PA_图片 8">
            <a:extLst>
              <a:ext uri="{FF2B5EF4-FFF2-40B4-BE49-F238E27FC236}">
                <a16:creationId xmlns:a16="http://schemas.microsoft.com/office/drawing/2014/main" id="{9DDD65F6-D06C-40C6-B11F-BB4F6B5C393C}"/>
              </a:ext>
            </a:extLst>
          </p:cNvPr>
          <p:cNvPicPr>
            <a:picLocks noChangeAspect="1"/>
          </p:cNvPicPr>
          <p:nvPr>
            <p:custDataLst>
              <p:tags r:id="rId2"/>
            </p:custDataLst>
          </p:nvPr>
        </p:nvPicPr>
        <p:blipFill>
          <a:blip r:embed="rId13"/>
          <a:stretch>
            <a:fillRect/>
          </a:stretch>
        </p:blipFill>
        <p:spPr>
          <a:xfrm>
            <a:off x="3007916" y="6023533"/>
            <a:ext cx="698425" cy="635244"/>
          </a:xfrm>
          <a:prstGeom prst="rect">
            <a:avLst/>
          </a:prstGeom>
        </p:spPr>
      </p:pic>
      <p:pic>
        <p:nvPicPr>
          <p:cNvPr id="27" name="图片 17"/>
          <p:cNvPicPr>
            <a:picLocks noChangeAspect="1"/>
          </p:cNvPicPr>
          <p:nvPr/>
        </p:nvPicPr>
        <p:blipFill>
          <a:blip r:embed="rId14"/>
          <a:stretch>
            <a:fillRect/>
          </a:stretch>
        </p:blipFill>
        <p:spPr>
          <a:xfrm rot="20812872">
            <a:off x="11618115" y="6991161"/>
            <a:ext cx="711685" cy="1908955"/>
          </a:xfrm>
          <a:prstGeom prst="rect">
            <a:avLst/>
          </a:prstGeom>
        </p:spPr>
      </p:pic>
      <p:pic>
        <p:nvPicPr>
          <p:cNvPr id="28" name="图片 18"/>
          <p:cNvPicPr>
            <a:picLocks noChangeAspect="1"/>
          </p:cNvPicPr>
          <p:nvPr/>
        </p:nvPicPr>
        <p:blipFill>
          <a:blip r:embed="rId15"/>
          <a:stretch>
            <a:fillRect/>
          </a:stretch>
        </p:blipFill>
        <p:spPr>
          <a:xfrm>
            <a:off x="11218431" y="8539785"/>
            <a:ext cx="439257" cy="701740"/>
          </a:xfrm>
          <a:prstGeom prst="rect">
            <a:avLst/>
          </a:prstGeom>
        </p:spPr>
      </p:pic>
      <p:pic>
        <p:nvPicPr>
          <p:cNvPr id="30" name="图片 19"/>
          <p:cNvPicPr>
            <a:picLocks noChangeAspect="1"/>
          </p:cNvPicPr>
          <p:nvPr/>
        </p:nvPicPr>
        <p:blipFill>
          <a:blip r:embed="rId16"/>
          <a:stretch>
            <a:fillRect/>
          </a:stretch>
        </p:blipFill>
        <p:spPr>
          <a:xfrm>
            <a:off x="12224306" y="8956590"/>
            <a:ext cx="471316" cy="484832"/>
          </a:xfrm>
          <a:prstGeom prst="rect">
            <a:avLst/>
          </a:prstGeom>
        </p:spPr>
      </p:pic>
      <p:pic>
        <p:nvPicPr>
          <p:cNvPr id="31" name="图片 20"/>
          <p:cNvPicPr>
            <a:picLocks noChangeAspect="1"/>
          </p:cNvPicPr>
          <p:nvPr/>
        </p:nvPicPr>
        <p:blipFill>
          <a:blip r:embed="rId17"/>
          <a:stretch>
            <a:fillRect/>
          </a:stretch>
        </p:blipFill>
        <p:spPr>
          <a:xfrm rot="1423112">
            <a:off x="11656018" y="7168505"/>
            <a:ext cx="590804" cy="1593966"/>
          </a:xfrm>
          <a:prstGeom prst="rect">
            <a:avLst/>
          </a:prstGeom>
        </p:spPr>
      </p:pic>
      <p:pic>
        <p:nvPicPr>
          <p:cNvPr id="32" name="图片 21"/>
          <p:cNvPicPr>
            <a:picLocks noChangeAspect="1"/>
          </p:cNvPicPr>
          <p:nvPr/>
        </p:nvPicPr>
        <p:blipFill>
          <a:blip r:embed="rId18"/>
          <a:stretch>
            <a:fillRect/>
          </a:stretch>
        </p:blipFill>
        <p:spPr>
          <a:xfrm>
            <a:off x="11858491" y="6971063"/>
            <a:ext cx="356257" cy="2125755"/>
          </a:xfrm>
          <a:prstGeom prst="rect">
            <a:avLst/>
          </a:prstGeom>
        </p:spPr>
      </p:pic>
      <p:pic>
        <p:nvPicPr>
          <p:cNvPr id="33" name="PA_图片 7">
            <a:extLst>
              <a:ext uri="{FF2B5EF4-FFF2-40B4-BE49-F238E27FC236}">
                <a16:creationId xmlns:a16="http://schemas.microsoft.com/office/drawing/2014/main" id="{6D0BAA3D-431E-4D9D-B705-0E86AF7CCB50}"/>
              </a:ext>
            </a:extLst>
          </p:cNvPr>
          <p:cNvPicPr>
            <a:picLocks noChangeAspect="1"/>
          </p:cNvPicPr>
          <p:nvPr>
            <p:custDataLst>
              <p:tags r:id="rId3"/>
            </p:custDataLst>
          </p:nvPr>
        </p:nvPicPr>
        <p:blipFill>
          <a:blip r:embed="rId19"/>
          <a:stretch>
            <a:fillRect/>
          </a:stretch>
        </p:blipFill>
        <p:spPr>
          <a:xfrm>
            <a:off x="1104530" y="3241225"/>
            <a:ext cx="825094" cy="876300"/>
          </a:xfrm>
          <a:prstGeom prst="rect">
            <a:avLst/>
          </a:prstGeom>
        </p:spPr>
      </p:pic>
      <p:pic>
        <p:nvPicPr>
          <p:cNvPr id="37" name="Picture 36"/>
          <p:cNvPicPr>
            <a:picLocks noChangeAspect="1"/>
          </p:cNvPicPr>
          <p:nvPr/>
        </p:nvPicPr>
        <p:blipFill>
          <a:blip r:embed="rId20" cstate="print">
            <a:extLst>
              <a:ext uri="{BEBA8EAE-BF5A-486C-A8C5-ECC9F3942E4B}">
                <a14:imgProps xmlns:a14="http://schemas.microsoft.com/office/drawing/2010/main">
                  <a14:imgLayer r:embed="rId21">
                    <a14:imgEffect>
                      <a14:backgroundRemoval t="0" b="100000" l="178" r="100000">
                        <a14:foregroundMark x1="31083" y1="15700" x2="25044" y2="17406"/>
                        <a14:foregroundMark x1="25044" y1="17406" x2="23623" y2="24573"/>
                        <a14:foregroundMark x1="23623" y1="24573" x2="24689" y2="29693"/>
                        <a14:foregroundMark x1="25044" y1="29863" x2="42274" y2="34812"/>
                        <a14:foregroundMark x1="42274" y1="35324" x2="52931" y2="38908"/>
                        <a14:foregroundMark x1="53108" y1="40102" x2="64121" y2="40102"/>
                        <a14:foregroundMark x1="64476" y1="40785" x2="74067" y2="36177"/>
                        <a14:foregroundMark x1="74067" y1="36007" x2="84192" y2="31058"/>
                        <a14:foregroundMark x1="76554" y1="38908" x2="84725" y2="33959"/>
                        <a14:foregroundMark x1="86856" y1="36519" x2="89165" y2="23549"/>
                        <a14:foregroundMark x1="89165" y1="23208" x2="73357" y2="23549"/>
                        <a14:foregroundMark x1="77265" y1="22184" x2="78508" y2="11604"/>
                        <a14:foregroundMark x1="77087" y1="11433" x2="66963" y2="11433"/>
                        <a14:foregroundMark x1="66963" y1="11433" x2="65897" y2="2560"/>
                        <a14:foregroundMark x1="60924" y1="3242" x2="53641" y2="6826"/>
                        <a14:foregroundMark x1="57194" y1="6826" x2="57194" y2="6826"/>
                        <a14:foregroundMark x1="17584" y1="45392" x2="21137" y2="49147"/>
                        <a14:foregroundMark x1="10480" y1="42662" x2="13677" y2="45392"/>
                        <a14:foregroundMark x1="7282" y1="46246" x2="12966" y2="46246"/>
                        <a14:foregroundMark x1="14387" y1="47440" x2="10835" y2="49659"/>
                        <a14:foregroundMark x1="27886" y1="47440" x2="29663" y2="47782"/>
                        <a14:foregroundMark x1="31794" y1="44881" x2="35169" y2="44881"/>
                        <a14:foregroundMark x1="64476" y1="48976" x2="66607" y2="50341"/>
                        <a14:foregroundMark x1="71226" y1="52901" x2="72114" y2="54608"/>
                        <a14:foregroundMark x1="82238" y1="53925" x2="84192" y2="62628"/>
                        <a14:foregroundMark x1="69272" y1="53072" x2="70870" y2="54266"/>
                        <a14:foregroundMark x1="79041" y1="53072" x2="81528" y2="73720"/>
                        <a14:foregroundMark x1="70693" y1="61092" x2="73357" y2="65529"/>
                        <a14:foregroundMark x1="45293" y1="55631" x2="38899" y2="67406"/>
                        <a14:foregroundMark x1="7460" y1="62799" x2="3908" y2="69454"/>
                        <a14:foregroundMark x1="13854" y1="62628" x2="14565" y2="63311"/>
                        <a14:foregroundMark x1="85790" y1="67918" x2="84192" y2="78328"/>
                        <a14:foregroundMark x1="85790" y1="69625" x2="90409" y2="78328"/>
                        <a14:foregroundMark x1="77265" y1="89420" x2="89343" y2="94539"/>
                        <a14:foregroundMark x1="78686" y1="87031" x2="75844" y2="87031"/>
                        <a14:foregroundMark x1="82060" y1="86348" x2="83659" y2="86348"/>
                        <a14:foregroundMark x1="32327" y1="85836" x2="29663" y2="94710"/>
                        <a14:foregroundMark x1="39964" y1="86519" x2="38011" y2="96246"/>
                        <a14:foregroundMark x1="44938" y1="12287" x2="48845" y2="16894"/>
                        <a14:foregroundMark x1="36767" y1="9556" x2="42806" y2="11263"/>
                      </a14:backgroundRemoval>
                    </a14:imgEffect>
                  </a14:imgLayer>
                </a14:imgProps>
              </a:ext>
              <a:ext uri="{28A0092B-C50C-407E-A947-70E740481C1C}">
                <a14:useLocalDpi xmlns:a14="http://schemas.microsoft.com/office/drawing/2010/main" val="0"/>
              </a:ext>
            </a:extLst>
          </a:blip>
          <a:stretch>
            <a:fillRect/>
          </a:stretch>
        </p:blipFill>
        <p:spPr>
          <a:xfrm>
            <a:off x="454778" y="5280458"/>
            <a:ext cx="1551857" cy="1615254"/>
          </a:xfrm>
          <a:prstGeom prst="rect">
            <a:avLst/>
          </a:prstGeom>
        </p:spPr>
      </p:pic>
      <p:pic>
        <p:nvPicPr>
          <p:cNvPr id="5" name="Picture 4">
            <a:extLst>
              <a:ext uri="{FF2B5EF4-FFF2-40B4-BE49-F238E27FC236}">
                <a16:creationId xmlns:a16="http://schemas.microsoft.com/office/drawing/2014/main" id="{BB7A9C78-538B-C6F1-0B98-63C73DD48949}"/>
              </a:ext>
            </a:extLst>
          </p:cNvPr>
          <p:cNvPicPr>
            <a:picLocks noChangeAspect="1"/>
          </p:cNvPicPr>
          <p:nvPr/>
        </p:nvPicPr>
        <p:blipFill>
          <a:blip r:embed="rId22"/>
          <a:stretch>
            <a:fillRect/>
          </a:stretch>
        </p:blipFill>
        <p:spPr>
          <a:xfrm>
            <a:off x="1948296" y="1113482"/>
            <a:ext cx="9047248" cy="1237595"/>
          </a:xfrm>
          <a:prstGeom prst="rect">
            <a:avLst/>
          </a:prstGeom>
        </p:spPr>
      </p:pic>
      <p:sp>
        <p:nvSpPr>
          <p:cNvPr id="7" name="TextBox 6">
            <a:extLst>
              <a:ext uri="{FF2B5EF4-FFF2-40B4-BE49-F238E27FC236}">
                <a16:creationId xmlns:a16="http://schemas.microsoft.com/office/drawing/2014/main" id="{2F3B3BA1-32D4-DC44-E3B6-D7CAB83F596E}"/>
              </a:ext>
            </a:extLst>
          </p:cNvPr>
          <p:cNvSpPr txBox="1"/>
          <p:nvPr/>
        </p:nvSpPr>
        <p:spPr>
          <a:xfrm>
            <a:off x="1889760" y="2255520"/>
            <a:ext cx="9357360" cy="2246769"/>
          </a:xfrm>
          <a:prstGeom prst="rect">
            <a:avLst/>
          </a:prstGeom>
          <a:noFill/>
        </p:spPr>
        <p:txBody>
          <a:bodyPr wrap="square" rtlCol="0">
            <a:spAutoFit/>
          </a:bodyPr>
          <a:lstStyle/>
          <a:p>
            <a:pPr marL="457200" indent="-457200" algn="just">
              <a:buFont typeface="Arial" panose="020B0604020202020204" pitchFamily="34" charset="0"/>
              <a:buChar char="•"/>
            </a:pPr>
            <a:r>
              <a:rPr lang="vi-VN" sz="2800" b="1" dirty="0">
                <a:solidFill>
                  <a:srgbClr val="FFFF00"/>
                </a:solidFill>
                <a:latin typeface="Cambria" panose="02040503050406030204" pitchFamily="18" charset="0"/>
                <a:ea typeface="Cambria" panose="02040503050406030204" pitchFamily="18" charset="0"/>
              </a:rPr>
              <a:t>Biết so sánh hai phân số có cùng mẫu số, so sánh hai phân số khác mẫu số (trường hợp có một mẫu số chia hết cho mẫu số còn lại).</a:t>
            </a:r>
          </a:p>
          <a:p>
            <a:pPr marL="457200" indent="-457200" algn="just">
              <a:buFont typeface="Arial" panose="020B0604020202020204" pitchFamily="34" charset="0"/>
              <a:buChar char="•"/>
            </a:pPr>
            <a:r>
              <a:rPr lang="vi-VN" sz="2800" b="1" dirty="0">
                <a:solidFill>
                  <a:srgbClr val="FFFF00"/>
                </a:solidFill>
                <a:latin typeface="Cambria" panose="02040503050406030204" pitchFamily="18" charset="0"/>
                <a:ea typeface="Cambria" panose="02040503050406030204" pitchFamily="18" charset="0"/>
              </a:rPr>
              <a:t>Vận dụng giải các bài tập, bài toán thực tế có liên quan đến so sánh phân số.</a:t>
            </a:r>
          </a:p>
        </p:txBody>
      </p:sp>
    </p:spTree>
    <p:extLst>
      <p:ext uri="{BB962C8B-B14F-4D97-AF65-F5344CB8AC3E}">
        <p14:creationId xmlns:p14="http://schemas.microsoft.com/office/powerpoint/2010/main" val="13257696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任意多边形: 形状 5">
            <a:extLst>
              <a:ext uri="{FF2B5EF4-FFF2-40B4-BE49-F238E27FC236}">
                <a16:creationId xmlns:a16="http://schemas.microsoft.com/office/drawing/2014/main" id="{489880D0-1182-4052-848E-3D936536B382}"/>
              </a:ext>
            </a:extLst>
          </p:cNvPr>
          <p:cNvSpPr/>
          <p:nvPr/>
        </p:nvSpPr>
        <p:spPr>
          <a:xfrm>
            <a:off x="405193" y="410620"/>
            <a:ext cx="11381613" cy="6284409"/>
          </a:xfrm>
          <a:custGeom>
            <a:avLst/>
            <a:gdLst>
              <a:gd name="connsiteX0" fmla="*/ 739424 w 12277406"/>
              <a:gd name="connsiteY0" fmla="*/ 6032746 h 7271836"/>
              <a:gd name="connsiteX1" fmla="*/ 782967 w 12277406"/>
              <a:gd name="connsiteY1" fmla="*/ 3478232 h 7271836"/>
              <a:gd name="connsiteX2" fmla="*/ 782967 w 12277406"/>
              <a:gd name="connsiteY2" fmla="*/ 836632 h 7271836"/>
              <a:gd name="connsiteX3" fmla="*/ 1552224 w 12277406"/>
              <a:gd name="connsiteY3" fmla="*/ 386689 h 7271836"/>
              <a:gd name="connsiteX4" fmla="*/ 11320338 w 12277406"/>
              <a:gd name="connsiteY4" fmla="*/ 357660 h 7271836"/>
              <a:gd name="connsiteX5" fmla="*/ 11813824 w 12277406"/>
              <a:gd name="connsiteY5" fmla="*/ 5074803 h 7271836"/>
              <a:gd name="connsiteX6" fmla="*/ 11305824 w 12277406"/>
              <a:gd name="connsiteY6" fmla="*/ 6889089 h 7271836"/>
              <a:gd name="connsiteX7" fmla="*/ 797481 w 12277406"/>
              <a:gd name="connsiteY7" fmla="*/ 7208403 h 7271836"/>
              <a:gd name="connsiteX8" fmla="*/ 739424 w 12277406"/>
              <a:gd name="connsiteY8" fmla="*/ 6032746 h 7271836"/>
              <a:gd name="connsiteX0" fmla="*/ 739424 w 12277406"/>
              <a:gd name="connsiteY0" fmla="*/ 6088272 h 7327362"/>
              <a:gd name="connsiteX1" fmla="*/ 782967 w 12277406"/>
              <a:gd name="connsiteY1" fmla="*/ 3533758 h 7327362"/>
              <a:gd name="connsiteX2" fmla="*/ 899081 w 12277406"/>
              <a:gd name="connsiteY2" fmla="*/ 2198443 h 7327362"/>
              <a:gd name="connsiteX3" fmla="*/ 1552224 w 12277406"/>
              <a:gd name="connsiteY3" fmla="*/ 442215 h 7327362"/>
              <a:gd name="connsiteX4" fmla="*/ 11320338 w 12277406"/>
              <a:gd name="connsiteY4" fmla="*/ 413186 h 7327362"/>
              <a:gd name="connsiteX5" fmla="*/ 11813824 w 12277406"/>
              <a:gd name="connsiteY5" fmla="*/ 5130329 h 7327362"/>
              <a:gd name="connsiteX6" fmla="*/ 11305824 w 12277406"/>
              <a:gd name="connsiteY6" fmla="*/ 6944615 h 7327362"/>
              <a:gd name="connsiteX7" fmla="*/ 797481 w 12277406"/>
              <a:gd name="connsiteY7" fmla="*/ 7263929 h 7327362"/>
              <a:gd name="connsiteX8" fmla="*/ 739424 w 12277406"/>
              <a:gd name="connsiteY8" fmla="*/ 6088272 h 7327362"/>
              <a:gd name="connsiteX0" fmla="*/ 739424 w 12277406"/>
              <a:gd name="connsiteY0" fmla="*/ 6088272 h 7327362"/>
              <a:gd name="connsiteX1" fmla="*/ 782967 w 12277406"/>
              <a:gd name="connsiteY1" fmla="*/ 3533758 h 7327362"/>
              <a:gd name="connsiteX2" fmla="*/ 899081 w 12277406"/>
              <a:gd name="connsiteY2" fmla="*/ 2198443 h 7327362"/>
              <a:gd name="connsiteX3" fmla="*/ 1552224 w 12277406"/>
              <a:gd name="connsiteY3" fmla="*/ 442215 h 7327362"/>
              <a:gd name="connsiteX4" fmla="*/ 11320338 w 12277406"/>
              <a:gd name="connsiteY4" fmla="*/ 413186 h 7327362"/>
              <a:gd name="connsiteX5" fmla="*/ 11813824 w 12277406"/>
              <a:gd name="connsiteY5" fmla="*/ 5130329 h 7327362"/>
              <a:gd name="connsiteX6" fmla="*/ 11305824 w 12277406"/>
              <a:gd name="connsiteY6" fmla="*/ 6944615 h 7327362"/>
              <a:gd name="connsiteX7" fmla="*/ 797481 w 12277406"/>
              <a:gd name="connsiteY7" fmla="*/ 7263929 h 7327362"/>
              <a:gd name="connsiteX8" fmla="*/ 739424 w 12277406"/>
              <a:gd name="connsiteY8" fmla="*/ 6088272 h 7327362"/>
              <a:gd name="connsiteX0" fmla="*/ 739424 w 12277406"/>
              <a:gd name="connsiteY0" fmla="*/ 6092350 h 7331440"/>
              <a:gd name="connsiteX1" fmla="*/ 782967 w 12277406"/>
              <a:gd name="connsiteY1" fmla="*/ 3537836 h 7331440"/>
              <a:gd name="connsiteX2" fmla="*/ 507195 w 12277406"/>
              <a:gd name="connsiteY2" fmla="*/ 2289607 h 7331440"/>
              <a:gd name="connsiteX3" fmla="*/ 1552224 w 12277406"/>
              <a:gd name="connsiteY3" fmla="*/ 446293 h 7331440"/>
              <a:gd name="connsiteX4" fmla="*/ 11320338 w 12277406"/>
              <a:gd name="connsiteY4" fmla="*/ 417264 h 7331440"/>
              <a:gd name="connsiteX5" fmla="*/ 11813824 w 12277406"/>
              <a:gd name="connsiteY5" fmla="*/ 5134407 h 7331440"/>
              <a:gd name="connsiteX6" fmla="*/ 11305824 w 12277406"/>
              <a:gd name="connsiteY6" fmla="*/ 6948693 h 7331440"/>
              <a:gd name="connsiteX7" fmla="*/ 797481 w 12277406"/>
              <a:gd name="connsiteY7" fmla="*/ 7268007 h 7331440"/>
              <a:gd name="connsiteX8" fmla="*/ 739424 w 12277406"/>
              <a:gd name="connsiteY8" fmla="*/ 6092350 h 7331440"/>
              <a:gd name="connsiteX0" fmla="*/ 729525 w 12267507"/>
              <a:gd name="connsiteY0" fmla="*/ 6092350 h 7331440"/>
              <a:gd name="connsiteX1" fmla="*/ 511811 w 12267507"/>
              <a:gd name="connsiteY1" fmla="*/ 3624922 h 7331440"/>
              <a:gd name="connsiteX2" fmla="*/ 497296 w 12267507"/>
              <a:gd name="connsiteY2" fmla="*/ 2289607 h 7331440"/>
              <a:gd name="connsiteX3" fmla="*/ 1542325 w 12267507"/>
              <a:gd name="connsiteY3" fmla="*/ 446293 h 7331440"/>
              <a:gd name="connsiteX4" fmla="*/ 11310439 w 12267507"/>
              <a:gd name="connsiteY4" fmla="*/ 417264 h 7331440"/>
              <a:gd name="connsiteX5" fmla="*/ 11803925 w 12267507"/>
              <a:gd name="connsiteY5" fmla="*/ 5134407 h 7331440"/>
              <a:gd name="connsiteX6" fmla="*/ 11295925 w 12267507"/>
              <a:gd name="connsiteY6" fmla="*/ 6948693 h 7331440"/>
              <a:gd name="connsiteX7" fmla="*/ 787582 w 12267507"/>
              <a:gd name="connsiteY7" fmla="*/ 7268007 h 7331440"/>
              <a:gd name="connsiteX8" fmla="*/ 729525 w 12267507"/>
              <a:gd name="connsiteY8" fmla="*/ 6092350 h 7331440"/>
              <a:gd name="connsiteX0" fmla="*/ 729525 w 12294456"/>
              <a:gd name="connsiteY0" fmla="*/ 5819470 h 7058560"/>
              <a:gd name="connsiteX1" fmla="*/ 511811 w 12294456"/>
              <a:gd name="connsiteY1" fmla="*/ 3352042 h 7058560"/>
              <a:gd name="connsiteX2" fmla="*/ 497296 w 12294456"/>
              <a:gd name="connsiteY2" fmla="*/ 2016727 h 7058560"/>
              <a:gd name="connsiteX3" fmla="*/ 1542325 w 12294456"/>
              <a:gd name="connsiteY3" fmla="*/ 173413 h 7058560"/>
              <a:gd name="connsiteX4" fmla="*/ 10773410 w 12294456"/>
              <a:gd name="connsiteY4" fmla="*/ 608841 h 7058560"/>
              <a:gd name="connsiteX5" fmla="*/ 11803925 w 12294456"/>
              <a:gd name="connsiteY5" fmla="*/ 4861527 h 7058560"/>
              <a:gd name="connsiteX6" fmla="*/ 11295925 w 12294456"/>
              <a:gd name="connsiteY6" fmla="*/ 6675813 h 7058560"/>
              <a:gd name="connsiteX7" fmla="*/ 787582 w 12294456"/>
              <a:gd name="connsiteY7" fmla="*/ 6995127 h 7058560"/>
              <a:gd name="connsiteX8" fmla="*/ 729525 w 12294456"/>
              <a:gd name="connsiteY8" fmla="*/ 5819470 h 7058560"/>
              <a:gd name="connsiteX0" fmla="*/ 729525 w 12203819"/>
              <a:gd name="connsiteY0" fmla="*/ 5817287 h 7056377"/>
              <a:gd name="connsiteX1" fmla="*/ 511811 w 12203819"/>
              <a:gd name="connsiteY1" fmla="*/ 3349859 h 7056377"/>
              <a:gd name="connsiteX2" fmla="*/ 497296 w 12203819"/>
              <a:gd name="connsiteY2" fmla="*/ 2014544 h 7056377"/>
              <a:gd name="connsiteX3" fmla="*/ 1542325 w 12203819"/>
              <a:gd name="connsiteY3" fmla="*/ 171230 h 7056377"/>
              <a:gd name="connsiteX4" fmla="*/ 10773410 w 12203819"/>
              <a:gd name="connsiteY4" fmla="*/ 606658 h 7056377"/>
              <a:gd name="connsiteX5" fmla="*/ 11542668 w 12203819"/>
              <a:gd name="connsiteY5" fmla="*/ 4815801 h 7056377"/>
              <a:gd name="connsiteX6" fmla="*/ 11295925 w 12203819"/>
              <a:gd name="connsiteY6" fmla="*/ 6673630 h 7056377"/>
              <a:gd name="connsiteX7" fmla="*/ 787582 w 12203819"/>
              <a:gd name="connsiteY7" fmla="*/ 6992944 h 7056377"/>
              <a:gd name="connsiteX8" fmla="*/ 729525 w 12203819"/>
              <a:gd name="connsiteY8" fmla="*/ 5817287 h 7056377"/>
              <a:gd name="connsiteX0" fmla="*/ 729525 w 12189295"/>
              <a:gd name="connsiteY0" fmla="*/ 5888655 h 7127745"/>
              <a:gd name="connsiteX1" fmla="*/ 511811 w 12189295"/>
              <a:gd name="connsiteY1" fmla="*/ 3421227 h 7127745"/>
              <a:gd name="connsiteX2" fmla="*/ 497296 w 12189295"/>
              <a:gd name="connsiteY2" fmla="*/ 2085912 h 7127745"/>
              <a:gd name="connsiteX3" fmla="*/ 1542325 w 12189295"/>
              <a:gd name="connsiteY3" fmla="*/ 242598 h 7127745"/>
              <a:gd name="connsiteX4" fmla="*/ 11107238 w 12189295"/>
              <a:gd name="connsiteY4" fmla="*/ 532883 h 7127745"/>
              <a:gd name="connsiteX5" fmla="*/ 11542668 w 12189295"/>
              <a:gd name="connsiteY5" fmla="*/ 4887169 h 7127745"/>
              <a:gd name="connsiteX6" fmla="*/ 11295925 w 12189295"/>
              <a:gd name="connsiteY6" fmla="*/ 6744998 h 7127745"/>
              <a:gd name="connsiteX7" fmla="*/ 787582 w 12189295"/>
              <a:gd name="connsiteY7" fmla="*/ 7064312 h 7127745"/>
              <a:gd name="connsiteX8" fmla="*/ 729525 w 12189295"/>
              <a:gd name="connsiteY8" fmla="*/ 5888655 h 7127745"/>
              <a:gd name="connsiteX0" fmla="*/ 729525 w 12189295"/>
              <a:gd name="connsiteY0" fmla="*/ 6059797 h 7298887"/>
              <a:gd name="connsiteX1" fmla="*/ 511811 w 12189295"/>
              <a:gd name="connsiteY1" fmla="*/ 3592369 h 7298887"/>
              <a:gd name="connsiteX2" fmla="*/ 497296 w 12189295"/>
              <a:gd name="connsiteY2" fmla="*/ 2257054 h 7298887"/>
              <a:gd name="connsiteX3" fmla="*/ 1542325 w 12189295"/>
              <a:gd name="connsiteY3" fmla="*/ 413740 h 7298887"/>
              <a:gd name="connsiteX4" fmla="*/ 11107238 w 12189295"/>
              <a:gd name="connsiteY4" fmla="*/ 704025 h 7298887"/>
              <a:gd name="connsiteX5" fmla="*/ 11542668 w 12189295"/>
              <a:gd name="connsiteY5" fmla="*/ 5058311 h 7298887"/>
              <a:gd name="connsiteX6" fmla="*/ 11295925 w 12189295"/>
              <a:gd name="connsiteY6" fmla="*/ 6916140 h 7298887"/>
              <a:gd name="connsiteX7" fmla="*/ 787582 w 12189295"/>
              <a:gd name="connsiteY7" fmla="*/ 7235454 h 7298887"/>
              <a:gd name="connsiteX8" fmla="*/ 729525 w 12189295"/>
              <a:gd name="connsiteY8" fmla="*/ 6059797 h 7298887"/>
              <a:gd name="connsiteX0" fmla="*/ 729525 w 12163597"/>
              <a:gd name="connsiteY0" fmla="*/ 6186346 h 7425436"/>
              <a:gd name="connsiteX1" fmla="*/ 511811 w 12163597"/>
              <a:gd name="connsiteY1" fmla="*/ 3718918 h 7425436"/>
              <a:gd name="connsiteX2" fmla="*/ 497296 w 12163597"/>
              <a:gd name="connsiteY2" fmla="*/ 2383603 h 7425436"/>
              <a:gd name="connsiteX3" fmla="*/ 1542325 w 12163597"/>
              <a:gd name="connsiteY3" fmla="*/ 540289 h 7425436"/>
              <a:gd name="connsiteX4" fmla="*/ 11716838 w 12163597"/>
              <a:gd name="connsiteY4" fmla="*/ 641888 h 7425436"/>
              <a:gd name="connsiteX5" fmla="*/ 11542668 w 12163597"/>
              <a:gd name="connsiteY5" fmla="*/ 5184860 h 7425436"/>
              <a:gd name="connsiteX6" fmla="*/ 11295925 w 12163597"/>
              <a:gd name="connsiteY6" fmla="*/ 7042689 h 7425436"/>
              <a:gd name="connsiteX7" fmla="*/ 787582 w 12163597"/>
              <a:gd name="connsiteY7" fmla="*/ 7362003 h 7425436"/>
              <a:gd name="connsiteX8" fmla="*/ 729525 w 12163597"/>
              <a:gd name="connsiteY8" fmla="*/ 6186346 h 7425436"/>
              <a:gd name="connsiteX0" fmla="*/ 729525 w 12421774"/>
              <a:gd name="connsiteY0" fmla="*/ 6827884 h 8066974"/>
              <a:gd name="connsiteX1" fmla="*/ 511811 w 12421774"/>
              <a:gd name="connsiteY1" fmla="*/ 4360456 h 8066974"/>
              <a:gd name="connsiteX2" fmla="*/ 497296 w 12421774"/>
              <a:gd name="connsiteY2" fmla="*/ 3025141 h 8066974"/>
              <a:gd name="connsiteX3" fmla="*/ 1643925 w 12421774"/>
              <a:gd name="connsiteY3" fmla="*/ 78741 h 8066974"/>
              <a:gd name="connsiteX4" fmla="*/ 11716838 w 12421774"/>
              <a:gd name="connsiteY4" fmla="*/ 1283426 h 8066974"/>
              <a:gd name="connsiteX5" fmla="*/ 11542668 w 12421774"/>
              <a:gd name="connsiteY5" fmla="*/ 5826398 h 8066974"/>
              <a:gd name="connsiteX6" fmla="*/ 11295925 w 12421774"/>
              <a:gd name="connsiteY6" fmla="*/ 7684227 h 8066974"/>
              <a:gd name="connsiteX7" fmla="*/ 787582 w 12421774"/>
              <a:gd name="connsiteY7" fmla="*/ 8003541 h 8066974"/>
              <a:gd name="connsiteX8" fmla="*/ 729525 w 12421774"/>
              <a:gd name="connsiteY8" fmla="*/ 6827884 h 8066974"/>
              <a:gd name="connsiteX0" fmla="*/ 729525 w 12421774"/>
              <a:gd name="connsiteY0" fmla="*/ 6827884 h 8066974"/>
              <a:gd name="connsiteX1" fmla="*/ 511811 w 12421774"/>
              <a:gd name="connsiteY1" fmla="*/ 4360456 h 8066974"/>
              <a:gd name="connsiteX2" fmla="*/ 497296 w 12421774"/>
              <a:gd name="connsiteY2" fmla="*/ 3025141 h 8066974"/>
              <a:gd name="connsiteX3" fmla="*/ 1643925 w 12421774"/>
              <a:gd name="connsiteY3" fmla="*/ 78741 h 8066974"/>
              <a:gd name="connsiteX4" fmla="*/ 11716838 w 12421774"/>
              <a:gd name="connsiteY4" fmla="*/ 1283426 h 8066974"/>
              <a:gd name="connsiteX5" fmla="*/ 11542668 w 12421774"/>
              <a:gd name="connsiteY5" fmla="*/ 5826398 h 8066974"/>
              <a:gd name="connsiteX6" fmla="*/ 11295925 w 12421774"/>
              <a:gd name="connsiteY6" fmla="*/ 7684227 h 8066974"/>
              <a:gd name="connsiteX7" fmla="*/ 787582 w 12421774"/>
              <a:gd name="connsiteY7" fmla="*/ 8003541 h 8066974"/>
              <a:gd name="connsiteX8" fmla="*/ 729525 w 12421774"/>
              <a:gd name="connsiteY8" fmla="*/ 6827884 h 8066974"/>
              <a:gd name="connsiteX0" fmla="*/ 729525 w 12421774"/>
              <a:gd name="connsiteY0" fmla="*/ 6826138 h 8065228"/>
              <a:gd name="connsiteX1" fmla="*/ 511811 w 12421774"/>
              <a:gd name="connsiteY1" fmla="*/ 4358710 h 8065228"/>
              <a:gd name="connsiteX2" fmla="*/ 392521 w 12421774"/>
              <a:gd name="connsiteY2" fmla="*/ 2994820 h 8065228"/>
              <a:gd name="connsiteX3" fmla="*/ 1643925 w 12421774"/>
              <a:gd name="connsiteY3" fmla="*/ 76995 h 8065228"/>
              <a:gd name="connsiteX4" fmla="*/ 11716838 w 12421774"/>
              <a:gd name="connsiteY4" fmla="*/ 1281680 h 8065228"/>
              <a:gd name="connsiteX5" fmla="*/ 11542668 w 12421774"/>
              <a:gd name="connsiteY5" fmla="*/ 5824652 h 8065228"/>
              <a:gd name="connsiteX6" fmla="*/ 11295925 w 12421774"/>
              <a:gd name="connsiteY6" fmla="*/ 7682481 h 8065228"/>
              <a:gd name="connsiteX7" fmla="*/ 787582 w 12421774"/>
              <a:gd name="connsiteY7" fmla="*/ 8001795 h 8065228"/>
              <a:gd name="connsiteX8" fmla="*/ 729525 w 12421774"/>
              <a:gd name="connsiteY8" fmla="*/ 6826138 h 8065228"/>
              <a:gd name="connsiteX0" fmla="*/ 722069 w 12414318"/>
              <a:gd name="connsiteY0" fmla="*/ 6826138 h 8065228"/>
              <a:gd name="connsiteX1" fmla="*/ 304330 w 12414318"/>
              <a:gd name="connsiteY1" fmla="*/ 4387285 h 8065228"/>
              <a:gd name="connsiteX2" fmla="*/ 385065 w 12414318"/>
              <a:gd name="connsiteY2" fmla="*/ 2994820 h 8065228"/>
              <a:gd name="connsiteX3" fmla="*/ 1636469 w 12414318"/>
              <a:gd name="connsiteY3" fmla="*/ 76995 h 8065228"/>
              <a:gd name="connsiteX4" fmla="*/ 11709382 w 12414318"/>
              <a:gd name="connsiteY4" fmla="*/ 1281680 h 8065228"/>
              <a:gd name="connsiteX5" fmla="*/ 11535212 w 12414318"/>
              <a:gd name="connsiteY5" fmla="*/ 5824652 h 8065228"/>
              <a:gd name="connsiteX6" fmla="*/ 11288469 w 12414318"/>
              <a:gd name="connsiteY6" fmla="*/ 7682481 h 8065228"/>
              <a:gd name="connsiteX7" fmla="*/ 780126 w 12414318"/>
              <a:gd name="connsiteY7" fmla="*/ 8001795 h 8065228"/>
              <a:gd name="connsiteX8" fmla="*/ 722069 w 12414318"/>
              <a:gd name="connsiteY8" fmla="*/ 6826138 h 8065228"/>
              <a:gd name="connsiteX0" fmla="*/ 722069 w 12414318"/>
              <a:gd name="connsiteY0" fmla="*/ 6823820 h 8062910"/>
              <a:gd name="connsiteX1" fmla="*/ 304330 w 12414318"/>
              <a:gd name="connsiteY1" fmla="*/ 4384967 h 8062910"/>
              <a:gd name="connsiteX2" fmla="*/ 289815 w 12414318"/>
              <a:gd name="connsiteY2" fmla="*/ 2954402 h 8062910"/>
              <a:gd name="connsiteX3" fmla="*/ 1636469 w 12414318"/>
              <a:gd name="connsiteY3" fmla="*/ 74677 h 8062910"/>
              <a:gd name="connsiteX4" fmla="*/ 11709382 w 12414318"/>
              <a:gd name="connsiteY4" fmla="*/ 1279362 h 8062910"/>
              <a:gd name="connsiteX5" fmla="*/ 11535212 w 12414318"/>
              <a:gd name="connsiteY5" fmla="*/ 5822334 h 8062910"/>
              <a:gd name="connsiteX6" fmla="*/ 11288469 w 12414318"/>
              <a:gd name="connsiteY6" fmla="*/ 7680163 h 8062910"/>
              <a:gd name="connsiteX7" fmla="*/ 780126 w 12414318"/>
              <a:gd name="connsiteY7" fmla="*/ 7999477 h 8062910"/>
              <a:gd name="connsiteX8" fmla="*/ 722069 w 12414318"/>
              <a:gd name="connsiteY8" fmla="*/ 6823820 h 8062910"/>
              <a:gd name="connsiteX0" fmla="*/ 722069 w 12414318"/>
              <a:gd name="connsiteY0" fmla="*/ 6823820 h 8062910"/>
              <a:gd name="connsiteX1" fmla="*/ 304330 w 12414318"/>
              <a:gd name="connsiteY1" fmla="*/ 4384967 h 8062910"/>
              <a:gd name="connsiteX2" fmla="*/ 289815 w 12414318"/>
              <a:gd name="connsiteY2" fmla="*/ 2954402 h 8062910"/>
              <a:gd name="connsiteX3" fmla="*/ 1636469 w 12414318"/>
              <a:gd name="connsiteY3" fmla="*/ 74677 h 8062910"/>
              <a:gd name="connsiteX4" fmla="*/ 11709382 w 12414318"/>
              <a:gd name="connsiteY4" fmla="*/ 1279362 h 8062910"/>
              <a:gd name="connsiteX5" fmla="*/ 11535212 w 12414318"/>
              <a:gd name="connsiteY5" fmla="*/ 5822334 h 8062910"/>
              <a:gd name="connsiteX6" fmla="*/ 11288469 w 12414318"/>
              <a:gd name="connsiteY6" fmla="*/ 7680163 h 8062910"/>
              <a:gd name="connsiteX7" fmla="*/ 780126 w 12414318"/>
              <a:gd name="connsiteY7" fmla="*/ 7999477 h 8062910"/>
              <a:gd name="connsiteX8" fmla="*/ 722069 w 12414318"/>
              <a:gd name="connsiteY8" fmla="*/ 6823820 h 8062910"/>
              <a:gd name="connsiteX0" fmla="*/ 720661 w 12412910"/>
              <a:gd name="connsiteY0" fmla="*/ 6823820 h 8062910"/>
              <a:gd name="connsiteX1" fmla="*/ 264822 w 12412910"/>
              <a:gd name="connsiteY1" fmla="*/ 4575467 h 8062910"/>
              <a:gd name="connsiteX2" fmla="*/ 288407 w 12412910"/>
              <a:gd name="connsiteY2" fmla="*/ 2954402 h 8062910"/>
              <a:gd name="connsiteX3" fmla="*/ 1635061 w 12412910"/>
              <a:gd name="connsiteY3" fmla="*/ 74677 h 8062910"/>
              <a:gd name="connsiteX4" fmla="*/ 11707974 w 12412910"/>
              <a:gd name="connsiteY4" fmla="*/ 1279362 h 8062910"/>
              <a:gd name="connsiteX5" fmla="*/ 11533804 w 12412910"/>
              <a:gd name="connsiteY5" fmla="*/ 5822334 h 8062910"/>
              <a:gd name="connsiteX6" fmla="*/ 11287061 w 12412910"/>
              <a:gd name="connsiteY6" fmla="*/ 7680163 h 8062910"/>
              <a:gd name="connsiteX7" fmla="*/ 778718 w 12412910"/>
              <a:gd name="connsiteY7" fmla="*/ 7999477 h 8062910"/>
              <a:gd name="connsiteX8" fmla="*/ 720661 w 12412910"/>
              <a:gd name="connsiteY8" fmla="*/ 6823820 h 8062910"/>
              <a:gd name="connsiteX0" fmla="*/ 720661 w 12412910"/>
              <a:gd name="connsiteY0" fmla="*/ 6823820 h 8062910"/>
              <a:gd name="connsiteX1" fmla="*/ 264822 w 12412910"/>
              <a:gd name="connsiteY1" fmla="*/ 4575467 h 8062910"/>
              <a:gd name="connsiteX2" fmla="*/ 288407 w 12412910"/>
              <a:gd name="connsiteY2" fmla="*/ 2954402 h 8062910"/>
              <a:gd name="connsiteX3" fmla="*/ 1635061 w 12412910"/>
              <a:gd name="connsiteY3" fmla="*/ 74677 h 8062910"/>
              <a:gd name="connsiteX4" fmla="*/ 11707974 w 12412910"/>
              <a:gd name="connsiteY4" fmla="*/ 1279362 h 8062910"/>
              <a:gd name="connsiteX5" fmla="*/ 11533804 w 12412910"/>
              <a:gd name="connsiteY5" fmla="*/ 5822334 h 8062910"/>
              <a:gd name="connsiteX6" fmla="*/ 11287061 w 12412910"/>
              <a:gd name="connsiteY6" fmla="*/ 7680163 h 8062910"/>
              <a:gd name="connsiteX7" fmla="*/ 778718 w 12412910"/>
              <a:gd name="connsiteY7" fmla="*/ 7999477 h 8062910"/>
              <a:gd name="connsiteX8" fmla="*/ 720661 w 12412910"/>
              <a:gd name="connsiteY8" fmla="*/ 6823820 h 8062910"/>
              <a:gd name="connsiteX0" fmla="*/ 377839 w 12628888"/>
              <a:gd name="connsiteY0" fmla="*/ 6595220 h 8077500"/>
              <a:gd name="connsiteX1" fmla="*/ 480800 w 12628888"/>
              <a:gd name="connsiteY1" fmla="*/ 4575467 h 8077500"/>
              <a:gd name="connsiteX2" fmla="*/ 504385 w 12628888"/>
              <a:gd name="connsiteY2" fmla="*/ 2954402 h 8077500"/>
              <a:gd name="connsiteX3" fmla="*/ 1851039 w 12628888"/>
              <a:gd name="connsiteY3" fmla="*/ 74677 h 8077500"/>
              <a:gd name="connsiteX4" fmla="*/ 11923952 w 12628888"/>
              <a:gd name="connsiteY4" fmla="*/ 1279362 h 8077500"/>
              <a:gd name="connsiteX5" fmla="*/ 11749782 w 12628888"/>
              <a:gd name="connsiteY5" fmla="*/ 5822334 h 8077500"/>
              <a:gd name="connsiteX6" fmla="*/ 11503039 w 12628888"/>
              <a:gd name="connsiteY6" fmla="*/ 7680163 h 8077500"/>
              <a:gd name="connsiteX7" fmla="*/ 994696 w 12628888"/>
              <a:gd name="connsiteY7" fmla="*/ 7999477 h 8077500"/>
              <a:gd name="connsiteX8" fmla="*/ 377839 w 12628888"/>
              <a:gd name="connsiteY8" fmla="*/ 6595220 h 8077500"/>
              <a:gd name="connsiteX0" fmla="*/ 405392 w 12656441"/>
              <a:gd name="connsiteY0" fmla="*/ 6595220 h 8077500"/>
              <a:gd name="connsiteX1" fmla="*/ 508353 w 12656441"/>
              <a:gd name="connsiteY1" fmla="*/ 4575467 h 8077500"/>
              <a:gd name="connsiteX2" fmla="*/ 531938 w 12656441"/>
              <a:gd name="connsiteY2" fmla="*/ 2954402 h 8077500"/>
              <a:gd name="connsiteX3" fmla="*/ 1878592 w 12656441"/>
              <a:gd name="connsiteY3" fmla="*/ 74677 h 8077500"/>
              <a:gd name="connsiteX4" fmla="*/ 11951505 w 12656441"/>
              <a:gd name="connsiteY4" fmla="*/ 1279362 h 8077500"/>
              <a:gd name="connsiteX5" fmla="*/ 11777335 w 12656441"/>
              <a:gd name="connsiteY5" fmla="*/ 5822334 h 8077500"/>
              <a:gd name="connsiteX6" fmla="*/ 11530592 w 12656441"/>
              <a:gd name="connsiteY6" fmla="*/ 7680163 h 8077500"/>
              <a:gd name="connsiteX7" fmla="*/ 1022249 w 12656441"/>
              <a:gd name="connsiteY7" fmla="*/ 7999477 h 8077500"/>
              <a:gd name="connsiteX8" fmla="*/ 405392 w 12656441"/>
              <a:gd name="connsiteY8" fmla="*/ 6595220 h 8077500"/>
              <a:gd name="connsiteX0" fmla="*/ 94056 w 12345105"/>
              <a:gd name="connsiteY0" fmla="*/ 6595220 h 7892149"/>
              <a:gd name="connsiteX1" fmla="*/ 197017 w 12345105"/>
              <a:gd name="connsiteY1" fmla="*/ 4575467 h 7892149"/>
              <a:gd name="connsiteX2" fmla="*/ 220602 w 12345105"/>
              <a:gd name="connsiteY2" fmla="*/ 2954402 h 7892149"/>
              <a:gd name="connsiteX3" fmla="*/ 1567256 w 12345105"/>
              <a:gd name="connsiteY3" fmla="*/ 74677 h 7892149"/>
              <a:gd name="connsiteX4" fmla="*/ 11640169 w 12345105"/>
              <a:gd name="connsiteY4" fmla="*/ 1279362 h 7892149"/>
              <a:gd name="connsiteX5" fmla="*/ 11465999 w 12345105"/>
              <a:gd name="connsiteY5" fmla="*/ 5822334 h 7892149"/>
              <a:gd name="connsiteX6" fmla="*/ 11219256 w 12345105"/>
              <a:gd name="connsiteY6" fmla="*/ 7680163 h 7892149"/>
              <a:gd name="connsiteX7" fmla="*/ 1714213 w 12345105"/>
              <a:gd name="connsiteY7" fmla="*/ 7694677 h 7892149"/>
              <a:gd name="connsiteX8" fmla="*/ 94056 w 12345105"/>
              <a:gd name="connsiteY8" fmla="*/ 6595220 h 7892149"/>
              <a:gd name="connsiteX0" fmla="*/ 94056 w 12374446"/>
              <a:gd name="connsiteY0" fmla="*/ 6595220 h 7831727"/>
              <a:gd name="connsiteX1" fmla="*/ 197017 w 12374446"/>
              <a:gd name="connsiteY1" fmla="*/ 4575467 h 7831727"/>
              <a:gd name="connsiteX2" fmla="*/ 220602 w 12374446"/>
              <a:gd name="connsiteY2" fmla="*/ 2954402 h 7831727"/>
              <a:gd name="connsiteX3" fmla="*/ 1567256 w 12374446"/>
              <a:gd name="connsiteY3" fmla="*/ 74677 h 7831727"/>
              <a:gd name="connsiteX4" fmla="*/ 11640169 w 12374446"/>
              <a:gd name="connsiteY4" fmla="*/ 1279362 h 7831727"/>
              <a:gd name="connsiteX5" fmla="*/ 11465999 w 12374446"/>
              <a:gd name="connsiteY5" fmla="*/ 5822334 h 7831727"/>
              <a:gd name="connsiteX6" fmla="*/ 10393756 w 12374446"/>
              <a:gd name="connsiteY6" fmla="*/ 7578563 h 7831727"/>
              <a:gd name="connsiteX7" fmla="*/ 1714213 w 12374446"/>
              <a:gd name="connsiteY7" fmla="*/ 7694677 h 7831727"/>
              <a:gd name="connsiteX8" fmla="*/ 94056 w 12374446"/>
              <a:gd name="connsiteY8" fmla="*/ 6595220 h 7831727"/>
              <a:gd name="connsiteX0" fmla="*/ 94056 w 12374446"/>
              <a:gd name="connsiteY0" fmla="*/ 6595220 h 7831727"/>
              <a:gd name="connsiteX1" fmla="*/ 197017 w 12374446"/>
              <a:gd name="connsiteY1" fmla="*/ 4575467 h 7831727"/>
              <a:gd name="connsiteX2" fmla="*/ 220602 w 12374446"/>
              <a:gd name="connsiteY2" fmla="*/ 2954402 h 7831727"/>
              <a:gd name="connsiteX3" fmla="*/ 1567256 w 12374446"/>
              <a:gd name="connsiteY3" fmla="*/ 74677 h 7831727"/>
              <a:gd name="connsiteX4" fmla="*/ 11640169 w 12374446"/>
              <a:gd name="connsiteY4" fmla="*/ 1279362 h 7831727"/>
              <a:gd name="connsiteX5" fmla="*/ 11465999 w 12374446"/>
              <a:gd name="connsiteY5" fmla="*/ 5822334 h 7831727"/>
              <a:gd name="connsiteX6" fmla="*/ 10393756 w 12374446"/>
              <a:gd name="connsiteY6" fmla="*/ 7578563 h 7831727"/>
              <a:gd name="connsiteX7" fmla="*/ 1714213 w 12374446"/>
              <a:gd name="connsiteY7" fmla="*/ 7694677 h 7831727"/>
              <a:gd name="connsiteX8" fmla="*/ 94056 w 12374446"/>
              <a:gd name="connsiteY8" fmla="*/ 6595220 h 7831727"/>
              <a:gd name="connsiteX0" fmla="*/ 94056 w 12344667"/>
              <a:gd name="connsiteY0" fmla="*/ 6595220 h 7831727"/>
              <a:gd name="connsiteX1" fmla="*/ 197017 w 12344667"/>
              <a:gd name="connsiteY1" fmla="*/ 4575467 h 7831727"/>
              <a:gd name="connsiteX2" fmla="*/ 220602 w 12344667"/>
              <a:gd name="connsiteY2" fmla="*/ 2954402 h 7831727"/>
              <a:gd name="connsiteX3" fmla="*/ 1567256 w 12344667"/>
              <a:gd name="connsiteY3" fmla="*/ 74677 h 7831727"/>
              <a:gd name="connsiteX4" fmla="*/ 11640169 w 12344667"/>
              <a:gd name="connsiteY4" fmla="*/ 1279362 h 7831727"/>
              <a:gd name="connsiteX5" fmla="*/ 11465999 w 12344667"/>
              <a:gd name="connsiteY5" fmla="*/ 5822334 h 7831727"/>
              <a:gd name="connsiteX6" fmla="*/ 10393756 w 12344667"/>
              <a:gd name="connsiteY6" fmla="*/ 7578563 h 7831727"/>
              <a:gd name="connsiteX7" fmla="*/ 1714213 w 12344667"/>
              <a:gd name="connsiteY7" fmla="*/ 7694677 h 7831727"/>
              <a:gd name="connsiteX8" fmla="*/ 94056 w 12344667"/>
              <a:gd name="connsiteY8" fmla="*/ 6595220 h 7831727"/>
              <a:gd name="connsiteX0" fmla="*/ 94056 w 13094993"/>
              <a:gd name="connsiteY0" fmla="*/ 6596602 h 7833109"/>
              <a:gd name="connsiteX1" fmla="*/ 197017 w 13094993"/>
              <a:gd name="connsiteY1" fmla="*/ 4576849 h 7833109"/>
              <a:gd name="connsiteX2" fmla="*/ 220602 w 13094993"/>
              <a:gd name="connsiteY2" fmla="*/ 2955784 h 7833109"/>
              <a:gd name="connsiteX3" fmla="*/ 1567256 w 13094993"/>
              <a:gd name="connsiteY3" fmla="*/ 76059 h 7833109"/>
              <a:gd name="connsiteX4" fmla="*/ 11640169 w 13094993"/>
              <a:gd name="connsiteY4" fmla="*/ 1280744 h 7833109"/>
              <a:gd name="connsiteX5" fmla="*/ 12989999 w 13094993"/>
              <a:gd name="connsiteY5" fmla="*/ 5925316 h 7833109"/>
              <a:gd name="connsiteX6" fmla="*/ 10393756 w 13094993"/>
              <a:gd name="connsiteY6" fmla="*/ 7579945 h 7833109"/>
              <a:gd name="connsiteX7" fmla="*/ 1714213 w 13094993"/>
              <a:gd name="connsiteY7" fmla="*/ 7696059 h 7833109"/>
              <a:gd name="connsiteX8" fmla="*/ 94056 w 13094993"/>
              <a:gd name="connsiteY8" fmla="*/ 6596602 h 7833109"/>
              <a:gd name="connsiteX0" fmla="*/ 94056 w 13581500"/>
              <a:gd name="connsiteY0" fmla="*/ 6723052 h 7959559"/>
              <a:gd name="connsiteX1" fmla="*/ 197017 w 13581500"/>
              <a:gd name="connsiteY1" fmla="*/ 4703299 h 7959559"/>
              <a:gd name="connsiteX2" fmla="*/ 220602 w 13581500"/>
              <a:gd name="connsiteY2" fmla="*/ 3082234 h 7959559"/>
              <a:gd name="connsiteX3" fmla="*/ 1567256 w 13581500"/>
              <a:gd name="connsiteY3" fmla="*/ 202509 h 7959559"/>
              <a:gd name="connsiteX4" fmla="*/ 12465669 w 13581500"/>
              <a:gd name="connsiteY4" fmla="*/ 886494 h 7959559"/>
              <a:gd name="connsiteX5" fmla="*/ 12989999 w 13581500"/>
              <a:gd name="connsiteY5" fmla="*/ 6051766 h 7959559"/>
              <a:gd name="connsiteX6" fmla="*/ 10393756 w 13581500"/>
              <a:gd name="connsiteY6" fmla="*/ 7706395 h 7959559"/>
              <a:gd name="connsiteX7" fmla="*/ 1714213 w 13581500"/>
              <a:gd name="connsiteY7" fmla="*/ 7822509 h 7959559"/>
              <a:gd name="connsiteX8" fmla="*/ 94056 w 13581500"/>
              <a:gd name="connsiteY8" fmla="*/ 6723052 h 7959559"/>
              <a:gd name="connsiteX0" fmla="*/ 94056 w 13578033"/>
              <a:gd name="connsiteY0" fmla="*/ 6372151 h 7608658"/>
              <a:gd name="connsiteX1" fmla="*/ 197017 w 13578033"/>
              <a:gd name="connsiteY1" fmla="*/ 4352398 h 7608658"/>
              <a:gd name="connsiteX2" fmla="*/ 220602 w 13578033"/>
              <a:gd name="connsiteY2" fmla="*/ 2731333 h 7608658"/>
              <a:gd name="connsiteX3" fmla="*/ 1618056 w 13578033"/>
              <a:gd name="connsiteY3" fmla="*/ 410408 h 7608658"/>
              <a:gd name="connsiteX4" fmla="*/ 12465669 w 13578033"/>
              <a:gd name="connsiteY4" fmla="*/ 535593 h 7608658"/>
              <a:gd name="connsiteX5" fmla="*/ 12989999 w 13578033"/>
              <a:gd name="connsiteY5" fmla="*/ 5700865 h 7608658"/>
              <a:gd name="connsiteX6" fmla="*/ 10393756 w 13578033"/>
              <a:gd name="connsiteY6" fmla="*/ 7355494 h 7608658"/>
              <a:gd name="connsiteX7" fmla="*/ 1714213 w 13578033"/>
              <a:gd name="connsiteY7" fmla="*/ 7471608 h 7608658"/>
              <a:gd name="connsiteX8" fmla="*/ 94056 w 13578033"/>
              <a:gd name="connsiteY8" fmla="*/ 6372151 h 7608658"/>
              <a:gd name="connsiteX0" fmla="*/ 146154 w 13630131"/>
              <a:gd name="connsiteY0" fmla="*/ 6468355 h 7704862"/>
              <a:gd name="connsiteX1" fmla="*/ 249115 w 13630131"/>
              <a:gd name="connsiteY1" fmla="*/ 4448602 h 7704862"/>
              <a:gd name="connsiteX2" fmla="*/ 1670154 w 13630131"/>
              <a:gd name="connsiteY2" fmla="*/ 506612 h 7704862"/>
              <a:gd name="connsiteX3" fmla="*/ 12517767 w 13630131"/>
              <a:gd name="connsiteY3" fmla="*/ 631797 h 7704862"/>
              <a:gd name="connsiteX4" fmla="*/ 13042097 w 13630131"/>
              <a:gd name="connsiteY4" fmla="*/ 5797069 h 7704862"/>
              <a:gd name="connsiteX5" fmla="*/ 10445854 w 13630131"/>
              <a:gd name="connsiteY5" fmla="*/ 7451698 h 7704862"/>
              <a:gd name="connsiteX6" fmla="*/ 1766311 w 13630131"/>
              <a:gd name="connsiteY6" fmla="*/ 7567812 h 7704862"/>
              <a:gd name="connsiteX7" fmla="*/ 146154 w 13630131"/>
              <a:gd name="connsiteY7" fmla="*/ 6468355 h 7704862"/>
              <a:gd name="connsiteX0" fmla="*/ 81896 w 13565873"/>
              <a:gd name="connsiteY0" fmla="*/ 6468355 h 7704862"/>
              <a:gd name="connsiteX1" fmla="*/ 184857 w 13565873"/>
              <a:gd name="connsiteY1" fmla="*/ 4448602 h 7704862"/>
              <a:gd name="connsiteX2" fmla="*/ 1605896 w 13565873"/>
              <a:gd name="connsiteY2" fmla="*/ 506612 h 7704862"/>
              <a:gd name="connsiteX3" fmla="*/ 12453509 w 13565873"/>
              <a:gd name="connsiteY3" fmla="*/ 631797 h 7704862"/>
              <a:gd name="connsiteX4" fmla="*/ 12977839 w 13565873"/>
              <a:gd name="connsiteY4" fmla="*/ 5797069 h 7704862"/>
              <a:gd name="connsiteX5" fmla="*/ 10381596 w 13565873"/>
              <a:gd name="connsiteY5" fmla="*/ 7451698 h 7704862"/>
              <a:gd name="connsiteX6" fmla="*/ 1702053 w 13565873"/>
              <a:gd name="connsiteY6" fmla="*/ 7567812 h 7704862"/>
              <a:gd name="connsiteX7" fmla="*/ 81896 w 13565873"/>
              <a:gd name="connsiteY7" fmla="*/ 6468355 h 7704862"/>
              <a:gd name="connsiteX0" fmla="*/ 96329 w 13808906"/>
              <a:gd name="connsiteY0" fmla="*/ 7166855 h 7662182"/>
              <a:gd name="connsiteX1" fmla="*/ 427890 w 13808906"/>
              <a:gd name="connsiteY1" fmla="*/ 4448602 h 7662182"/>
              <a:gd name="connsiteX2" fmla="*/ 1848929 w 13808906"/>
              <a:gd name="connsiteY2" fmla="*/ 506612 h 7662182"/>
              <a:gd name="connsiteX3" fmla="*/ 12696542 w 13808906"/>
              <a:gd name="connsiteY3" fmla="*/ 631797 h 7662182"/>
              <a:gd name="connsiteX4" fmla="*/ 13220872 w 13808906"/>
              <a:gd name="connsiteY4" fmla="*/ 5797069 h 7662182"/>
              <a:gd name="connsiteX5" fmla="*/ 10624629 w 13808906"/>
              <a:gd name="connsiteY5" fmla="*/ 7451698 h 7662182"/>
              <a:gd name="connsiteX6" fmla="*/ 1945086 w 13808906"/>
              <a:gd name="connsiteY6" fmla="*/ 7567812 h 7662182"/>
              <a:gd name="connsiteX7" fmla="*/ 96329 w 13808906"/>
              <a:gd name="connsiteY7" fmla="*/ 7166855 h 7662182"/>
              <a:gd name="connsiteX0" fmla="*/ 253751 w 13966328"/>
              <a:gd name="connsiteY0" fmla="*/ 7149504 h 7644831"/>
              <a:gd name="connsiteX1" fmla="*/ 204312 w 13966328"/>
              <a:gd name="connsiteY1" fmla="*/ 4151851 h 7644831"/>
              <a:gd name="connsiteX2" fmla="*/ 2006351 w 13966328"/>
              <a:gd name="connsiteY2" fmla="*/ 489261 h 7644831"/>
              <a:gd name="connsiteX3" fmla="*/ 12853964 w 13966328"/>
              <a:gd name="connsiteY3" fmla="*/ 614446 h 7644831"/>
              <a:gd name="connsiteX4" fmla="*/ 13378294 w 13966328"/>
              <a:gd name="connsiteY4" fmla="*/ 5779718 h 7644831"/>
              <a:gd name="connsiteX5" fmla="*/ 10782051 w 13966328"/>
              <a:gd name="connsiteY5" fmla="*/ 7434347 h 7644831"/>
              <a:gd name="connsiteX6" fmla="*/ 2102508 w 13966328"/>
              <a:gd name="connsiteY6" fmla="*/ 7550461 h 7644831"/>
              <a:gd name="connsiteX7" fmla="*/ 253751 w 13966328"/>
              <a:gd name="connsiteY7" fmla="*/ 7149504 h 7644831"/>
              <a:gd name="connsiteX0" fmla="*/ 158040 w 13870617"/>
              <a:gd name="connsiteY0" fmla="*/ 7149504 h 7644831"/>
              <a:gd name="connsiteX1" fmla="*/ 108601 w 13870617"/>
              <a:gd name="connsiteY1" fmla="*/ 4151851 h 7644831"/>
              <a:gd name="connsiteX2" fmla="*/ 1910640 w 13870617"/>
              <a:gd name="connsiteY2" fmla="*/ 489261 h 7644831"/>
              <a:gd name="connsiteX3" fmla="*/ 12758253 w 13870617"/>
              <a:gd name="connsiteY3" fmla="*/ 614446 h 7644831"/>
              <a:gd name="connsiteX4" fmla="*/ 13282583 w 13870617"/>
              <a:gd name="connsiteY4" fmla="*/ 5779718 h 7644831"/>
              <a:gd name="connsiteX5" fmla="*/ 10686340 w 13870617"/>
              <a:gd name="connsiteY5" fmla="*/ 7434347 h 7644831"/>
              <a:gd name="connsiteX6" fmla="*/ 2006797 w 13870617"/>
              <a:gd name="connsiteY6" fmla="*/ 7550461 h 7644831"/>
              <a:gd name="connsiteX7" fmla="*/ 158040 w 13870617"/>
              <a:gd name="connsiteY7" fmla="*/ 7149504 h 7644831"/>
              <a:gd name="connsiteX0" fmla="*/ 329595 w 14102363"/>
              <a:gd name="connsiteY0" fmla="*/ 7346045 h 7841372"/>
              <a:gd name="connsiteX1" fmla="*/ 280156 w 14102363"/>
              <a:gd name="connsiteY1" fmla="*/ 4348392 h 7841372"/>
              <a:gd name="connsiteX2" fmla="*/ 1205895 w 14102363"/>
              <a:gd name="connsiteY2" fmla="*/ 368302 h 7841372"/>
              <a:gd name="connsiteX3" fmla="*/ 12929808 w 14102363"/>
              <a:gd name="connsiteY3" fmla="*/ 810987 h 7841372"/>
              <a:gd name="connsiteX4" fmla="*/ 13454138 w 14102363"/>
              <a:gd name="connsiteY4" fmla="*/ 5976259 h 7841372"/>
              <a:gd name="connsiteX5" fmla="*/ 10857895 w 14102363"/>
              <a:gd name="connsiteY5" fmla="*/ 7630888 h 7841372"/>
              <a:gd name="connsiteX6" fmla="*/ 2178352 w 14102363"/>
              <a:gd name="connsiteY6" fmla="*/ 7747002 h 7841372"/>
              <a:gd name="connsiteX7" fmla="*/ 329595 w 14102363"/>
              <a:gd name="connsiteY7" fmla="*/ 7346045 h 7841372"/>
              <a:gd name="connsiteX0" fmla="*/ 597304 w 14370072"/>
              <a:gd name="connsiteY0" fmla="*/ 7347857 h 7843184"/>
              <a:gd name="connsiteX1" fmla="*/ 77965 w 14370072"/>
              <a:gd name="connsiteY1" fmla="*/ 4375604 h 7843184"/>
              <a:gd name="connsiteX2" fmla="*/ 1473604 w 14370072"/>
              <a:gd name="connsiteY2" fmla="*/ 370114 h 7843184"/>
              <a:gd name="connsiteX3" fmla="*/ 13197517 w 14370072"/>
              <a:gd name="connsiteY3" fmla="*/ 812799 h 7843184"/>
              <a:gd name="connsiteX4" fmla="*/ 13721847 w 14370072"/>
              <a:gd name="connsiteY4" fmla="*/ 5978071 h 7843184"/>
              <a:gd name="connsiteX5" fmla="*/ 11125604 w 14370072"/>
              <a:gd name="connsiteY5" fmla="*/ 7632700 h 7843184"/>
              <a:gd name="connsiteX6" fmla="*/ 2446061 w 14370072"/>
              <a:gd name="connsiteY6" fmla="*/ 7748814 h 7843184"/>
              <a:gd name="connsiteX7" fmla="*/ 597304 w 14370072"/>
              <a:gd name="connsiteY7" fmla="*/ 7347857 h 7843184"/>
              <a:gd name="connsiteX0" fmla="*/ 672193 w 14444961"/>
              <a:gd name="connsiteY0" fmla="*/ 7347857 h 7843184"/>
              <a:gd name="connsiteX1" fmla="*/ 152854 w 14444961"/>
              <a:gd name="connsiteY1" fmla="*/ 4375604 h 7843184"/>
              <a:gd name="connsiteX2" fmla="*/ 1548493 w 14444961"/>
              <a:gd name="connsiteY2" fmla="*/ 370114 h 7843184"/>
              <a:gd name="connsiteX3" fmla="*/ 13272406 w 14444961"/>
              <a:gd name="connsiteY3" fmla="*/ 812799 h 7843184"/>
              <a:gd name="connsiteX4" fmla="*/ 13796736 w 14444961"/>
              <a:gd name="connsiteY4" fmla="*/ 5978071 h 7843184"/>
              <a:gd name="connsiteX5" fmla="*/ 11200493 w 14444961"/>
              <a:gd name="connsiteY5" fmla="*/ 7632700 h 7843184"/>
              <a:gd name="connsiteX6" fmla="*/ 2520950 w 14444961"/>
              <a:gd name="connsiteY6" fmla="*/ 7748814 h 7843184"/>
              <a:gd name="connsiteX7" fmla="*/ 672193 w 14444961"/>
              <a:gd name="connsiteY7" fmla="*/ 7347857 h 7843184"/>
              <a:gd name="connsiteX0" fmla="*/ 672193 w 13915509"/>
              <a:gd name="connsiteY0" fmla="*/ 7451285 h 7946612"/>
              <a:gd name="connsiteX1" fmla="*/ 152854 w 13915509"/>
              <a:gd name="connsiteY1" fmla="*/ 4479032 h 7946612"/>
              <a:gd name="connsiteX2" fmla="*/ 1548493 w 13915509"/>
              <a:gd name="connsiteY2" fmla="*/ 473542 h 7946612"/>
              <a:gd name="connsiteX3" fmla="*/ 13272406 w 13915509"/>
              <a:gd name="connsiteY3" fmla="*/ 916227 h 7946612"/>
              <a:gd name="connsiteX4" fmla="*/ 13796736 w 13915509"/>
              <a:gd name="connsiteY4" fmla="*/ 6081499 h 7946612"/>
              <a:gd name="connsiteX5" fmla="*/ 11200493 w 13915509"/>
              <a:gd name="connsiteY5" fmla="*/ 7736128 h 7946612"/>
              <a:gd name="connsiteX6" fmla="*/ 2520950 w 13915509"/>
              <a:gd name="connsiteY6" fmla="*/ 7852242 h 7946612"/>
              <a:gd name="connsiteX7" fmla="*/ 672193 w 13915509"/>
              <a:gd name="connsiteY7" fmla="*/ 7451285 h 7946612"/>
              <a:gd name="connsiteX0" fmla="*/ 672193 w 14420992"/>
              <a:gd name="connsiteY0" fmla="*/ 7364539 h 7859866"/>
              <a:gd name="connsiteX1" fmla="*/ 152854 w 14420992"/>
              <a:gd name="connsiteY1" fmla="*/ 4392286 h 7859866"/>
              <a:gd name="connsiteX2" fmla="*/ 1548493 w 14420992"/>
              <a:gd name="connsiteY2" fmla="*/ 386796 h 7859866"/>
              <a:gd name="connsiteX3" fmla="*/ 13272406 w 14420992"/>
              <a:gd name="connsiteY3" fmla="*/ 829481 h 7859866"/>
              <a:gd name="connsiteX4" fmla="*/ 13745936 w 14420992"/>
              <a:gd name="connsiteY4" fmla="*/ 6324953 h 7859866"/>
              <a:gd name="connsiteX5" fmla="*/ 11200493 w 14420992"/>
              <a:gd name="connsiteY5" fmla="*/ 7649382 h 7859866"/>
              <a:gd name="connsiteX6" fmla="*/ 2520950 w 14420992"/>
              <a:gd name="connsiteY6" fmla="*/ 7765496 h 7859866"/>
              <a:gd name="connsiteX7" fmla="*/ 672193 w 14420992"/>
              <a:gd name="connsiteY7" fmla="*/ 7364539 h 7859866"/>
              <a:gd name="connsiteX0" fmla="*/ 672193 w 14272750"/>
              <a:gd name="connsiteY0" fmla="*/ 7364539 h 7859866"/>
              <a:gd name="connsiteX1" fmla="*/ 152854 w 14272750"/>
              <a:gd name="connsiteY1" fmla="*/ 4392286 h 7859866"/>
              <a:gd name="connsiteX2" fmla="*/ 1548493 w 14272750"/>
              <a:gd name="connsiteY2" fmla="*/ 386796 h 7859866"/>
              <a:gd name="connsiteX3" fmla="*/ 13272406 w 14272750"/>
              <a:gd name="connsiteY3" fmla="*/ 829481 h 7859866"/>
              <a:gd name="connsiteX4" fmla="*/ 13745936 w 14272750"/>
              <a:gd name="connsiteY4" fmla="*/ 6324953 h 7859866"/>
              <a:gd name="connsiteX5" fmla="*/ 11200493 w 14272750"/>
              <a:gd name="connsiteY5" fmla="*/ 7649382 h 7859866"/>
              <a:gd name="connsiteX6" fmla="*/ 2520950 w 14272750"/>
              <a:gd name="connsiteY6" fmla="*/ 7765496 h 7859866"/>
              <a:gd name="connsiteX7" fmla="*/ 672193 w 14272750"/>
              <a:gd name="connsiteY7" fmla="*/ 7364539 h 7859866"/>
              <a:gd name="connsiteX0" fmla="*/ 672193 w 14377692"/>
              <a:gd name="connsiteY0" fmla="*/ 7364539 h 7859866"/>
              <a:gd name="connsiteX1" fmla="*/ 152854 w 14377692"/>
              <a:gd name="connsiteY1" fmla="*/ 4392286 h 7859866"/>
              <a:gd name="connsiteX2" fmla="*/ 1548493 w 14377692"/>
              <a:gd name="connsiteY2" fmla="*/ 386796 h 7859866"/>
              <a:gd name="connsiteX3" fmla="*/ 13272406 w 14377692"/>
              <a:gd name="connsiteY3" fmla="*/ 829481 h 7859866"/>
              <a:gd name="connsiteX4" fmla="*/ 13745936 w 14377692"/>
              <a:gd name="connsiteY4" fmla="*/ 6324953 h 7859866"/>
              <a:gd name="connsiteX5" fmla="*/ 11200493 w 14377692"/>
              <a:gd name="connsiteY5" fmla="*/ 7649382 h 7859866"/>
              <a:gd name="connsiteX6" fmla="*/ 2520950 w 14377692"/>
              <a:gd name="connsiteY6" fmla="*/ 7765496 h 7859866"/>
              <a:gd name="connsiteX7" fmla="*/ 672193 w 14377692"/>
              <a:gd name="connsiteY7" fmla="*/ 7364539 h 7859866"/>
              <a:gd name="connsiteX0" fmla="*/ 672193 w 14504631"/>
              <a:gd name="connsiteY0" fmla="*/ 7400958 h 7896285"/>
              <a:gd name="connsiteX1" fmla="*/ 152854 w 14504631"/>
              <a:gd name="connsiteY1" fmla="*/ 4428705 h 7896285"/>
              <a:gd name="connsiteX2" fmla="*/ 1548493 w 14504631"/>
              <a:gd name="connsiteY2" fmla="*/ 423215 h 7896285"/>
              <a:gd name="connsiteX3" fmla="*/ 13272406 w 14504631"/>
              <a:gd name="connsiteY3" fmla="*/ 865900 h 7896285"/>
              <a:gd name="connsiteX4" fmla="*/ 14012636 w 14504631"/>
              <a:gd name="connsiteY4" fmla="*/ 7047172 h 7896285"/>
              <a:gd name="connsiteX5" fmla="*/ 11200493 w 14504631"/>
              <a:gd name="connsiteY5" fmla="*/ 7685801 h 7896285"/>
              <a:gd name="connsiteX6" fmla="*/ 2520950 w 14504631"/>
              <a:gd name="connsiteY6" fmla="*/ 7801915 h 7896285"/>
              <a:gd name="connsiteX7" fmla="*/ 672193 w 14504631"/>
              <a:gd name="connsiteY7" fmla="*/ 7400958 h 7896285"/>
              <a:gd name="connsiteX0" fmla="*/ 519965 w 14350162"/>
              <a:gd name="connsiteY0" fmla="*/ 7293654 h 7788981"/>
              <a:gd name="connsiteX1" fmla="*/ 626 w 14350162"/>
              <a:gd name="connsiteY1" fmla="*/ 4321401 h 7788981"/>
              <a:gd name="connsiteX2" fmla="*/ 1396265 w 14350162"/>
              <a:gd name="connsiteY2" fmla="*/ 315911 h 7788981"/>
              <a:gd name="connsiteX3" fmla="*/ 1429691 w 14350162"/>
              <a:gd name="connsiteY3" fmla="*/ 310023 h 7788981"/>
              <a:gd name="connsiteX4" fmla="*/ 13120178 w 14350162"/>
              <a:gd name="connsiteY4" fmla="*/ 758596 h 7788981"/>
              <a:gd name="connsiteX5" fmla="*/ 13860408 w 14350162"/>
              <a:gd name="connsiteY5" fmla="*/ 6939868 h 7788981"/>
              <a:gd name="connsiteX6" fmla="*/ 11048265 w 14350162"/>
              <a:gd name="connsiteY6" fmla="*/ 7578497 h 7788981"/>
              <a:gd name="connsiteX7" fmla="*/ 2368722 w 14350162"/>
              <a:gd name="connsiteY7" fmla="*/ 7694611 h 7788981"/>
              <a:gd name="connsiteX8" fmla="*/ 519965 w 14350162"/>
              <a:gd name="connsiteY8" fmla="*/ 7293654 h 7788981"/>
              <a:gd name="connsiteX0" fmla="*/ 520287 w 14188000"/>
              <a:gd name="connsiteY0" fmla="*/ 7628137 h 8123464"/>
              <a:gd name="connsiteX1" fmla="*/ 948 w 14188000"/>
              <a:gd name="connsiteY1" fmla="*/ 4655884 h 8123464"/>
              <a:gd name="connsiteX2" fmla="*/ 1396587 w 14188000"/>
              <a:gd name="connsiteY2" fmla="*/ 650394 h 8123464"/>
              <a:gd name="connsiteX3" fmla="*/ 3937102 w 14188000"/>
              <a:gd name="connsiteY3" fmla="*/ 47580 h 8123464"/>
              <a:gd name="connsiteX4" fmla="*/ 13120500 w 14188000"/>
              <a:gd name="connsiteY4" fmla="*/ 1093079 h 8123464"/>
              <a:gd name="connsiteX5" fmla="*/ 13860730 w 14188000"/>
              <a:gd name="connsiteY5" fmla="*/ 7274351 h 8123464"/>
              <a:gd name="connsiteX6" fmla="*/ 11048587 w 14188000"/>
              <a:gd name="connsiteY6" fmla="*/ 7912980 h 8123464"/>
              <a:gd name="connsiteX7" fmla="*/ 2369044 w 14188000"/>
              <a:gd name="connsiteY7" fmla="*/ 8029094 h 8123464"/>
              <a:gd name="connsiteX8" fmla="*/ 520287 w 14188000"/>
              <a:gd name="connsiteY8" fmla="*/ 7628137 h 8123464"/>
              <a:gd name="connsiteX0" fmla="*/ 696931 w 14364645"/>
              <a:gd name="connsiteY0" fmla="*/ 7651222 h 8146549"/>
              <a:gd name="connsiteX1" fmla="*/ 177592 w 14364645"/>
              <a:gd name="connsiteY1" fmla="*/ 4678969 h 8146549"/>
              <a:gd name="connsiteX2" fmla="*/ 367441 w 14364645"/>
              <a:gd name="connsiteY2" fmla="*/ 589908 h 8146549"/>
              <a:gd name="connsiteX3" fmla="*/ 4113746 w 14364645"/>
              <a:gd name="connsiteY3" fmla="*/ 70665 h 8146549"/>
              <a:gd name="connsiteX4" fmla="*/ 13297144 w 14364645"/>
              <a:gd name="connsiteY4" fmla="*/ 1116164 h 8146549"/>
              <a:gd name="connsiteX5" fmla="*/ 14037374 w 14364645"/>
              <a:gd name="connsiteY5" fmla="*/ 7297436 h 8146549"/>
              <a:gd name="connsiteX6" fmla="*/ 11225231 w 14364645"/>
              <a:gd name="connsiteY6" fmla="*/ 7936065 h 8146549"/>
              <a:gd name="connsiteX7" fmla="*/ 2545688 w 14364645"/>
              <a:gd name="connsiteY7" fmla="*/ 8052179 h 8146549"/>
              <a:gd name="connsiteX8" fmla="*/ 696931 w 14364645"/>
              <a:gd name="connsiteY8" fmla="*/ 7651222 h 8146549"/>
              <a:gd name="connsiteX0" fmla="*/ 786676 w 14378724"/>
              <a:gd name="connsiteY0" fmla="*/ 7705140 h 8200467"/>
              <a:gd name="connsiteX1" fmla="*/ 267337 w 14378724"/>
              <a:gd name="connsiteY1" fmla="*/ 4732887 h 8200467"/>
              <a:gd name="connsiteX2" fmla="*/ 457186 w 14378724"/>
              <a:gd name="connsiteY2" fmla="*/ 643826 h 8200467"/>
              <a:gd name="connsiteX3" fmla="*/ 5468975 w 14378724"/>
              <a:gd name="connsiteY3" fmla="*/ 52951 h 8200467"/>
              <a:gd name="connsiteX4" fmla="*/ 13386889 w 14378724"/>
              <a:gd name="connsiteY4" fmla="*/ 1170082 h 8200467"/>
              <a:gd name="connsiteX5" fmla="*/ 14127119 w 14378724"/>
              <a:gd name="connsiteY5" fmla="*/ 7351354 h 8200467"/>
              <a:gd name="connsiteX6" fmla="*/ 11314976 w 14378724"/>
              <a:gd name="connsiteY6" fmla="*/ 7989983 h 8200467"/>
              <a:gd name="connsiteX7" fmla="*/ 2635433 w 14378724"/>
              <a:gd name="connsiteY7" fmla="*/ 8106097 h 8200467"/>
              <a:gd name="connsiteX8" fmla="*/ 786676 w 14378724"/>
              <a:gd name="connsiteY8" fmla="*/ 7705140 h 8200467"/>
              <a:gd name="connsiteX0" fmla="*/ 786676 w 14201192"/>
              <a:gd name="connsiteY0" fmla="*/ 7705140 h 8200467"/>
              <a:gd name="connsiteX1" fmla="*/ 267337 w 14201192"/>
              <a:gd name="connsiteY1" fmla="*/ 4732887 h 8200467"/>
              <a:gd name="connsiteX2" fmla="*/ 457186 w 14201192"/>
              <a:gd name="connsiteY2" fmla="*/ 643826 h 8200467"/>
              <a:gd name="connsiteX3" fmla="*/ 5468975 w 14201192"/>
              <a:gd name="connsiteY3" fmla="*/ 52951 h 8200467"/>
              <a:gd name="connsiteX4" fmla="*/ 13386889 w 14201192"/>
              <a:gd name="connsiteY4" fmla="*/ 1170082 h 8200467"/>
              <a:gd name="connsiteX5" fmla="*/ 13384208 w 14201192"/>
              <a:gd name="connsiteY5" fmla="*/ 1175171 h 8200467"/>
              <a:gd name="connsiteX6" fmla="*/ 14127119 w 14201192"/>
              <a:gd name="connsiteY6" fmla="*/ 7351354 h 8200467"/>
              <a:gd name="connsiteX7" fmla="*/ 11314976 w 14201192"/>
              <a:gd name="connsiteY7" fmla="*/ 7989983 h 8200467"/>
              <a:gd name="connsiteX8" fmla="*/ 2635433 w 14201192"/>
              <a:gd name="connsiteY8" fmla="*/ 8106097 h 8200467"/>
              <a:gd name="connsiteX9" fmla="*/ 786676 w 14201192"/>
              <a:gd name="connsiteY9" fmla="*/ 7705140 h 8200467"/>
              <a:gd name="connsiteX0" fmla="*/ 786676 w 15687342"/>
              <a:gd name="connsiteY0" fmla="*/ 7705140 h 8200467"/>
              <a:gd name="connsiteX1" fmla="*/ 267337 w 15687342"/>
              <a:gd name="connsiteY1" fmla="*/ 4732887 h 8200467"/>
              <a:gd name="connsiteX2" fmla="*/ 457186 w 15687342"/>
              <a:gd name="connsiteY2" fmla="*/ 643826 h 8200467"/>
              <a:gd name="connsiteX3" fmla="*/ 5468975 w 15687342"/>
              <a:gd name="connsiteY3" fmla="*/ 52951 h 8200467"/>
              <a:gd name="connsiteX4" fmla="*/ 13386889 w 15687342"/>
              <a:gd name="connsiteY4" fmla="*/ 1170082 h 8200467"/>
              <a:gd name="connsiteX5" fmla="*/ 15676404 w 15687342"/>
              <a:gd name="connsiteY5" fmla="*/ 2560039 h 8200467"/>
              <a:gd name="connsiteX6" fmla="*/ 14127119 w 15687342"/>
              <a:gd name="connsiteY6" fmla="*/ 7351354 h 8200467"/>
              <a:gd name="connsiteX7" fmla="*/ 11314976 w 15687342"/>
              <a:gd name="connsiteY7" fmla="*/ 7989983 h 8200467"/>
              <a:gd name="connsiteX8" fmla="*/ 2635433 w 15687342"/>
              <a:gd name="connsiteY8" fmla="*/ 8106097 h 8200467"/>
              <a:gd name="connsiteX9" fmla="*/ 786676 w 15687342"/>
              <a:gd name="connsiteY9" fmla="*/ 7705140 h 8200467"/>
              <a:gd name="connsiteX0" fmla="*/ 786676 w 15687342"/>
              <a:gd name="connsiteY0" fmla="*/ 7714185 h 8209512"/>
              <a:gd name="connsiteX1" fmla="*/ 267337 w 15687342"/>
              <a:gd name="connsiteY1" fmla="*/ 4741932 h 8209512"/>
              <a:gd name="connsiteX2" fmla="*/ 457186 w 15687342"/>
              <a:gd name="connsiteY2" fmla="*/ 652871 h 8209512"/>
              <a:gd name="connsiteX3" fmla="*/ 5468975 w 15687342"/>
              <a:gd name="connsiteY3" fmla="*/ 61996 h 8209512"/>
              <a:gd name="connsiteX4" fmla="*/ 11572234 w 15687342"/>
              <a:gd name="connsiteY4" fmla="*/ 212108 h 8209512"/>
              <a:gd name="connsiteX5" fmla="*/ 15676404 w 15687342"/>
              <a:gd name="connsiteY5" fmla="*/ 2569084 h 8209512"/>
              <a:gd name="connsiteX6" fmla="*/ 14127119 w 15687342"/>
              <a:gd name="connsiteY6" fmla="*/ 7360399 h 8209512"/>
              <a:gd name="connsiteX7" fmla="*/ 11314976 w 15687342"/>
              <a:gd name="connsiteY7" fmla="*/ 7999028 h 8209512"/>
              <a:gd name="connsiteX8" fmla="*/ 2635433 w 15687342"/>
              <a:gd name="connsiteY8" fmla="*/ 8115142 h 8209512"/>
              <a:gd name="connsiteX9" fmla="*/ 786676 w 15687342"/>
              <a:gd name="connsiteY9" fmla="*/ 7714185 h 8209512"/>
              <a:gd name="connsiteX0" fmla="*/ 786676 w 14497986"/>
              <a:gd name="connsiteY0" fmla="*/ 7705142 h 8200469"/>
              <a:gd name="connsiteX1" fmla="*/ 267337 w 14497986"/>
              <a:gd name="connsiteY1" fmla="*/ 4732889 h 8200469"/>
              <a:gd name="connsiteX2" fmla="*/ 457186 w 14497986"/>
              <a:gd name="connsiteY2" fmla="*/ 643828 h 8200469"/>
              <a:gd name="connsiteX3" fmla="*/ 5468975 w 14497986"/>
              <a:gd name="connsiteY3" fmla="*/ 52953 h 8200469"/>
              <a:gd name="connsiteX4" fmla="*/ 11572234 w 14497986"/>
              <a:gd name="connsiteY4" fmla="*/ 203065 h 8200469"/>
              <a:gd name="connsiteX5" fmla="*/ 14387044 w 14497986"/>
              <a:gd name="connsiteY5" fmla="*/ 1831792 h 8200469"/>
              <a:gd name="connsiteX6" fmla="*/ 14127119 w 14497986"/>
              <a:gd name="connsiteY6" fmla="*/ 7351356 h 8200469"/>
              <a:gd name="connsiteX7" fmla="*/ 11314976 w 14497986"/>
              <a:gd name="connsiteY7" fmla="*/ 7989985 h 8200469"/>
              <a:gd name="connsiteX8" fmla="*/ 2635433 w 14497986"/>
              <a:gd name="connsiteY8" fmla="*/ 8106099 h 8200469"/>
              <a:gd name="connsiteX9" fmla="*/ 786676 w 14497986"/>
              <a:gd name="connsiteY9" fmla="*/ 7705142 h 8200469"/>
              <a:gd name="connsiteX0" fmla="*/ 786676 w 14497987"/>
              <a:gd name="connsiteY0" fmla="*/ 7831646 h 8326973"/>
              <a:gd name="connsiteX1" fmla="*/ 267337 w 14497987"/>
              <a:gd name="connsiteY1" fmla="*/ 4859393 h 8326973"/>
              <a:gd name="connsiteX2" fmla="*/ 457186 w 14497987"/>
              <a:gd name="connsiteY2" fmla="*/ 770332 h 8326973"/>
              <a:gd name="connsiteX3" fmla="*/ 5468975 w 14497987"/>
              <a:gd name="connsiteY3" fmla="*/ 179457 h 8326973"/>
              <a:gd name="connsiteX4" fmla="*/ 13100364 w 14497987"/>
              <a:gd name="connsiteY4" fmla="*/ 102736 h 8326973"/>
              <a:gd name="connsiteX5" fmla="*/ 14387044 w 14497987"/>
              <a:gd name="connsiteY5" fmla="*/ 1958296 h 8326973"/>
              <a:gd name="connsiteX6" fmla="*/ 14127119 w 14497987"/>
              <a:gd name="connsiteY6" fmla="*/ 7477860 h 8326973"/>
              <a:gd name="connsiteX7" fmla="*/ 11314976 w 14497987"/>
              <a:gd name="connsiteY7" fmla="*/ 8116489 h 8326973"/>
              <a:gd name="connsiteX8" fmla="*/ 2635433 w 14497987"/>
              <a:gd name="connsiteY8" fmla="*/ 8232603 h 8326973"/>
              <a:gd name="connsiteX9" fmla="*/ 786676 w 14497987"/>
              <a:gd name="connsiteY9" fmla="*/ 7831646 h 8326973"/>
              <a:gd name="connsiteX0" fmla="*/ 792677 w 14503988"/>
              <a:gd name="connsiteY0" fmla="*/ 8002327 h 8497654"/>
              <a:gd name="connsiteX1" fmla="*/ 273338 w 14503988"/>
              <a:gd name="connsiteY1" fmla="*/ 5030074 h 8497654"/>
              <a:gd name="connsiteX2" fmla="*/ 463187 w 14503988"/>
              <a:gd name="connsiteY2" fmla="*/ 941013 h 8497654"/>
              <a:gd name="connsiteX3" fmla="*/ 5558546 w 14503988"/>
              <a:gd name="connsiteY3" fmla="*/ 15860 h 8497654"/>
              <a:gd name="connsiteX4" fmla="*/ 13106365 w 14503988"/>
              <a:gd name="connsiteY4" fmla="*/ 273417 h 8497654"/>
              <a:gd name="connsiteX5" fmla="*/ 14393045 w 14503988"/>
              <a:gd name="connsiteY5" fmla="*/ 2128977 h 8497654"/>
              <a:gd name="connsiteX6" fmla="*/ 14133120 w 14503988"/>
              <a:gd name="connsiteY6" fmla="*/ 7648541 h 8497654"/>
              <a:gd name="connsiteX7" fmla="*/ 11320977 w 14503988"/>
              <a:gd name="connsiteY7" fmla="*/ 8287170 h 8497654"/>
              <a:gd name="connsiteX8" fmla="*/ 2641434 w 14503988"/>
              <a:gd name="connsiteY8" fmla="*/ 8403284 h 8497654"/>
              <a:gd name="connsiteX9" fmla="*/ 792677 w 14503988"/>
              <a:gd name="connsiteY9" fmla="*/ 8002327 h 8497654"/>
              <a:gd name="connsiteX0" fmla="*/ 792677 w 14503988"/>
              <a:gd name="connsiteY0" fmla="*/ 8018274 h 8513601"/>
              <a:gd name="connsiteX1" fmla="*/ 273338 w 14503988"/>
              <a:gd name="connsiteY1" fmla="*/ 5046021 h 8513601"/>
              <a:gd name="connsiteX2" fmla="*/ 463187 w 14503988"/>
              <a:gd name="connsiteY2" fmla="*/ 956960 h 8513601"/>
              <a:gd name="connsiteX3" fmla="*/ 5558546 w 14503988"/>
              <a:gd name="connsiteY3" fmla="*/ 31807 h 8513601"/>
              <a:gd name="connsiteX4" fmla="*/ 13106365 w 14503988"/>
              <a:gd name="connsiteY4" fmla="*/ 289364 h 8513601"/>
              <a:gd name="connsiteX5" fmla="*/ 14393045 w 14503988"/>
              <a:gd name="connsiteY5" fmla="*/ 2144924 h 8513601"/>
              <a:gd name="connsiteX6" fmla="*/ 14133120 w 14503988"/>
              <a:gd name="connsiteY6" fmla="*/ 7664488 h 8513601"/>
              <a:gd name="connsiteX7" fmla="*/ 11320977 w 14503988"/>
              <a:gd name="connsiteY7" fmla="*/ 8303117 h 8513601"/>
              <a:gd name="connsiteX8" fmla="*/ 2641434 w 14503988"/>
              <a:gd name="connsiteY8" fmla="*/ 8419231 h 8513601"/>
              <a:gd name="connsiteX9" fmla="*/ 792677 w 14503988"/>
              <a:gd name="connsiteY9" fmla="*/ 8018274 h 8513601"/>
              <a:gd name="connsiteX0" fmla="*/ 728462 w 14439773"/>
              <a:gd name="connsiteY0" fmla="*/ 8205125 h 8700452"/>
              <a:gd name="connsiteX1" fmla="*/ 209123 w 14439773"/>
              <a:gd name="connsiteY1" fmla="*/ 5232872 h 8700452"/>
              <a:gd name="connsiteX2" fmla="*/ 494481 w 14439773"/>
              <a:gd name="connsiteY2" fmla="*/ 475254 h 8700452"/>
              <a:gd name="connsiteX3" fmla="*/ 5494331 w 14439773"/>
              <a:gd name="connsiteY3" fmla="*/ 218658 h 8700452"/>
              <a:gd name="connsiteX4" fmla="*/ 13042150 w 14439773"/>
              <a:gd name="connsiteY4" fmla="*/ 476215 h 8700452"/>
              <a:gd name="connsiteX5" fmla="*/ 14328830 w 14439773"/>
              <a:gd name="connsiteY5" fmla="*/ 2331775 h 8700452"/>
              <a:gd name="connsiteX6" fmla="*/ 14068905 w 14439773"/>
              <a:gd name="connsiteY6" fmla="*/ 7851339 h 8700452"/>
              <a:gd name="connsiteX7" fmla="*/ 11256762 w 14439773"/>
              <a:gd name="connsiteY7" fmla="*/ 8489968 h 8700452"/>
              <a:gd name="connsiteX8" fmla="*/ 2577219 w 14439773"/>
              <a:gd name="connsiteY8" fmla="*/ 8606082 h 8700452"/>
              <a:gd name="connsiteX9" fmla="*/ 728462 w 14439773"/>
              <a:gd name="connsiteY9" fmla="*/ 8205125 h 8700452"/>
              <a:gd name="connsiteX0" fmla="*/ 735100 w 14446411"/>
              <a:gd name="connsiteY0" fmla="*/ 8454264 h 8949591"/>
              <a:gd name="connsiteX1" fmla="*/ 215761 w 14446411"/>
              <a:gd name="connsiteY1" fmla="*/ 5482011 h 8949591"/>
              <a:gd name="connsiteX2" fmla="*/ 501119 w 14446411"/>
              <a:gd name="connsiteY2" fmla="*/ 724393 h 8949591"/>
              <a:gd name="connsiteX3" fmla="*/ 5596477 w 14446411"/>
              <a:gd name="connsiteY3" fmla="*/ 61887 h 8949591"/>
              <a:gd name="connsiteX4" fmla="*/ 13048788 w 14446411"/>
              <a:gd name="connsiteY4" fmla="*/ 725354 h 8949591"/>
              <a:gd name="connsiteX5" fmla="*/ 14335468 w 14446411"/>
              <a:gd name="connsiteY5" fmla="*/ 2580914 h 8949591"/>
              <a:gd name="connsiteX6" fmla="*/ 14075543 w 14446411"/>
              <a:gd name="connsiteY6" fmla="*/ 8100478 h 8949591"/>
              <a:gd name="connsiteX7" fmla="*/ 11263400 w 14446411"/>
              <a:gd name="connsiteY7" fmla="*/ 8739107 h 8949591"/>
              <a:gd name="connsiteX8" fmla="*/ 2583857 w 14446411"/>
              <a:gd name="connsiteY8" fmla="*/ 8855221 h 8949591"/>
              <a:gd name="connsiteX9" fmla="*/ 735100 w 14446411"/>
              <a:gd name="connsiteY9" fmla="*/ 8454264 h 8949591"/>
              <a:gd name="connsiteX0" fmla="*/ 735100 w 14446411"/>
              <a:gd name="connsiteY0" fmla="*/ 8528425 h 9023752"/>
              <a:gd name="connsiteX1" fmla="*/ 215761 w 14446411"/>
              <a:gd name="connsiteY1" fmla="*/ 5556172 h 9023752"/>
              <a:gd name="connsiteX2" fmla="*/ 501119 w 14446411"/>
              <a:gd name="connsiteY2" fmla="*/ 798554 h 9023752"/>
              <a:gd name="connsiteX3" fmla="*/ 5596477 w 14446411"/>
              <a:gd name="connsiteY3" fmla="*/ 136048 h 9023752"/>
              <a:gd name="connsiteX4" fmla="*/ 13263682 w 14446411"/>
              <a:gd name="connsiteY4" fmla="*/ 226465 h 9023752"/>
              <a:gd name="connsiteX5" fmla="*/ 14335468 w 14446411"/>
              <a:gd name="connsiteY5" fmla="*/ 2655075 h 9023752"/>
              <a:gd name="connsiteX6" fmla="*/ 14075543 w 14446411"/>
              <a:gd name="connsiteY6" fmla="*/ 8174639 h 9023752"/>
              <a:gd name="connsiteX7" fmla="*/ 11263400 w 14446411"/>
              <a:gd name="connsiteY7" fmla="*/ 8813268 h 9023752"/>
              <a:gd name="connsiteX8" fmla="*/ 2583857 w 14446411"/>
              <a:gd name="connsiteY8" fmla="*/ 8929382 h 9023752"/>
              <a:gd name="connsiteX9" fmla="*/ 735100 w 14446411"/>
              <a:gd name="connsiteY9" fmla="*/ 8528425 h 9023752"/>
              <a:gd name="connsiteX0" fmla="*/ 194692 w 14419954"/>
              <a:gd name="connsiteY0" fmla="*/ 8755874 h 9057365"/>
              <a:gd name="connsiteX1" fmla="*/ 189304 w 14419954"/>
              <a:gd name="connsiteY1" fmla="*/ 5556172 h 9057365"/>
              <a:gd name="connsiteX2" fmla="*/ 474662 w 14419954"/>
              <a:gd name="connsiteY2" fmla="*/ 798554 h 9057365"/>
              <a:gd name="connsiteX3" fmla="*/ 5570020 w 14419954"/>
              <a:gd name="connsiteY3" fmla="*/ 136048 h 9057365"/>
              <a:gd name="connsiteX4" fmla="*/ 13237225 w 14419954"/>
              <a:gd name="connsiteY4" fmla="*/ 226465 h 9057365"/>
              <a:gd name="connsiteX5" fmla="*/ 14309011 w 14419954"/>
              <a:gd name="connsiteY5" fmla="*/ 2655075 h 9057365"/>
              <a:gd name="connsiteX6" fmla="*/ 14049086 w 14419954"/>
              <a:gd name="connsiteY6" fmla="*/ 8174639 h 9057365"/>
              <a:gd name="connsiteX7" fmla="*/ 11236943 w 14419954"/>
              <a:gd name="connsiteY7" fmla="*/ 8813268 h 9057365"/>
              <a:gd name="connsiteX8" fmla="*/ 2557400 w 14419954"/>
              <a:gd name="connsiteY8" fmla="*/ 8929382 h 9057365"/>
              <a:gd name="connsiteX9" fmla="*/ 194692 w 14419954"/>
              <a:gd name="connsiteY9" fmla="*/ 8755874 h 9057365"/>
              <a:gd name="connsiteX0" fmla="*/ 299790 w 14525052"/>
              <a:gd name="connsiteY0" fmla="*/ 8755874 h 9071647"/>
              <a:gd name="connsiteX1" fmla="*/ 84148 w 14525052"/>
              <a:gd name="connsiteY1" fmla="*/ 5355483 h 9071647"/>
              <a:gd name="connsiteX2" fmla="*/ 579760 w 14525052"/>
              <a:gd name="connsiteY2" fmla="*/ 798554 h 9071647"/>
              <a:gd name="connsiteX3" fmla="*/ 5675118 w 14525052"/>
              <a:gd name="connsiteY3" fmla="*/ 136048 h 9071647"/>
              <a:gd name="connsiteX4" fmla="*/ 13342323 w 14525052"/>
              <a:gd name="connsiteY4" fmla="*/ 226465 h 9071647"/>
              <a:gd name="connsiteX5" fmla="*/ 14414109 w 14525052"/>
              <a:gd name="connsiteY5" fmla="*/ 2655075 h 9071647"/>
              <a:gd name="connsiteX6" fmla="*/ 14154184 w 14525052"/>
              <a:gd name="connsiteY6" fmla="*/ 8174639 h 9071647"/>
              <a:gd name="connsiteX7" fmla="*/ 11342041 w 14525052"/>
              <a:gd name="connsiteY7" fmla="*/ 8813268 h 9071647"/>
              <a:gd name="connsiteX8" fmla="*/ 2662498 w 14525052"/>
              <a:gd name="connsiteY8" fmla="*/ 8929382 h 9071647"/>
              <a:gd name="connsiteX9" fmla="*/ 299790 w 14525052"/>
              <a:gd name="connsiteY9" fmla="*/ 8755874 h 9071647"/>
              <a:gd name="connsiteX0" fmla="*/ 407053 w 14632315"/>
              <a:gd name="connsiteY0" fmla="*/ 8874408 h 9190179"/>
              <a:gd name="connsiteX1" fmla="*/ 191411 w 14632315"/>
              <a:gd name="connsiteY1" fmla="*/ 5474017 h 9190179"/>
              <a:gd name="connsiteX2" fmla="*/ 511812 w 14632315"/>
              <a:gd name="connsiteY2" fmla="*/ 475570 h 9190179"/>
              <a:gd name="connsiteX3" fmla="*/ 5782381 w 14632315"/>
              <a:gd name="connsiteY3" fmla="*/ 254582 h 9190179"/>
              <a:gd name="connsiteX4" fmla="*/ 13449586 w 14632315"/>
              <a:gd name="connsiteY4" fmla="*/ 344999 h 9190179"/>
              <a:gd name="connsiteX5" fmla="*/ 14521372 w 14632315"/>
              <a:gd name="connsiteY5" fmla="*/ 2773609 h 9190179"/>
              <a:gd name="connsiteX6" fmla="*/ 14261447 w 14632315"/>
              <a:gd name="connsiteY6" fmla="*/ 8293173 h 9190179"/>
              <a:gd name="connsiteX7" fmla="*/ 11449304 w 14632315"/>
              <a:gd name="connsiteY7" fmla="*/ 8931802 h 9190179"/>
              <a:gd name="connsiteX8" fmla="*/ 2769761 w 14632315"/>
              <a:gd name="connsiteY8" fmla="*/ 9047916 h 9190179"/>
              <a:gd name="connsiteX9" fmla="*/ 407053 w 14632315"/>
              <a:gd name="connsiteY9" fmla="*/ 8874408 h 9190179"/>
              <a:gd name="connsiteX0" fmla="*/ 456498 w 14681760"/>
              <a:gd name="connsiteY0" fmla="*/ 8755874 h 9071647"/>
              <a:gd name="connsiteX1" fmla="*/ 240856 w 14681760"/>
              <a:gd name="connsiteY1" fmla="*/ 5355483 h 9071647"/>
              <a:gd name="connsiteX2" fmla="*/ 561257 w 14681760"/>
              <a:gd name="connsiteY2" fmla="*/ 357036 h 9071647"/>
              <a:gd name="connsiteX3" fmla="*/ 5831826 w 14681760"/>
              <a:gd name="connsiteY3" fmla="*/ 136048 h 9071647"/>
              <a:gd name="connsiteX4" fmla="*/ 13499031 w 14681760"/>
              <a:gd name="connsiteY4" fmla="*/ 226465 h 9071647"/>
              <a:gd name="connsiteX5" fmla="*/ 14570817 w 14681760"/>
              <a:gd name="connsiteY5" fmla="*/ 2655075 h 9071647"/>
              <a:gd name="connsiteX6" fmla="*/ 14310892 w 14681760"/>
              <a:gd name="connsiteY6" fmla="*/ 8174639 h 9071647"/>
              <a:gd name="connsiteX7" fmla="*/ 11498749 w 14681760"/>
              <a:gd name="connsiteY7" fmla="*/ 8813268 h 9071647"/>
              <a:gd name="connsiteX8" fmla="*/ 2819206 w 14681760"/>
              <a:gd name="connsiteY8" fmla="*/ 8929382 h 9071647"/>
              <a:gd name="connsiteX9" fmla="*/ 456498 w 14681760"/>
              <a:gd name="connsiteY9" fmla="*/ 8755874 h 9071647"/>
              <a:gd name="connsiteX0" fmla="*/ 410051 w 14635313"/>
              <a:gd name="connsiteY0" fmla="*/ 8891677 h 9207449"/>
              <a:gd name="connsiteX1" fmla="*/ 194409 w 14635313"/>
              <a:gd name="connsiteY1" fmla="*/ 5491286 h 9207449"/>
              <a:gd name="connsiteX2" fmla="*/ 584895 w 14635313"/>
              <a:gd name="connsiteY2" fmla="*/ 11184 h 9207449"/>
              <a:gd name="connsiteX3" fmla="*/ 5785379 w 14635313"/>
              <a:gd name="connsiteY3" fmla="*/ 271851 h 9207449"/>
              <a:gd name="connsiteX4" fmla="*/ 13452584 w 14635313"/>
              <a:gd name="connsiteY4" fmla="*/ 362268 h 9207449"/>
              <a:gd name="connsiteX5" fmla="*/ 14524370 w 14635313"/>
              <a:gd name="connsiteY5" fmla="*/ 2790878 h 9207449"/>
              <a:gd name="connsiteX6" fmla="*/ 14264445 w 14635313"/>
              <a:gd name="connsiteY6" fmla="*/ 8310442 h 9207449"/>
              <a:gd name="connsiteX7" fmla="*/ 11452302 w 14635313"/>
              <a:gd name="connsiteY7" fmla="*/ 8949071 h 9207449"/>
              <a:gd name="connsiteX8" fmla="*/ 2772759 w 14635313"/>
              <a:gd name="connsiteY8" fmla="*/ 9065185 h 9207449"/>
              <a:gd name="connsiteX9" fmla="*/ 410051 w 14635313"/>
              <a:gd name="connsiteY9" fmla="*/ 8891677 h 9207449"/>
              <a:gd name="connsiteX0" fmla="*/ 385902 w 14611164"/>
              <a:gd name="connsiteY0" fmla="*/ 9645873 h 9961645"/>
              <a:gd name="connsiteX1" fmla="*/ 170260 w 14611164"/>
              <a:gd name="connsiteY1" fmla="*/ 6245482 h 9961645"/>
              <a:gd name="connsiteX2" fmla="*/ 560746 w 14611164"/>
              <a:gd name="connsiteY2" fmla="*/ 765380 h 9961645"/>
              <a:gd name="connsiteX3" fmla="*/ 6111652 w 14611164"/>
              <a:gd name="connsiteY3" fmla="*/ 89495 h 9961645"/>
              <a:gd name="connsiteX4" fmla="*/ 13428435 w 14611164"/>
              <a:gd name="connsiteY4" fmla="*/ 1116464 h 9961645"/>
              <a:gd name="connsiteX5" fmla="*/ 14500221 w 14611164"/>
              <a:gd name="connsiteY5" fmla="*/ 3545074 h 9961645"/>
              <a:gd name="connsiteX6" fmla="*/ 14240296 w 14611164"/>
              <a:gd name="connsiteY6" fmla="*/ 9064638 h 9961645"/>
              <a:gd name="connsiteX7" fmla="*/ 11428153 w 14611164"/>
              <a:gd name="connsiteY7" fmla="*/ 9703267 h 9961645"/>
              <a:gd name="connsiteX8" fmla="*/ 2748610 w 14611164"/>
              <a:gd name="connsiteY8" fmla="*/ 9819381 h 9961645"/>
              <a:gd name="connsiteX9" fmla="*/ 385902 w 14611164"/>
              <a:gd name="connsiteY9" fmla="*/ 9645873 h 9961645"/>
              <a:gd name="connsiteX0" fmla="*/ 385902 w 14611164"/>
              <a:gd name="connsiteY0" fmla="*/ 10081604 h 10397376"/>
              <a:gd name="connsiteX1" fmla="*/ 170260 w 14611164"/>
              <a:gd name="connsiteY1" fmla="*/ 6681213 h 10397376"/>
              <a:gd name="connsiteX2" fmla="*/ 560746 w 14611164"/>
              <a:gd name="connsiteY2" fmla="*/ 1201111 h 10397376"/>
              <a:gd name="connsiteX3" fmla="*/ 6111652 w 14611164"/>
              <a:gd name="connsiteY3" fmla="*/ 525226 h 10397376"/>
              <a:gd name="connsiteX4" fmla="*/ 13394106 w 14611164"/>
              <a:gd name="connsiteY4" fmla="*/ 198302 h 10397376"/>
              <a:gd name="connsiteX5" fmla="*/ 14500221 w 14611164"/>
              <a:gd name="connsiteY5" fmla="*/ 3980805 h 10397376"/>
              <a:gd name="connsiteX6" fmla="*/ 14240296 w 14611164"/>
              <a:gd name="connsiteY6" fmla="*/ 9500369 h 10397376"/>
              <a:gd name="connsiteX7" fmla="*/ 11428153 w 14611164"/>
              <a:gd name="connsiteY7" fmla="*/ 10138998 h 10397376"/>
              <a:gd name="connsiteX8" fmla="*/ 2748610 w 14611164"/>
              <a:gd name="connsiteY8" fmla="*/ 10255112 h 10397376"/>
              <a:gd name="connsiteX9" fmla="*/ 385902 w 14611164"/>
              <a:gd name="connsiteY9" fmla="*/ 10081604 h 10397376"/>
              <a:gd name="connsiteX0" fmla="*/ 385902 w 14611164"/>
              <a:gd name="connsiteY0" fmla="*/ 9884370 h 10200142"/>
              <a:gd name="connsiteX1" fmla="*/ 170260 w 14611164"/>
              <a:gd name="connsiteY1" fmla="*/ 6483979 h 10200142"/>
              <a:gd name="connsiteX2" fmla="*/ 560746 w 14611164"/>
              <a:gd name="connsiteY2" fmla="*/ 1003877 h 10200142"/>
              <a:gd name="connsiteX3" fmla="*/ 6111652 w 14611164"/>
              <a:gd name="connsiteY3" fmla="*/ 327992 h 10200142"/>
              <a:gd name="connsiteX4" fmla="*/ 13394106 w 14611164"/>
              <a:gd name="connsiteY4" fmla="*/ 1068 h 10200142"/>
              <a:gd name="connsiteX5" fmla="*/ 14500221 w 14611164"/>
              <a:gd name="connsiteY5" fmla="*/ 3783571 h 10200142"/>
              <a:gd name="connsiteX6" fmla="*/ 14240296 w 14611164"/>
              <a:gd name="connsiteY6" fmla="*/ 9303135 h 10200142"/>
              <a:gd name="connsiteX7" fmla="*/ 11428153 w 14611164"/>
              <a:gd name="connsiteY7" fmla="*/ 9941764 h 10200142"/>
              <a:gd name="connsiteX8" fmla="*/ 2748610 w 14611164"/>
              <a:gd name="connsiteY8" fmla="*/ 10057878 h 10200142"/>
              <a:gd name="connsiteX9" fmla="*/ 385902 w 14611164"/>
              <a:gd name="connsiteY9" fmla="*/ 9884370 h 10200142"/>
              <a:gd name="connsiteX0" fmla="*/ 385902 w 14611164"/>
              <a:gd name="connsiteY0" fmla="*/ 9892513 h 10208285"/>
              <a:gd name="connsiteX1" fmla="*/ 170260 w 14611164"/>
              <a:gd name="connsiteY1" fmla="*/ 6492122 h 10208285"/>
              <a:gd name="connsiteX2" fmla="*/ 560746 w 14611164"/>
              <a:gd name="connsiteY2" fmla="*/ 1012020 h 10208285"/>
              <a:gd name="connsiteX3" fmla="*/ 6111652 w 14611164"/>
              <a:gd name="connsiteY3" fmla="*/ 336135 h 10208285"/>
              <a:gd name="connsiteX4" fmla="*/ 13394106 w 14611164"/>
              <a:gd name="connsiteY4" fmla="*/ 9211 h 10208285"/>
              <a:gd name="connsiteX5" fmla="*/ 14500221 w 14611164"/>
              <a:gd name="connsiteY5" fmla="*/ 3791714 h 10208285"/>
              <a:gd name="connsiteX6" fmla="*/ 14240296 w 14611164"/>
              <a:gd name="connsiteY6" fmla="*/ 9311278 h 10208285"/>
              <a:gd name="connsiteX7" fmla="*/ 11428153 w 14611164"/>
              <a:gd name="connsiteY7" fmla="*/ 9949907 h 10208285"/>
              <a:gd name="connsiteX8" fmla="*/ 2748610 w 14611164"/>
              <a:gd name="connsiteY8" fmla="*/ 10066021 h 10208285"/>
              <a:gd name="connsiteX9" fmla="*/ 385902 w 14611164"/>
              <a:gd name="connsiteY9" fmla="*/ 9892513 h 10208285"/>
              <a:gd name="connsiteX0" fmla="*/ 385902 w 14611164"/>
              <a:gd name="connsiteY0" fmla="*/ 9950835 h 10266607"/>
              <a:gd name="connsiteX1" fmla="*/ 170260 w 14611164"/>
              <a:gd name="connsiteY1" fmla="*/ 6550444 h 10266607"/>
              <a:gd name="connsiteX2" fmla="*/ 560746 w 14611164"/>
              <a:gd name="connsiteY2" fmla="*/ 1070342 h 10266607"/>
              <a:gd name="connsiteX3" fmla="*/ 6111652 w 14611164"/>
              <a:gd name="connsiteY3" fmla="*/ 394457 h 10266607"/>
              <a:gd name="connsiteX4" fmla="*/ 13622965 w 14611164"/>
              <a:gd name="connsiteY4" fmla="*/ 8021 h 10266607"/>
              <a:gd name="connsiteX5" fmla="*/ 14500221 w 14611164"/>
              <a:gd name="connsiteY5" fmla="*/ 3850036 h 10266607"/>
              <a:gd name="connsiteX6" fmla="*/ 14240296 w 14611164"/>
              <a:gd name="connsiteY6" fmla="*/ 9369600 h 10266607"/>
              <a:gd name="connsiteX7" fmla="*/ 11428153 w 14611164"/>
              <a:gd name="connsiteY7" fmla="*/ 10008229 h 10266607"/>
              <a:gd name="connsiteX8" fmla="*/ 2748610 w 14611164"/>
              <a:gd name="connsiteY8" fmla="*/ 10124343 h 10266607"/>
              <a:gd name="connsiteX9" fmla="*/ 385902 w 14611164"/>
              <a:gd name="connsiteY9" fmla="*/ 9950835 h 10266607"/>
              <a:gd name="connsiteX0" fmla="*/ 384335 w 14609597"/>
              <a:gd name="connsiteY0" fmla="*/ 10237952 h 10553724"/>
              <a:gd name="connsiteX1" fmla="*/ 168693 w 14609597"/>
              <a:gd name="connsiteY1" fmla="*/ 6837561 h 10553724"/>
              <a:gd name="connsiteX2" fmla="*/ 559179 w 14609597"/>
              <a:gd name="connsiteY2" fmla="*/ 1357459 h 10553724"/>
              <a:gd name="connsiteX3" fmla="*/ 6087200 w 14609597"/>
              <a:gd name="connsiteY3" fmla="*/ 294747 h 10553724"/>
              <a:gd name="connsiteX4" fmla="*/ 13621398 w 14609597"/>
              <a:gd name="connsiteY4" fmla="*/ 295138 h 10553724"/>
              <a:gd name="connsiteX5" fmla="*/ 14498654 w 14609597"/>
              <a:gd name="connsiteY5" fmla="*/ 4137153 h 10553724"/>
              <a:gd name="connsiteX6" fmla="*/ 14238729 w 14609597"/>
              <a:gd name="connsiteY6" fmla="*/ 9656717 h 10553724"/>
              <a:gd name="connsiteX7" fmla="*/ 11426586 w 14609597"/>
              <a:gd name="connsiteY7" fmla="*/ 10295346 h 10553724"/>
              <a:gd name="connsiteX8" fmla="*/ 2747043 w 14609597"/>
              <a:gd name="connsiteY8" fmla="*/ 10411460 h 10553724"/>
              <a:gd name="connsiteX9" fmla="*/ 384335 w 14609597"/>
              <a:gd name="connsiteY9" fmla="*/ 10237952 h 10553724"/>
              <a:gd name="connsiteX0" fmla="*/ 384335 w 14609597"/>
              <a:gd name="connsiteY0" fmla="*/ 10225029 h 10540801"/>
              <a:gd name="connsiteX1" fmla="*/ 168693 w 14609597"/>
              <a:gd name="connsiteY1" fmla="*/ 6824638 h 10540801"/>
              <a:gd name="connsiteX2" fmla="*/ 559179 w 14609597"/>
              <a:gd name="connsiteY2" fmla="*/ 1344536 h 10540801"/>
              <a:gd name="connsiteX3" fmla="*/ 6087200 w 14609597"/>
              <a:gd name="connsiteY3" fmla="*/ 281824 h 10540801"/>
              <a:gd name="connsiteX4" fmla="*/ 6027445 w 14609597"/>
              <a:gd name="connsiteY4" fmla="*/ 289344 h 10540801"/>
              <a:gd name="connsiteX5" fmla="*/ 13621398 w 14609597"/>
              <a:gd name="connsiteY5" fmla="*/ 282215 h 10540801"/>
              <a:gd name="connsiteX6" fmla="*/ 14498654 w 14609597"/>
              <a:gd name="connsiteY6" fmla="*/ 4124230 h 10540801"/>
              <a:gd name="connsiteX7" fmla="*/ 14238729 w 14609597"/>
              <a:gd name="connsiteY7" fmla="*/ 9643794 h 10540801"/>
              <a:gd name="connsiteX8" fmla="*/ 11426586 w 14609597"/>
              <a:gd name="connsiteY8" fmla="*/ 10282423 h 10540801"/>
              <a:gd name="connsiteX9" fmla="*/ 2747043 w 14609597"/>
              <a:gd name="connsiteY9" fmla="*/ 10398537 h 10540801"/>
              <a:gd name="connsiteX10" fmla="*/ 384335 w 14609597"/>
              <a:gd name="connsiteY10" fmla="*/ 10225029 h 10540801"/>
              <a:gd name="connsiteX0" fmla="*/ 280093 w 14505355"/>
              <a:gd name="connsiteY0" fmla="*/ 10225029 h 10540801"/>
              <a:gd name="connsiteX1" fmla="*/ 64451 w 14505355"/>
              <a:gd name="connsiteY1" fmla="*/ 6824638 h 10540801"/>
              <a:gd name="connsiteX2" fmla="*/ 454937 w 14505355"/>
              <a:gd name="connsiteY2" fmla="*/ 1344536 h 10540801"/>
              <a:gd name="connsiteX3" fmla="*/ 4014784 w 14505355"/>
              <a:gd name="connsiteY3" fmla="*/ 147921 h 10540801"/>
              <a:gd name="connsiteX4" fmla="*/ 5923203 w 14505355"/>
              <a:gd name="connsiteY4" fmla="*/ 289344 h 10540801"/>
              <a:gd name="connsiteX5" fmla="*/ 13517156 w 14505355"/>
              <a:gd name="connsiteY5" fmla="*/ 282215 h 10540801"/>
              <a:gd name="connsiteX6" fmla="*/ 14394412 w 14505355"/>
              <a:gd name="connsiteY6" fmla="*/ 4124230 h 10540801"/>
              <a:gd name="connsiteX7" fmla="*/ 14134487 w 14505355"/>
              <a:gd name="connsiteY7" fmla="*/ 9643794 h 10540801"/>
              <a:gd name="connsiteX8" fmla="*/ 11322344 w 14505355"/>
              <a:gd name="connsiteY8" fmla="*/ 10282423 h 10540801"/>
              <a:gd name="connsiteX9" fmla="*/ 2642801 w 14505355"/>
              <a:gd name="connsiteY9" fmla="*/ 10398537 h 10540801"/>
              <a:gd name="connsiteX10" fmla="*/ 280093 w 14505355"/>
              <a:gd name="connsiteY10" fmla="*/ 10225029 h 10540801"/>
              <a:gd name="connsiteX0" fmla="*/ 280093 w 14505355"/>
              <a:gd name="connsiteY0" fmla="*/ 10392076 h 10707848"/>
              <a:gd name="connsiteX1" fmla="*/ 64451 w 14505355"/>
              <a:gd name="connsiteY1" fmla="*/ 6991685 h 10707848"/>
              <a:gd name="connsiteX2" fmla="*/ 454937 w 14505355"/>
              <a:gd name="connsiteY2" fmla="*/ 1511583 h 10707848"/>
              <a:gd name="connsiteX3" fmla="*/ 1108296 w 14505355"/>
              <a:gd name="connsiteY3" fmla="*/ 32286 h 10707848"/>
              <a:gd name="connsiteX4" fmla="*/ 5923203 w 14505355"/>
              <a:gd name="connsiteY4" fmla="*/ 456391 h 10707848"/>
              <a:gd name="connsiteX5" fmla="*/ 13517156 w 14505355"/>
              <a:gd name="connsiteY5" fmla="*/ 449262 h 10707848"/>
              <a:gd name="connsiteX6" fmla="*/ 14394412 w 14505355"/>
              <a:gd name="connsiteY6" fmla="*/ 4291277 h 10707848"/>
              <a:gd name="connsiteX7" fmla="*/ 14134487 w 14505355"/>
              <a:gd name="connsiteY7" fmla="*/ 9810841 h 10707848"/>
              <a:gd name="connsiteX8" fmla="*/ 11322344 w 14505355"/>
              <a:gd name="connsiteY8" fmla="*/ 10449470 h 10707848"/>
              <a:gd name="connsiteX9" fmla="*/ 2642801 w 14505355"/>
              <a:gd name="connsiteY9" fmla="*/ 10565584 h 10707848"/>
              <a:gd name="connsiteX10" fmla="*/ 280093 w 14505355"/>
              <a:gd name="connsiteY10" fmla="*/ 10392076 h 10707848"/>
              <a:gd name="connsiteX0" fmla="*/ 276455 w 14501717"/>
              <a:gd name="connsiteY0" fmla="*/ 10392076 h 10707848"/>
              <a:gd name="connsiteX1" fmla="*/ 60813 w 14501717"/>
              <a:gd name="connsiteY1" fmla="*/ 6991685 h 10707848"/>
              <a:gd name="connsiteX2" fmla="*/ 96569 w 14501717"/>
              <a:gd name="connsiteY2" fmla="*/ 1526460 h 10707848"/>
              <a:gd name="connsiteX3" fmla="*/ 1104658 w 14501717"/>
              <a:gd name="connsiteY3" fmla="*/ 32286 h 10707848"/>
              <a:gd name="connsiteX4" fmla="*/ 5919565 w 14501717"/>
              <a:gd name="connsiteY4" fmla="*/ 456391 h 10707848"/>
              <a:gd name="connsiteX5" fmla="*/ 13513518 w 14501717"/>
              <a:gd name="connsiteY5" fmla="*/ 449262 h 10707848"/>
              <a:gd name="connsiteX6" fmla="*/ 14390774 w 14501717"/>
              <a:gd name="connsiteY6" fmla="*/ 4291277 h 10707848"/>
              <a:gd name="connsiteX7" fmla="*/ 14130849 w 14501717"/>
              <a:gd name="connsiteY7" fmla="*/ 9810841 h 10707848"/>
              <a:gd name="connsiteX8" fmla="*/ 11318706 w 14501717"/>
              <a:gd name="connsiteY8" fmla="*/ 10449470 h 10707848"/>
              <a:gd name="connsiteX9" fmla="*/ 2639163 w 14501717"/>
              <a:gd name="connsiteY9" fmla="*/ 10565584 h 10707848"/>
              <a:gd name="connsiteX10" fmla="*/ 276455 w 14501717"/>
              <a:gd name="connsiteY10" fmla="*/ 10392076 h 10707848"/>
              <a:gd name="connsiteX0" fmla="*/ 274040 w 14499302"/>
              <a:gd name="connsiteY0" fmla="*/ 10225029 h 10540801"/>
              <a:gd name="connsiteX1" fmla="*/ 58398 w 14499302"/>
              <a:gd name="connsiteY1" fmla="*/ 6824638 h 10540801"/>
              <a:gd name="connsiteX2" fmla="*/ 94154 w 14499302"/>
              <a:gd name="connsiteY2" fmla="*/ 1359413 h 10540801"/>
              <a:gd name="connsiteX3" fmla="*/ 1067915 w 14499302"/>
              <a:gd name="connsiteY3" fmla="*/ 118165 h 10540801"/>
              <a:gd name="connsiteX4" fmla="*/ 5917150 w 14499302"/>
              <a:gd name="connsiteY4" fmla="*/ 289344 h 10540801"/>
              <a:gd name="connsiteX5" fmla="*/ 13511103 w 14499302"/>
              <a:gd name="connsiteY5" fmla="*/ 282215 h 10540801"/>
              <a:gd name="connsiteX6" fmla="*/ 14388359 w 14499302"/>
              <a:gd name="connsiteY6" fmla="*/ 4124230 h 10540801"/>
              <a:gd name="connsiteX7" fmla="*/ 14128434 w 14499302"/>
              <a:gd name="connsiteY7" fmla="*/ 9643794 h 10540801"/>
              <a:gd name="connsiteX8" fmla="*/ 11316291 w 14499302"/>
              <a:gd name="connsiteY8" fmla="*/ 10282423 h 10540801"/>
              <a:gd name="connsiteX9" fmla="*/ 2636748 w 14499302"/>
              <a:gd name="connsiteY9" fmla="*/ 10398537 h 10540801"/>
              <a:gd name="connsiteX10" fmla="*/ 274040 w 14499302"/>
              <a:gd name="connsiteY10" fmla="*/ 10225029 h 10540801"/>
              <a:gd name="connsiteX0" fmla="*/ 274040 w 14499302"/>
              <a:gd name="connsiteY0" fmla="*/ 10355501 h 10671273"/>
              <a:gd name="connsiteX1" fmla="*/ 58398 w 14499302"/>
              <a:gd name="connsiteY1" fmla="*/ 6955110 h 10671273"/>
              <a:gd name="connsiteX2" fmla="*/ 94154 w 14499302"/>
              <a:gd name="connsiteY2" fmla="*/ 1489885 h 10671273"/>
              <a:gd name="connsiteX3" fmla="*/ 1067915 w 14499302"/>
              <a:gd name="connsiteY3" fmla="*/ 248637 h 10671273"/>
              <a:gd name="connsiteX4" fmla="*/ 5940036 w 14499302"/>
              <a:gd name="connsiteY4" fmla="*/ 107378 h 10671273"/>
              <a:gd name="connsiteX5" fmla="*/ 13511103 w 14499302"/>
              <a:gd name="connsiteY5" fmla="*/ 412687 h 10671273"/>
              <a:gd name="connsiteX6" fmla="*/ 14388359 w 14499302"/>
              <a:gd name="connsiteY6" fmla="*/ 4254702 h 10671273"/>
              <a:gd name="connsiteX7" fmla="*/ 14128434 w 14499302"/>
              <a:gd name="connsiteY7" fmla="*/ 9774266 h 10671273"/>
              <a:gd name="connsiteX8" fmla="*/ 11316291 w 14499302"/>
              <a:gd name="connsiteY8" fmla="*/ 10412895 h 10671273"/>
              <a:gd name="connsiteX9" fmla="*/ 2636748 w 14499302"/>
              <a:gd name="connsiteY9" fmla="*/ 10529009 h 10671273"/>
              <a:gd name="connsiteX10" fmla="*/ 274040 w 14499302"/>
              <a:gd name="connsiteY10" fmla="*/ 10355501 h 10671273"/>
              <a:gd name="connsiteX0" fmla="*/ 274040 w 14561942"/>
              <a:gd name="connsiteY0" fmla="*/ 10354523 h 10670295"/>
              <a:gd name="connsiteX1" fmla="*/ 58398 w 14561942"/>
              <a:gd name="connsiteY1" fmla="*/ 6954132 h 10670295"/>
              <a:gd name="connsiteX2" fmla="*/ 94154 w 14561942"/>
              <a:gd name="connsiteY2" fmla="*/ 1488907 h 10670295"/>
              <a:gd name="connsiteX3" fmla="*/ 1067915 w 14561942"/>
              <a:gd name="connsiteY3" fmla="*/ 247659 h 10670295"/>
              <a:gd name="connsiteX4" fmla="*/ 5940036 w 14561942"/>
              <a:gd name="connsiteY4" fmla="*/ 106400 h 10670295"/>
              <a:gd name="connsiteX5" fmla="*/ 13511103 w 14561942"/>
              <a:gd name="connsiteY5" fmla="*/ 411709 h 10670295"/>
              <a:gd name="connsiteX6" fmla="*/ 14479901 w 14561942"/>
              <a:gd name="connsiteY6" fmla="*/ 4238846 h 10670295"/>
              <a:gd name="connsiteX7" fmla="*/ 14128434 w 14561942"/>
              <a:gd name="connsiteY7" fmla="*/ 9773288 h 10670295"/>
              <a:gd name="connsiteX8" fmla="*/ 11316291 w 14561942"/>
              <a:gd name="connsiteY8" fmla="*/ 10411917 h 10670295"/>
              <a:gd name="connsiteX9" fmla="*/ 2636748 w 14561942"/>
              <a:gd name="connsiteY9" fmla="*/ 10528031 h 10670295"/>
              <a:gd name="connsiteX10" fmla="*/ 274040 w 14561942"/>
              <a:gd name="connsiteY10" fmla="*/ 10354523 h 10670295"/>
              <a:gd name="connsiteX0" fmla="*/ 274040 w 14561942"/>
              <a:gd name="connsiteY0" fmla="*/ 10354523 h 10670295"/>
              <a:gd name="connsiteX1" fmla="*/ 58398 w 14561942"/>
              <a:gd name="connsiteY1" fmla="*/ 6954132 h 10670295"/>
              <a:gd name="connsiteX2" fmla="*/ 94154 w 14561942"/>
              <a:gd name="connsiteY2" fmla="*/ 1488907 h 10670295"/>
              <a:gd name="connsiteX3" fmla="*/ 1067915 w 14561942"/>
              <a:gd name="connsiteY3" fmla="*/ 247659 h 10670295"/>
              <a:gd name="connsiteX4" fmla="*/ 5940036 w 14561942"/>
              <a:gd name="connsiteY4" fmla="*/ 106400 h 10670295"/>
              <a:gd name="connsiteX5" fmla="*/ 13511103 w 14561942"/>
              <a:gd name="connsiteY5" fmla="*/ 411709 h 10670295"/>
              <a:gd name="connsiteX6" fmla="*/ 14479901 w 14561942"/>
              <a:gd name="connsiteY6" fmla="*/ 4238846 h 10670295"/>
              <a:gd name="connsiteX7" fmla="*/ 14128434 w 14561942"/>
              <a:gd name="connsiteY7" fmla="*/ 9773288 h 10670295"/>
              <a:gd name="connsiteX8" fmla="*/ 11316291 w 14561942"/>
              <a:gd name="connsiteY8" fmla="*/ 10411917 h 10670295"/>
              <a:gd name="connsiteX9" fmla="*/ 2636748 w 14561942"/>
              <a:gd name="connsiteY9" fmla="*/ 10528031 h 10670295"/>
              <a:gd name="connsiteX10" fmla="*/ 274040 w 14561942"/>
              <a:gd name="connsiteY10" fmla="*/ 10354523 h 10670295"/>
              <a:gd name="connsiteX0" fmla="*/ 274040 w 14555017"/>
              <a:gd name="connsiteY0" fmla="*/ 10354523 h 10670295"/>
              <a:gd name="connsiteX1" fmla="*/ 58398 w 14555017"/>
              <a:gd name="connsiteY1" fmla="*/ 6954132 h 10670295"/>
              <a:gd name="connsiteX2" fmla="*/ 94154 w 14555017"/>
              <a:gd name="connsiteY2" fmla="*/ 1488907 h 10670295"/>
              <a:gd name="connsiteX3" fmla="*/ 1067915 w 14555017"/>
              <a:gd name="connsiteY3" fmla="*/ 247659 h 10670295"/>
              <a:gd name="connsiteX4" fmla="*/ 5940036 w 14555017"/>
              <a:gd name="connsiteY4" fmla="*/ 106400 h 10670295"/>
              <a:gd name="connsiteX5" fmla="*/ 13511103 w 14555017"/>
              <a:gd name="connsiteY5" fmla="*/ 411709 h 10670295"/>
              <a:gd name="connsiteX6" fmla="*/ 14479901 w 14555017"/>
              <a:gd name="connsiteY6" fmla="*/ 4238846 h 10670295"/>
              <a:gd name="connsiteX7" fmla="*/ 14128434 w 14555017"/>
              <a:gd name="connsiteY7" fmla="*/ 9773288 h 10670295"/>
              <a:gd name="connsiteX8" fmla="*/ 11316291 w 14555017"/>
              <a:gd name="connsiteY8" fmla="*/ 10411917 h 10670295"/>
              <a:gd name="connsiteX9" fmla="*/ 2636748 w 14555017"/>
              <a:gd name="connsiteY9" fmla="*/ 10528031 h 10670295"/>
              <a:gd name="connsiteX10" fmla="*/ 274040 w 14555017"/>
              <a:gd name="connsiteY10" fmla="*/ 10354523 h 10670295"/>
              <a:gd name="connsiteX0" fmla="*/ 274040 w 14640219"/>
              <a:gd name="connsiteY0" fmla="*/ 10354523 h 10670295"/>
              <a:gd name="connsiteX1" fmla="*/ 58398 w 14640219"/>
              <a:gd name="connsiteY1" fmla="*/ 6954132 h 10670295"/>
              <a:gd name="connsiteX2" fmla="*/ 94154 w 14640219"/>
              <a:gd name="connsiteY2" fmla="*/ 1488907 h 10670295"/>
              <a:gd name="connsiteX3" fmla="*/ 1067915 w 14640219"/>
              <a:gd name="connsiteY3" fmla="*/ 247659 h 10670295"/>
              <a:gd name="connsiteX4" fmla="*/ 5940036 w 14640219"/>
              <a:gd name="connsiteY4" fmla="*/ 106400 h 10670295"/>
              <a:gd name="connsiteX5" fmla="*/ 13511103 w 14640219"/>
              <a:gd name="connsiteY5" fmla="*/ 411709 h 10670295"/>
              <a:gd name="connsiteX6" fmla="*/ 14594330 w 14640219"/>
              <a:gd name="connsiteY6" fmla="*/ 4238846 h 10670295"/>
              <a:gd name="connsiteX7" fmla="*/ 14128434 w 14640219"/>
              <a:gd name="connsiteY7" fmla="*/ 9773288 h 10670295"/>
              <a:gd name="connsiteX8" fmla="*/ 11316291 w 14640219"/>
              <a:gd name="connsiteY8" fmla="*/ 10411917 h 10670295"/>
              <a:gd name="connsiteX9" fmla="*/ 2636748 w 14640219"/>
              <a:gd name="connsiteY9" fmla="*/ 10528031 h 10670295"/>
              <a:gd name="connsiteX10" fmla="*/ 274040 w 14640219"/>
              <a:gd name="connsiteY10" fmla="*/ 10354523 h 10670295"/>
              <a:gd name="connsiteX0" fmla="*/ 333010 w 14699189"/>
              <a:gd name="connsiteY0" fmla="*/ 10354523 h 10670295"/>
              <a:gd name="connsiteX1" fmla="*/ 117368 w 14699189"/>
              <a:gd name="connsiteY1" fmla="*/ 6954132 h 10670295"/>
              <a:gd name="connsiteX2" fmla="*/ 73025 w 14699189"/>
              <a:gd name="connsiteY2" fmla="*/ 1474030 h 10670295"/>
              <a:gd name="connsiteX3" fmla="*/ 1126885 w 14699189"/>
              <a:gd name="connsiteY3" fmla="*/ 247659 h 10670295"/>
              <a:gd name="connsiteX4" fmla="*/ 5999006 w 14699189"/>
              <a:gd name="connsiteY4" fmla="*/ 106400 h 10670295"/>
              <a:gd name="connsiteX5" fmla="*/ 13570073 w 14699189"/>
              <a:gd name="connsiteY5" fmla="*/ 411709 h 10670295"/>
              <a:gd name="connsiteX6" fmla="*/ 14653300 w 14699189"/>
              <a:gd name="connsiteY6" fmla="*/ 4238846 h 10670295"/>
              <a:gd name="connsiteX7" fmla="*/ 14187404 w 14699189"/>
              <a:gd name="connsiteY7" fmla="*/ 9773288 h 10670295"/>
              <a:gd name="connsiteX8" fmla="*/ 11375261 w 14699189"/>
              <a:gd name="connsiteY8" fmla="*/ 10411917 h 10670295"/>
              <a:gd name="connsiteX9" fmla="*/ 2695718 w 14699189"/>
              <a:gd name="connsiteY9" fmla="*/ 10528031 h 10670295"/>
              <a:gd name="connsiteX10" fmla="*/ 333010 w 14699189"/>
              <a:gd name="connsiteY10" fmla="*/ 10354523 h 10670295"/>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22049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22049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66881 w 14733060"/>
              <a:gd name="connsiteY0" fmla="*/ 10401968 h 10717740"/>
              <a:gd name="connsiteX1" fmla="*/ 151239 w 14733060"/>
              <a:gd name="connsiteY1" fmla="*/ 7001577 h 10717740"/>
              <a:gd name="connsiteX2" fmla="*/ 106896 w 14733060"/>
              <a:gd name="connsiteY2" fmla="*/ 1521475 h 10717740"/>
              <a:gd name="connsiteX3" fmla="*/ 1618470 w 14733060"/>
              <a:gd name="connsiteY3" fmla="*/ 71934 h 10717740"/>
              <a:gd name="connsiteX4" fmla="*/ 6032877 w 14733060"/>
              <a:gd name="connsiteY4" fmla="*/ 153845 h 10717740"/>
              <a:gd name="connsiteX5" fmla="*/ 13603944 w 14733060"/>
              <a:gd name="connsiteY5" fmla="*/ 459154 h 10717740"/>
              <a:gd name="connsiteX6" fmla="*/ 14687171 w 14733060"/>
              <a:gd name="connsiteY6" fmla="*/ 4286291 h 10717740"/>
              <a:gd name="connsiteX7" fmla="*/ 14221275 w 14733060"/>
              <a:gd name="connsiteY7" fmla="*/ 9820733 h 10717740"/>
              <a:gd name="connsiteX8" fmla="*/ 11409132 w 14733060"/>
              <a:gd name="connsiteY8" fmla="*/ 10459362 h 10717740"/>
              <a:gd name="connsiteX9" fmla="*/ 2729589 w 14733060"/>
              <a:gd name="connsiteY9" fmla="*/ 10575476 h 10717740"/>
              <a:gd name="connsiteX10" fmla="*/ 366881 w 14733060"/>
              <a:gd name="connsiteY10" fmla="*/ 10401968 h 10717740"/>
              <a:gd name="connsiteX0" fmla="*/ 366881 w 14733060"/>
              <a:gd name="connsiteY0" fmla="*/ 10401968 h 10717740"/>
              <a:gd name="connsiteX1" fmla="*/ 151239 w 14733060"/>
              <a:gd name="connsiteY1" fmla="*/ 7001577 h 10717740"/>
              <a:gd name="connsiteX2" fmla="*/ 106896 w 14733060"/>
              <a:gd name="connsiteY2" fmla="*/ 1521475 h 10717740"/>
              <a:gd name="connsiteX3" fmla="*/ 1618470 w 14733060"/>
              <a:gd name="connsiteY3" fmla="*/ 71934 h 10717740"/>
              <a:gd name="connsiteX4" fmla="*/ 6032877 w 14733060"/>
              <a:gd name="connsiteY4" fmla="*/ 153845 h 10717740"/>
              <a:gd name="connsiteX5" fmla="*/ 13603944 w 14733060"/>
              <a:gd name="connsiteY5" fmla="*/ 459154 h 10717740"/>
              <a:gd name="connsiteX6" fmla="*/ 14687171 w 14733060"/>
              <a:gd name="connsiteY6" fmla="*/ 4286291 h 10717740"/>
              <a:gd name="connsiteX7" fmla="*/ 14221275 w 14733060"/>
              <a:gd name="connsiteY7" fmla="*/ 9820733 h 10717740"/>
              <a:gd name="connsiteX8" fmla="*/ 11409132 w 14733060"/>
              <a:gd name="connsiteY8" fmla="*/ 10459362 h 10717740"/>
              <a:gd name="connsiteX9" fmla="*/ 2729589 w 14733060"/>
              <a:gd name="connsiteY9" fmla="*/ 10575476 h 10717740"/>
              <a:gd name="connsiteX10" fmla="*/ 366881 w 14733060"/>
              <a:gd name="connsiteY10" fmla="*/ 10401968 h 10717740"/>
              <a:gd name="connsiteX0" fmla="*/ 366881 w 14733060"/>
              <a:gd name="connsiteY0" fmla="*/ 10354525 h 10670297"/>
              <a:gd name="connsiteX1" fmla="*/ 151239 w 14733060"/>
              <a:gd name="connsiteY1" fmla="*/ 6954134 h 10670297"/>
              <a:gd name="connsiteX2" fmla="*/ 106896 w 14733060"/>
              <a:gd name="connsiteY2" fmla="*/ 1474032 h 10670297"/>
              <a:gd name="connsiteX3" fmla="*/ 1618470 w 14733060"/>
              <a:gd name="connsiteY3" fmla="*/ 396440 h 10670297"/>
              <a:gd name="connsiteX4" fmla="*/ 6032877 w 14733060"/>
              <a:gd name="connsiteY4" fmla="*/ 106402 h 10670297"/>
              <a:gd name="connsiteX5" fmla="*/ 13603944 w 14733060"/>
              <a:gd name="connsiteY5" fmla="*/ 411711 h 10670297"/>
              <a:gd name="connsiteX6" fmla="*/ 14687171 w 14733060"/>
              <a:gd name="connsiteY6" fmla="*/ 4238848 h 10670297"/>
              <a:gd name="connsiteX7" fmla="*/ 14221275 w 14733060"/>
              <a:gd name="connsiteY7" fmla="*/ 9773290 h 10670297"/>
              <a:gd name="connsiteX8" fmla="*/ 11409132 w 14733060"/>
              <a:gd name="connsiteY8" fmla="*/ 10411919 h 10670297"/>
              <a:gd name="connsiteX9" fmla="*/ 2729589 w 14733060"/>
              <a:gd name="connsiteY9" fmla="*/ 10528033 h 10670297"/>
              <a:gd name="connsiteX10" fmla="*/ 366881 w 14733060"/>
              <a:gd name="connsiteY10" fmla="*/ 10354525 h 10670297"/>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96438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59258 w 14725437"/>
              <a:gd name="connsiteY0" fmla="*/ 10354523 h 10670295"/>
              <a:gd name="connsiteX1" fmla="*/ 143616 w 14725437"/>
              <a:gd name="connsiteY1" fmla="*/ 6954132 h 10670295"/>
              <a:gd name="connsiteX2" fmla="*/ 99273 w 14725437"/>
              <a:gd name="connsiteY2" fmla="*/ 1474030 h 10670295"/>
              <a:gd name="connsiteX3" fmla="*/ 1507862 w 14725437"/>
              <a:gd name="connsiteY3" fmla="*/ 98880 h 10670295"/>
              <a:gd name="connsiteX4" fmla="*/ 6025254 w 14725437"/>
              <a:gd name="connsiteY4" fmla="*/ 106400 h 10670295"/>
              <a:gd name="connsiteX5" fmla="*/ 13596321 w 14725437"/>
              <a:gd name="connsiteY5" fmla="*/ 411709 h 10670295"/>
              <a:gd name="connsiteX6" fmla="*/ 14679548 w 14725437"/>
              <a:gd name="connsiteY6" fmla="*/ 4238846 h 10670295"/>
              <a:gd name="connsiteX7" fmla="*/ 14213652 w 14725437"/>
              <a:gd name="connsiteY7" fmla="*/ 9773288 h 10670295"/>
              <a:gd name="connsiteX8" fmla="*/ 11401509 w 14725437"/>
              <a:gd name="connsiteY8" fmla="*/ 10411917 h 10670295"/>
              <a:gd name="connsiteX9" fmla="*/ 2721966 w 14725437"/>
              <a:gd name="connsiteY9" fmla="*/ 10528031 h 10670295"/>
              <a:gd name="connsiteX10" fmla="*/ 359258 w 14725437"/>
              <a:gd name="connsiteY10" fmla="*/ 10354523 h 10670295"/>
              <a:gd name="connsiteX0" fmla="*/ 359258 w 14725437"/>
              <a:gd name="connsiteY0" fmla="*/ 10354523 h 10670295"/>
              <a:gd name="connsiteX1" fmla="*/ 143616 w 14725437"/>
              <a:gd name="connsiteY1" fmla="*/ 6954132 h 10670295"/>
              <a:gd name="connsiteX2" fmla="*/ 99273 w 14725437"/>
              <a:gd name="connsiteY2" fmla="*/ 1474030 h 10670295"/>
              <a:gd name="connsiteX3" fmla="*/ 1507862 w 14725437"/>
              <a:gd name="connsiteY3" fmla="*/ 98880 h 10670295"/>
              <a:gd name="connsiteX4" fmla="*/ 6025254 w 14725437"/>
              <a:gd name="connsiteY4" fmla="*/ 106400 h 10670295"/>
              <a:gd name="connsiteX5" fmla="*/ 13596321 w 14725437"/>
              <a:gd name="connsiteY5" fmla="*/ 411709 h 10670295"/>
              <a:gd name="connsiteX6" fmla="*/ 14679548 w 14725437"/>
              <a:gd name="connsiteY6" fmla="*/ 4238846 h 10670295"/>
              <a:gd name="connsiteX7" fmla="*/ 14213652 w 14725437"/>
              <a:gd name="connsiteY7" fmla="*/ 9773288 h 10670295"/>
              <a:gd name="connsiteX8" fmla="*/ 11401509 w 14725437"/>
              <a:gd name="connsiteY8" fmla="*/ 10411917 h 10670295"/>
              <a:gd name="connsiteX9" fmla="*/ 2721966 w 14725437"/>
              <a:gd name="connsiteY9" fmla="*/ 10528031 h 10670295"/>
              <a:gd name="connsiteX10" fmla="*/ 359258 w 14725437"/>
              <a:gd name="connsiteY10" fmla="*/ 10354523 h 10670295"/>
              <a:gd name="connsiteX0" fmla="*/ 283176 w 14649355"/>
              <a:gd name="connsiteY0" fmla="*/ 10354523 h 10670295"/>
              <a:gd name="connsiteX1" fmla="*/ 67534 w 14649355"/>
              <a:gd name="connsiteY1" fmla="*/ 6954132 h 10670295"/>
              <a:gd name="connsiteX2" fmla="*/ 23191 w 14649355"/>
              <a:gd name="connsiteY2" fmla="*/ 1474030 h 10670295"/>
              <a:gd name="connsiteX3" fmla="*/ 1431780 w 14649355"/>
              <a:gd name="connsiteY3" fmla="*/ 98880 h 10670295"/>
              <a:gd name="connsiteX4" fmla="*/ 5949172 w 14649355"/>
              <a:gd name="connsiteY4" fmla="*/ 106400 h 10670295"/>
              <a:gd name="connsiteX5" fmla="*/ 13520239 w 14649355"/>
              <a:gd name="connsiteY5" fmla="*/ 411709 h 10670295"/>
              <a:gd name="connsiteX6" fmla="*/ 14603466 w 14649355"/>
              <a:gd name="connsiteY6" fmla="*/ 4238846 h 10670295"/>
              <a:gd name="connsiteX7" fmla="*/ 14137570 w 14649355"/>
              <a:gd name="connsiteY7" fmla="*/ 9773288 h 10670295"/>
              <a:gd name="connsiteX8" fmla="*/ 11325427 w 14649355"/>
              <a:gd name="connsiteY8" fmla="*/ 10411917 h 10670295"/>
              <a:gd name="connsiteX9" fmla="*/ 2645884 w 14649355"/>
              <a:gd name="connsiteY9" fmla="*/ 10528031 h 10670295"/>
              <a:gd name="connsiteX10" fmla="*/ 283176 w 14649355"/>
              <a:gd name="connsiteY10" fmla="*/ 10354523 h 10670295"/>
              <a:gd name="connsiteX0" fmla="*/ 389061 w 14755240"/>
              <a:gd name="connsiteY0" fmla="*/ 10354523 h 10667112"/>
              <a:gd name="connsiteX1" fmla="*/ 93319 w 14755240"/>
              <a:gd name="connsiteY1" fmla="*/ 6998765 h 10667112"/>
              <a:gd name="connsiteX2" fmla="*/ 129076 w 14755240"/>
              <a:gd name="connsiteY2" fmla="*/ 1474030 h 10667112"/>
              <a:gd name="connsiteX3" fmla="*/ 1537665 w 14755240"/>
              <a:gd name="connsiteY3" fmla="*/ 98880 h 10667112"/>
              <a:gd name="connsiteX4" fmla="*/ 6055057 w 14755240"/>
              <a:gd name="connsiteY4" fmla="*/ 106400 h 10667112"/>
              <a:gd name="connsiteX5" fmla="*/ 13626124 w 14755240"/>
              <a:gd name="connsiteY5" fmla="*/ 411709 h 10667112"/>
              <a:gd name="connsiteX6" fmla="*/ 14709351 w 14755240"/>
              <a:gd name="connsiteY6" fmla="*/ 4238846 h 10667112"/>
              <a:gd name="connsiteX7" fmla="*/ 14243455 w 14755240"/>
              <a:gd name="connsiteY7" fmla="*/ 9773288 h 10667112"/>
              <a:gd name="connsiteX8" fmla="*/ 11431312 w 14755240"/>
              <a:gd name="connsiteY8" fmla="*/ 10411917 h 10667112"/>
              <a:gd name="connsiteX9" fmla="*/ 2751769 w 14755240"/>
              <a:gd name="connsiteY9" fmla="*/ 10528031 h 10667112"/>
              <a:gd name="connsiteX10" fmla="*/ 389061 w 14755240"/>
              <a:gd name="connsiteY10" fmla="*/ 10354523 h 10667112"/>
              <a:gd name="connsiteX0" fmla="*/ 389061 w 14743341"/>
              <a:gd name="connsiteY0" fmla="*/ 10256507 h 10569096"/>
              <a:gd name="connsiteX1" fmla="*/ 93319 w 14743341"/>
              <a:gd name="connsiteY1" fmla="*/ 6900749 h 10569096"/>
              <a:gd name="connsiteX2" fmla="*/ 129076 w 14743341"/>
              <a:gd name="connsiteY2" fmla="*/ 1376014 h 10569096"/>
              <a:gd name="connsiteX3" fmla="*/ 1537665 w 14743341"/>
              <a:gd name="connsiteY3" fmla="*/ 864 h 10569096"/>
              <a:gd name="connsiteX4" fmla="*/ 6055057 w 14743341"/>
              <a:gd name="connsiteY4" fmla="*/ 8384 h 10569096"/>
              <a:gd name="connsiteX5" fmla="*/ 13626124 w 14743341"/>
              <a:gd name="connsiteY5" fmla="*/ 313693 h 10569096"/>
              <a:gd name="connsiteX6" fmla="*/ 14709351 w 14743341"/>
              <a:gd name="connsiteY6" fmla="*/ 4140830 h 10569096"/>
              <a:gd name="connsiteX7" fmla="*/ 14243455 w 14743341"/>
              <a:gd name="connsiteY7" fmla="*/ 9675272 h 10569096"/>
              <a:gd name="connsiteX8" fmla="*/ 11431312 w 14743341"/>
              <a:gd name="connsiteY8" fmla="*/ 10313901 h 10569096"/>
              <a:gd name="connsiteX9" fmla="*/ 2751769 w 14743341"/>
              <a:gd name="connsiteY9" fmla="*/ 10430015 h 10569096"/>
              <a:gd name="connsiteX10" fmla="*/ 389061 w 14743341"/>
              <a:gd name="connsiteY10" fmla="*/ 10256507 h 1056909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243455 w 14757426"/>
              <a:gd name="connsiteY7" fmla="*/ 9700652 h 10594476"/>
              <a:gd name="connsiteX8" fmla="*/ 11431312 w 14757426"/>
              <a:gd name="connsiteY8" fmla="*/ 10339281 h 10594476"/>
              <a:gd name="connsiteX9" fmla="*/ 2751769 w 14757426"/>
              <a:gd name="connsiteY9" fmla="*/ 10455395 h 10594476"/>
              <a:gd name="connsiteX10" fmla="*/ 389061 w 14757426"/>
              <a:gd name="connsiteY10" fmla="*/ 10281887 h 1059447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243455 w 14757426"/>
              <a:gd name="connsiteY7" fmla="*/ 9700652 h 10594476"/>
              <a:gd name="connsiteX8" fmla="*/ 11431312 w 14757426"/>
              <a:gd name="connsiteY8" fmla="*/ 10339281 h 10594476"/>
              <a:gd name="connsiteX9" fmla="*/ 2751769 w 14757426"/>
              <a:gd name="connsiteY9" fmla="*/ 10455395 h 10594476"/>
              <a:gd name="connsiteX10" fmla="*/ 389061 w 14757426"/>
              <a:gd name="connsiteY10" fmla="*/ 10281887 h 1059447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657479 w 14757426"/>
              <a:gd name="connsiteY7" fmla="*/ 9651715 h 10594476"/>
              <a:gd name="connsiteX8" fmla="*/ 11431312 w 14757426"/>
              <a:gd name="connsiteY8" fmla="*/ 10339281 h 10594476"/>
              <a:gd name="connsiteX9" fmla="*/ 2751769 w 14757426"/>
              <a:gd name="connsiteY9" fmla="*/ 10455395 h 10594476"/>
              <a:gd name="connsiteX10" fmla="*/ 389061 w 14757426"/>
              <a:gd name="connsiteY10" fmla="*/ 10281887 h 10594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757426" h="10594476">
                <a:moveTo>
                  <a:pt x="389061" y="10281887"/>
                </a:moveTo>
                <a:cubicBezTo>
                  <a:pt x="-54014" y="9693676"/>
                  <a:pt x="136650" y="8406211"/>
                  <a:pt x="93319" y="6926129"/>
                </a:cubicBezTo>
                <a:cubicBezTo>
                  <a:pt x="49988" y="5446047"/>
                  <a:pt x="-111648" y="2551375"/>
                  <a:pt x="129076" y="1401394"/>
                </a:cubicBezTo>
                <a:cubicBezTo>
                  <a:pt x="369800" y="251413"/>
                  <a:pt x="214343" y="8695"/>
                  <a:pt x="1537665" y="26244"/>
                </a:cubicBezTo>
                <a:cubicBezTo>
                  <a:pt x="2632129" y="192572"/>
                  <a:pt x="4799357" y="33699"/>
                  <a:pt x="6055057" y="33764"/>
                </a:cubicBezTo>
                <a:cubicBezTo>
                  <a:pt x="7310757" y="33829"/>
                  <a:pt x="12298173" y="-37231"/>
                  <a:pt x="13683339" y="26636"/>
                </a:cubicBezTo>
                <a:cubicBezTo>
                  <a:pt x="15068505" y="90503"/>
                  <a:pt x="14723293" y="3076486"/>
                  <a:pt x="14709351" y="4166210"/>
                </a:cubicBezTo>
                <a:cubicBezTo>
                  <a:pt x="14729738" y="5255932"/>
                  <a:pt x="14733337" y="8622870"/>
                  <a:pt x="14657479" y="9651715"/>
                </a:cubicBezTo>
                <a:cubicBezTo>
                  <a:pt x="14581621" y="10680560"/>
                  <a:pt x="13495969" y="10301181"/>
                  <a:pt x="11431312" y="10339281"/>
                </a:cubicBezTo>
                <a:cubicBezTo>
                  <a:pt x="9595255" y="10694881"/>
                  <a:pt x="4592144" y="10464961"/>
                  <a:pt x="2751769" y="10455395"/>
                </a:cubicBezTo>
                <a:cubicBezTo>
                  <a:pt x="911394" y="10445829"/>
                  <a:pt x="832136" y="10870098"/>
                  <a:pt x="389061" y="10281887"/>
                </a:cubicBezTo>
                <a:close/>
              </a:path>
            </a:pathLst>
          </a:custGeom>
          <a:solidFill>
            <a:schemeClr val="bg1"/>
          </a:solidFill>
          <a:ln w="76200">
            <a:solidFill>
              <a:srgbClr val="FF68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等线"/>
              <a:ea typeface="等线" panose="02010600030101010101" pitchFamily="2" charset="-122"/>
              <a:cs typeface="+mn-cs"/>
            </a:endParaRPr>
          </a:p>
        </p:txBody>
      </p:sp>
      <p:pic>
        <p:nvPicPr>
          <p:cNvPr id="4" name="图片 3"/>
          <p:cNvPicPr>
            <a:picLocks noChangeAspect="1"/>
          </p:cNvPicPr>
          <p:nvPr/>
        </p:nvPicPr>
        <p:blipFill rotWithShape="1">
          <a:blip r:embed="rId3"/>
          <a:srcRect r="28894"/>
          <a:stretch>
            <a:fillRect/>
          </a:stretch>
        </p:blipFill>
        <p:spPr>
          <a:xfrm>
            <a:off x="-2267" y="-1"/>
            <a:ext cx="12194267" cy="6858001"/>
          </a:xfrm>
          <a:prstGeom prst="rect">
            <a:avLst/>
          </a:prstGeom>
        </p:spPr>
      </p:pic>
      <p:pic>
        <p:nvPicPr>
          <p:cNvPr id="8" name="图片 7"/>
          <p:cNvPicPr>
            <a:picLocks noChangeAspect="1"/>
          </p:cNvPicPr>
          <p:nvPr/>
        </p:nvPicPr>
        <p:blipFill>
          <a:blip r:embed="rId4"/>
          <a:stretch>
            <a:fillRect/>
          </a:stretch>
        </p:blipFill>
        <p:spPr>
          <a:xfrm>
            <a:off x="-605265" y="-365668"/>
            <a:ext cx="4724843" cy="3159257"/>
          </a:xfrm>
          <a:prstGeom prst="rect">
            <a:avLst/>
          </a:prstGeom>
        </p:spPr>
      </p:pic>
      <p:pic>
        <p:nvPicPr>
          <p:cNvPr id="10" name="图片 9"/>
          <p:cNvPicPr>
            <a:picLocks noChangeAspect="1"/>
          </p:cNvPicPr>
          <p:nvPr/>
        </p:nvPicPr>
        <p:blipFill>
          <a:blip r:embed="rId5"/>
          <a:stretch>
            <a:fillRect/>
          </a:stretch>
        </p:blipFill>
        <p:spPr>
          <a:xfrm>
            <a:off x="2653065" y="218960"/>
            <a:ext cx="2427723" cy="1619723"/>
          </a:xfrm>
          <a:prstGeom prst="rect">
            <a:avLst/>
          </a:prstGeom>
        </p:spPr>
      </p:pic>
      <p:pic>
        <p:nvPicPr>
          <p:cNvPr id="12" name="图片 11"/>
          <p:cNvPicPr>
            <a:picLocks noChangeAspect="1"/>
          </p:cNvPicPr>
          <p:nvPr/>
        </p:nvPicPr>
        <p:blipFill>
          <a:blip r:embed="rId6"/>
          <a:stretch>
            <a:fillRect/>
          </a:stretch>
        </p:blipFill>
        <p:spPr>
          <a:xfrm flipH="1">
            <a:off x="10168425" y="-238902"/>
            <a:ext cx="1985026" cy="1985026"/>
          </a:xfrm>
          <a:prstGeom prst="rect">
            <a:avLst/>
          </a:prstGeom>
        </p:spPr>
      </p:pic>
      <p:pic>
        <p:nvPicPr>
          <p:cNvPr id="37" name="图片 1"/>
          <p:cNvPicPr>
            <a:picLocks noChangeAspect="1"/>
          </p:cNvPicPr>
          <p:nvPr/>
        </p:nvPicPr>
        <p:blipFill>
          <a:blip r:embed="rId7"/>
          <a:stretch>
            <a:fillRect/>
          </a:stretch>
        </p:blipFill>
        <p:spPr>
          <a:xfrm>
            <a:off x="4772598" y="-38827"/>
            <a:ext cx="7077423" cy="5275308"/>
          </a:xfrm>
          <a:prstGeom prst="rect">
            <a:avLst/>
          </a:prstGeom>
        </p:spPr>
      </p:pic>
      <p:pic>
        <p:nvPicPr>
          <p:cNvPr id="40" name="图片 2"/>
          <p:cNvPicPr>
            <a:picLocks noChangeAspect="1"/>
          </p:cNvPicPr>
          <p:nvPr/>
        </p:nvPicPr>
        <p:blipFill>
          <a:blip r:embed="rId8"/>
          <a:stretch>
            <a:fillRect/>
          </a:stretch>
        </p:blipFill>
        <p:spPr>
          <a:xfrm>
            <a:off x="738868" y="803678"/>
            <a:ext cx="1117362" cy="487816"/>
          </a:xfrm>
          <a:prstGeom prst="rect">
            <a:avLst/>
          </a:prstGeom>
        </p:spPr>
      </p:pic>
      <p:pic>
        <p:nvPicPr>
          <p:cNvPr id="41" name="图片 3"/>
          <p:cNvPicPr>
            <a:picLocks noChangeAspect="1"/>
          </p:cNvPicPr>
          <p:nvPr/>
        </p:nvPicPr>
        <p:blipFill>
          <a:blip r:embed="rId9"/>
          <a:stretch>
            <a:fillRect/>
          </a:stretch>
        </p:blipFill>
        <p:spPr>
          <a:xfrm>
            <a:off x="2857192" y="377675"/>
            <a:ext cx="844235" cy="535224"/>
          </a:xfrm>
          <a:prstGeom prst="rect">
            <a:avLst/>
          </a:prstGeom>
        </p:spPr>
      </p:pic>
      <p:pic>
        <p:nvPicPr>
          <p:cNvPr id="42" name="图片 4"/>
          <p:cNvPicPr>
            <a:picLocks noChangeAspect="1"/>
          </p:cNvPicPr>
          <p:nvPr/>
        </p:nvPicPr>
        <p:blipFill>
          <a:blip r:embed="rId10"/>
          <a:stretch>
            <a:fillRect/>
          </a:stretch>
        </p:blipFill>
        <p:spPr>
          <a:xfrm>
            <a:off x="6465694" y="480916"/>
            <a:ext cx="1129744" cy="558800"/>
          </a:xfrm>
          <a:prstGeom prst="rect">
            <a:avLst/>
          </a:prstGeom>
        </p:spPr>
      </p:pic>
      <p:pic>
        <p:nvPicPr>
          <p:cNvPr id="43" name="图片 5"/>
          <p:cNvPicPr>
            <a:picLocks noChangeAspect="1"/>
          </p:cNvPicPr>
          <p:nvPr/>
        </p:nvPicPr>
        <p:blipFill>
          <a:blip r:embed="rId11"/>
          <a:stretch>
            <a:fillRect/>
          </a:stretch>
        </p:blipFill>
        <p:spPr>
          <a:xfrm>
            <a:off x="10613580" y="1494606"/>
            <a:ext cx="1131464" cy="1512990"/>
          </a:xfrm>
          <a:prstGeom prst="rect">
            <a:avLst/>
          </a:prstGeom>
        </p:spPr>
      </p:pic>
      <p:pic>
        <p:nvPicPr>
          <p:cNvPr id="44" name="图片 6"/>
          <p:cNvPicPr>
            <a:picLocks noChangeAspect="1"/>
          </p:cNvPicPr>
          <p:nvPr/>
        </p:nvPicPr>
        <p:blipFill>
          <a:blip r:embed="rId12"/>
          <a:stretch>
            <a:fillRect/>
          </a:stretch>
        </p:blipFill>
        <p:spPr>
          <a:xfrm>
            <a:off x="9990519" y="1295400"/>
            <a:ext cx="1048563" cy="406400"/>
          </a:xfrm>
          <a:prstGeom prst="rect">
            <a:avLst/>
          </a:prstGeom>
        </p:spPr>
      </p:pic>
      <p:pic>
        <p:nvPicPr>
          <p:cNvPr id="45" name="图片 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5400000">
            <a:off x="10925349" y="5710809"/>
            <a:ext cx="1938346" cy="1710881"/>
          </a:xfrm>
          <a:prstGeom prst="rect">
            <a:avLst/>
          </a:prstGeom>
        </p:spPr>
      </p:pic>
      <p:pic>
        <p:nvPicPr>
          <p:cNvPr id="46" name="图片 1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flipH="1" flipV="1">
            <a:off x="-605265" y="5697547"/>
            <a:ext cx="1968394" cy="1737403"/>
          </a:xfrm>
          <a:prstGeom prst="rect">
            <a:avLst/>
          </a:prstGeom>
        </p:spPr>
      </p:pic>
      <p:pic>
        <p:nvPicPr>
          <p:cNvPr id="3" name="Picture 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13732" y="1770484"/>
            <a:ext cx="2963067" cy="2963067"/>
          </a:xfrm>
          <a:prstGeom prst="rect">
            <a:avLst/>
          </a:prstGeom>
        </p:spPr>
      </p:pic>
      <p:pic>
        <p:nvPicPr>
          <p:cNvPr id="47" name="Picture 4" descr="White and blue castle, Cinderella Castle, Castle s, building, cartoon png |  PNGEgg"/>
          <p:cNvPicPr>
            <a:picLocks noChangeAspect="1" noChangeArrowheads="1"/>
          </p:cNvPicPr>
          <p:nvPr/>
        </p:nvPicPr>
        <p:blipFill>
          <a:blip r:embed="rId15">
            <a:extLst>
              <a:ext uri="{BEBA8EAE-BF5A-486C-A8C5-ECC9F3942E4B}">
                <a14:imgProps xmlns:a14="http://schemas.microsoft.com/office/drawing/2010/main">
                  <a14:imgLayer r:embed="rId16">
                    <a14:imgEffect>
                      <a14:backgroundRemoval t="0" b="100000" l="0" r="99667"/>
                    </a14:imgEffect>
                  </a14:imgLayer>
                </a14:imgProps>
              </a:ext>
              <a:ext uri="{28A0092B-C50C-407E-A947-70E740481C1C}">
                <a14:useLocalDpi xmlns:a14="http://schemas.microsoft.com/office/drawing/2010/main" val="0"/>
              </a:ext>
            </a:extLst>
          </a:blip>
          <a:srcRect/>
          <a:stretch>
            <a:fillRect/>
          </a:stretch>
        </p:blipFill>
        <p:spPr bwMode="auto">
          <a:xfrm>
            <a:off x="261468" y="1494606"/>
            <a:ext cx="6045977" cy="554214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681B6D51-2D64-BC89-0B4E-F6FF88501BFE}"/>
              </a:ext>
            </a:extLst>
          </p:cNvPr>
          <p:cNvPicPr>
            <a:picLocks noChangeAspect="1"/>
          </p:cNvPicPr>
          <p:nvPr/>
        </p:nvPicPr>
        <p:blipFill>
          <a:blip r:embed="rId17"/>
          <a:stretch>
            <a:fillRect/>
          </a:stretch>
        </p:blipFill>
        <p:spPr>
          <a:xfrm>
            <a:off x="5197608" y="2632369"/>
            <a:ext cx="5718544" cy="1999661"/>
          </a:xfrm>
          <a:prstGeom prst="rect">
            <a:avLst/>
          </a:prstGeom>
        </p:spPr>
      </p:pic>
    </p:spTree>
    <p:extLst>
      <p:ext uri="{BB962C8B-B14F-4D97-AF65-F5344CB8AC3E}">
        <p14:creationId xmlns:p14="http://schemas.microsoft.com/office/powerpoint/2010/main" val="11941858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000" fill="hold"/>
                                            <p:tgtEl>
                                              <p:spTgt spid="12"/>
                                            </p:tgtEl>
                                            <p:attrNameLst>
                                              <p:attrName>ppt_x</p:attrName>
                                            </p:attrNameLst>
                                          </p:cBhvr>
                                          <p:tavLst>
                                            <p:tav tm="0">
                                              <p:val>
                                                <p:strVal val="0-#ppt_w/2"/>
                                              </p:val>
                                            </p:tav>
                                            <p:tav tm="100000">
                                              <p:val>
                                                <p:strVal val="#ppt_x"/>
                                              </p:val>
                                            </p:tav>
                                          </p:tavLst>
                                        </p:anim>
                                        <p:anim calcmode="lin" valueType="num">
                                          <p:cBhvr additive="base">
                                            <p:cTn id="12" dur="20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4"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down)">
                                          <p:cBhvr>
                                            <p:cTn id="16" dur="750"/>
                                            <p:tgtEl>
                                              <p:spTgt spid="39"/>
                                            </p:tgtEl>
                                          </p:cBhvr>
                                        </p:animEffect>
                                      </p:childTnLst>
                                    </p:cTn>
                                  </p:par>
                                </p:childTnLst>
                              </p:cTn>
                            </p:par>
                            <p:par>
                              <p:cTn id="17" fill="hold">
                                <p:stCondLst>
                                  <p:cond delay="2750"/>
                                </p:stCondLst>
                                <p:childTnLst>
                                  <p:par>
                                    <p:cTn id="18" presetID="2" presetClass="entr" presetSubtype="1" fill="hold" nodeType="afterEffect" p14:presetBounceEnd="49000">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14:bounceEnd="49000">
                                          <p:cBhvr additive="base">
                                            <p:cTn id="20" dur="1000" fill="hold"/>
                                            <p:tgtEl>
                                              <p:spTgt spid="37"/>
                                            </p:tgtEl>
                                            <p:attrNameLst>
                                              <p:attrName>ppt_x</p:attrName>
                                            </p:attrNameLst>
                                          </p:cBhvr>
                                          <p:tavLst>
                                            <p:tav tm="0">
                                              <p:val>
                                                <p:strVal val="#ppt_x"/>
                                              </p:val>
                                            </p:tav>
                                            <p:tav tm="100000">
                                              <p:val>
                                                <p:strVal val="#ppt_x"/>
                                              </p:val>
                                            </p:tav>
                                          </p:tavLst>
                                        </p:anim>
                                        <p:anim calcmode="lin" valueType="num" p14:bounceEnd="49000">
                                          <p:cBhvr additive="base">
                                            <p:cTn id="21" dur="1000" fill="hold"/>
                                            <p:tgtEl>
                                              <p:spTgt spid="37"/>
                                            </p:tgtEl>
                                            <p:attrNameLst>
                                              <p:attrName>ppt_y</p:attrName>
                                            </p:attrNameLst>
                                          </p:cBhvr>
                                          <p:tavLst>
                                            <p:tav tm="0">
                                              <p:val>
                                                <p:strVal val="0-#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barn(inVertical)">
                                          <p:cBhvr>
                                            <p:cTn id="2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000" fill="hold"/>
                                            <p:tgtEl>
                                              <p:spTgt spid="12"/>
                                            </p:tgtEl>
                                            <p:attrNameLst>
                                              <p:attrName>ppt_x</p:attrName>
                                            </p:attrNameLst>
                                          </p:cBhvr>
                                          <p:tavLst>
                                            <p:tav tm="0">
                                              <p:val>
                                                <p:strVal val="0-#ppt_w/2"/>
                                              </p:val>
                                            </p:tav>
                                            <p:tav tm="100000">
                                              <p:val>
                                                <p:strVal val="#ppt_x"/>
                                              </p:val>
                                            </p:tav>
                                          </p:tavLst>
                                        </p:anim>
                                        <p:anim calcmode="lin" valueType="num">
                                          <p:cBhvr additive="base">
                                            <p:cTn id="12" dur="20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4"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down)">
                                          <p:cBhvr>
                                            <p:cTn id="16" dur="750"/>
                                            <p:tgtEl>
                                              <p:spTgt spid="39"/>
                                            </p:tgtEl>
                                          </p:cBhvr>
                                        </p:animEffect>
                                      </p:childTnLst>
                                    </p:cTn>
                                  </p:par>
                                </p:childTnLst>
                              </p:cTn>
                            </p:par>
                            <p:par>
                              <p:cTn id="17" fill="hold">
                                <p:stCondLst>
                                  <p:cond delay="2750"/>
                                </p:stCondLst>
                                <p:childTnLst>
                                  <p:par>
                                    <p:cTn id="18" presetID="2" presetClass="entr" presetSubtype="1" fill="hold"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additive="base">
                                            <p:cTn id="20" dur="1000" fill="hold"/>
                                            <p:tgtEl>
                                              <p:spTgt spid="37"/>
                                            </p:tgtEl>
                                            <p:attrNameLst>
                                              <p:attrName>ppt_x</p:attrName>
                                            </p:attrNameLst>
                                          </p:cBhvr>
                                          <p:tavLst>
                                            <p:tav tm="0">
                                              <p:val>
                                                <p:strVal val="#ppt_x"/>
                                              </p:val>
                                            </p:tav>
                                            <p:tav tm="100000">
                                              <p:val>
                                                <p:strVal val="#ppt_x"/>
                                              </p:val>
                                            </p:tav>
                                          </p:tavLst>
                                        </p:anim>
                                        <p:anim calcmode="lin" valueType="num">
                                          <p:cBhvr additive="base">
                                            <p:cTn id="21" dur="1000" fill="hold"/>
                                            <p:tgtEl>
                                              <p:spTgt spid="37"/>
                                            </p:tgtEl>
                                            <p:attrNameLst>
                                              <p:attrName>ppt_y</p:attrName>
                                            </p:attrNameLst>
                                          </p:cBhvr>
                                          <p:tavLst>
                                            <p:tav tm="0">
                                              <p:val>
                                                <p:strVal val="0-#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barn(inVertical)">
                                          <p:cBhvr>
                                            <p:cTn id="2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2"/>
          <p:cNvPicPr>
            <a:picLocks noChangeAspect="1"/>
          </p:cNvPicPr>
          <p:nvPr/>
        </p:nvPicPr>
        <p:blipFill>
          <a:blip r:embed="rId2"/>
          <a:stretch>
            <a:fillRect/>
          </a:stretch>
        </p:blipFill>
        <p:spPr>
          <a:xfrm>
            <a:off x="-1057" y="6085571"/>
            <a:ext cx="12193057" cy="1091279"/>
          </a:xfrm>
          <a:prstGeom prst="rect">
            <a:avLst/>
          </a:prstGeom>
        </p:spPr>
      </p:pic>
      <p:pic>
        <p:nvPicPr>
          <p:cNvPr id="8194" name="Picture 2" descr="Q A Girl Stock Illustration - Download Image Now - iStock"/>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97585" l="1453" r="100000">
                        <a14:foregroundMark x1="16707" y1="23188" x2="22518" y2="22705"/>
                        <a14:foregroundMark x1="44552" y1="75362" x2="52542" y2="78744"/>
                        <a14:foregroundMark x1="47700" y1="79469" x2="46973" y2="84300"/>
                        <a14:foregroundMark x1="53753" y1="79469" x2="54237" y2="85507"/>
                        <a14:foregroundMark x1="38015" y1="74879" x2="40920" y2="75845"/>
                        <a14:backgroundMark x1="78692" y1="28502" x2="73850" y2="31159"/>
                        <a14:backgroundMark x1="72639" y1="24155" x2="70218" y2="35266"/>
                        <a14:backgroundMark x1="70218" y1="35749" x2="77724" y2="42029"/>
                        <a14:backgroundMark x1="79661" y1="38164" x2="83535" y2="33333"/>
                      </a14:backgroundRemoval>
                    </a14:imgEffect>
                  </a14:imgLayer>
                </a14:imgProps>
              </a:ext>
              <a:ext uri="{28A0092B-C50C-407E-A947-70E740481C1C}">
                <a14:useLocalDpi xmlns:a14="http://schemas.microsoft.com/office/drawing/2010/main" val="0"/>
              </a:ext>
            </a:extLst>
          </a:blip>
          <a:srcRect/>
          <a:stretch>
            <a:fillRect/>
          </a:stretch>
        </p:blipFill>
        <p:spPr bwMode="auto">
          <a:xfrm>
            <a:off x="8690756" y="3977400"/>
            <a:ext cx="3144368" cy="315198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C8543DB4-BAB6-55E7-D216-C63F61824CD9}"/>
              </a:ext>
            </a:extLst>
          </p:cNvPr>
          <p:cNvSpPr/>
          <p:nvPr/>
        </p:nvSpPr>
        <p:spPr>
          <a:xfrm>
            <a:off x="335280" y="91440"/>
            <a:ext cx="11592560" cy="6685280"/>
          </a:xfrm>
          <a:prstGeom prst="roundRect">
            <a:avLst/>
          </a:prstGeom>
          <a:ln w="7620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nvGrpSpPr>
          <p:cNvPr id="30" name="Group 29">
            <a:extLst>
              <a:ext uri="{FF2B5EF4-FFF2-40B4-BE49-F238E27FC236}">
                <a16:creationId xmlns:a16="http://schemas.microsoft.com/office/drawing/2014/main" id="{54DEFFE0-BF53-0454-63AA-4FFF71D39C77}"/>
              </a:ext>
            </a:extLst>
          </p:cNvPr>
          <p:cNvGrpSpPr/>
          <p:nvPr/>
        </p:nvGrpSpPr>
        <p:grpSpPr>
          <a:xfrm>
            <a:off x="1747520" y="762000"/>
            <a:ext cx="2560320" cy="2509520"/>
            <a:chOff x="772160" y="782320"/>
            <a:chExt cx="2519680" cy="2499360"/>
          </a:xfrm>
        </p:grpSpPr>
        <p:sp>
          <p:nvSpPr>
            <p:cNvPr id="14" name="Oval 13">
              <a:extLst>
                <a:ext uri="{FF2B5EF4-FFF2-40B4-BE49-F238E27FC236}">
                  <a16:creationId xmlns:a16="http://schemas.microsoft.com/office/drawing/2014/main" id="{841E9F96-4C73-D29B-BB94-3C743047AD97}"/>
                </a:ext>
              </a:extLst>
            </p:cNvPr>
            <p:cNvSpPr/>
            <p:nvPr/>
          </p:nvSpPr>
          <p:spPr>
            <a:xfrm>
              <a:off x="792480" y="782320"/>
              <a:ext cx="2499360" cy="2499360"/>
            </a:xfrm>
            <a:prstGeom prst="ellipse">
              <a:avLst/>
            </a:prstGeom>
            <a:ln w="38100">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cxnSp>
          <p:nvCxnSpPr>
            <p:cNvPr id="19" name="Straight Connector 18">
              <a:extLst>
                <a:ext uri="{FF2B5EF4-FFF2-40B4-BE49-F238E27FC236}">
                  <a16:creationId xmlns:a16="http://schemas.microsoft.com/office/drawing/2014/main" id="{1BAB5B2C-0B7C-AC71-A6DE-E8AD0C2698D0}"/>
                </a:ext>
              </a:extLst>
            </p:cNvPr>
            <p:cNvCxnSpPr>
              <a:cxnSpLocks/>
              <a:stCxn id="14" idx="0"/>
              <a:endCxn id="14" idx="4"/>
            </p:cNvCxnSpPr>
            <p:nvPr/>
          </p:nvCxnSpPr>
          <p:spPr>
            <a:xfrm>
              <a:off x="2042160" y="782320"/>
              <a:ext cx="0" cy="249936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9BD1A31E-595C-5F47-5CE2-6219F26F26FE}"/>
                </a:ext>
              </a:extLst>
            </p:cNvPr>
            <p:cNvCxnSpPr>
              <a:cxnSpLocks/>
              <a:endCxn id="14" idx="6"/>
            </p:cNvCxnSpPr>
            <p:nvPr/>
          </p:nvCxnSpPr>
          <p:spPr>
            <a:xfrm>
              <a:off x="772160" y="2021840"/>
              <a:ext cx="2519680" cy="1016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BC2378E8-A1A7-87EF-C1EB-AF3D3A264BA2}"/>
                </a:ext>
              </a:extLst>
            </p:cNvPr>
            <p:cNvCxnSpPr>
              <a:cxnSpLocks/>
              <a:endCxn id="14" idx="5"/>
            </p:cNvCxnSpPr>
            <p:nvPr/>
          </p:nvCxnSpPr>
          <p:spPr>
            <a:xfrm>
              <a:off x="1137920" y="1148080"/>
              <a:ext cx="1787897" cy="1767577"/>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B6BF2566-2589-9A95-0A8D-2BEA7230ACE9}"/>
                </a:ext>
              </a:extLst>
            </p:cNvPr>
            <p:cNvCxnSpPr>
              <a:cxnSpLocks/>
              <a:stCxn id="14" idx="7"/>
              <a:endCxn id="14" idx="3"/>
            </p:cNvCxnSpPr>
            <p:nvPr/>
          </p:nvCxnSpPr>
          <p:spPr>
            <a:xfrm flipH="1">
              <a:off x="1158503" y="1148343"/>
              <a:ext cx="1767314" cy="1767314"/>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8207" name="Freeform: Shape 8206">
            <a:extLst>
              <a:ext uri="{FF2B5EF4-FFF2-40B4-BE49-F238E27FC236}">
                <a16:creationId xmlns:a16="http://schemas.microsoft.com/office/drawing/2014/main" id="{D443DFC5-E1C3-DC64-98DF-CE4BC4CFA376}"/>
              </a:ext>
            </a:extLst>
          </p:cNvPr>
          <p:cNvSpPr/>
          <p:nvPr/>
        </p:nvSpPr>
        <p:spPr>
          <a:xfrm>
            <a:off x="2133600" y="782320"/>
            <a:ext cx="873760" cy="1229360"/>
          </a:xfrm>
          <a:custGeom>
            <a:avLst/>
            <a:gdLst>
              <a:gd name="connsiteX0" fmla="*/ 0 w 873760"/>
              <a:gd name="connsiteY0" fmla="*/ 386080 h 1249680"/>
              <a:gd name="connsiteX1" fmla="*/ 873760 w 873760"/>
              <a:gd name="connsiteY1" fmla="*/ 1249680 h 1249680"/>
              <a:gd name="connsiteX2" fmla="*/ 873760 w 873760"/>
              <a:gd name="connsiteY2" fmla="*/ 20320 h 1249680"/>
              <a:gd name="connsiteX3" fmla="*/ 690880 w 873760"/>
              <a:gd name="connsiteY3" fmla="*/ 0 h 1249680"/>
              <a:gd name="connsiteX4" fmla="*/ 477520 w 873760"/>
              <a:gd name="connsiteY4" fmla="*/ 50800 h 1249680"/>
              <a:gd name="connsiteX5" fmla="*/ 335280 w 873760"/>
              <a:gd name="connsiteY5" fmla="*/ 152400 h 1249680"/>
              <a:gd name="connsiteX6" fmla="*/ 142240 w 873760"/>
              <a:gd name="connsiteY6" fmla="*/ 243840 h 1249680"/>
              <a:gd name="connsiteX7" fmla="*/ 0 w 873760"/>
              <a:gd name="connsiteY7" fmla="*/ 386080 h 1249680"/>
              <a:gd name="connsiteX0" fmla="*/ 0 w 873760"/>
              <a:gd name="connsiteY0" fmla="*/ 365760 h 1229360"/>
              <a:gd name="connsiteX1" fmla="*/ 873760 w 873760"/>
              <a:gd name="connsiteY1" fmla="*/ 1229360 h 1229360"/>
              <a:gd name="connsiteX2" fmla="*/ 873760 w 873760"/>
              <a:gd name="connsiteY2" fmla="*/ 0 h 1229360"/>
              <a:gd name="connsiteX3" fmla="*/ 670560 w 873760"/>
              <a:gd name="connsiteY3" fmla="*/ 10160 h 1229360"/>
              <a:gd name="connsiteX4" fmla="*/ 477520 w 873760"/>
              <a:gd name="connsiteY4" fmla="*/ 30480 h 1229360"/>
              <a:gd name="connsiteX5" fmla="*/ 335280 w 873760"/>
              <a:gd name="connsiteY5" fmla="*/ 132080 h 1229360"/>
              <a:gd name="connsiteX6" fmla="*/ 142240 w 873760"/>
              <a:gd name="connsiteY6" fmla="*/ 223520 h 1229360"/>
              <a:gd name="connsiteX7" fmla="*/ 0 w 873760"/>
              <a:gd name="connsiteY7" fmla="*/ 365760 h 1229360"/>
              <a:gd name="connsiteX0" fmla="*/ 0 w 873760"/>
              <a:gd name="connsiteY0" fmla="*/ 365760 h 1229360"/>
              <a:gd name="connsiteX1" fmla="*/ 873760 w 873760"/>
              <a:gd name="connsiteY1" fmla="*/ 1229360 h 1229360"/>
              <a:gd name="connsiteX2" fmla="*/ 873760 w 873760"/>
              <a:gd name="connsiteY2" fmla="*/ 0 h 1229360"/>
              <a:gd name="connsiteX3" fmla="*/ 670560 w 873760"/>
              <a:gd name="connsiteY3" fmla="*/ 10160 h 1229360"/>
              <a:gd name="connsiteX4" fmla="*/ 477520 w 873760"/>
              <a:gd name="connsiteY4" fmla="*/ 30480 h 1229360"/>
              <a:gd name="connsiteX5" fmla="*/ 304800 w 873760"/>
              <a:gd name="connsiteY5" fmla="*/ 81280 h 1229360"/>
              <a:gd name="connsiteX6" fmla="*/ 142240 w 873760"/>
              <a:gd name="connsiteY6" fmla="*/ 223520 h 1229360"/>
              <a:gd name="connsiteX7" fmla="*/ 0 w 873760"/>
              <a:gd name="connsiteY7" fmla="*/ 365760 h 1229360"/>
              <a:gd name="connsiteX0" fmla="*/ 0 w 873760"/>
              <a:gd name="connsiteY0" fmla="*/ 365760 h 1229360"/>
              <a:gd name="connsiteX1" fmla="*/ 873760 w 873760"/>
              <a:gd name="connsiteY1" fmla="*/ 1229360 h 1229360"/>
              <a:gd name="connsiteX2" fmla="*/ 873760 w 873760"/>
              <a:gd name="connsiteY2" fmla="*/ 0 h 1229360"/>
              <a:gd name="connsiteX3" fmla="*/ 670560 w 873760"/>
              <a:gd name="connsiteY3" fmla="*/ 10160 h 1229360"/>
              <a:gd name="connsiteX4" fmla="*/ 477520 w 873760"/>
              <a:gd name="connsiteY4" fmla="*/ 30480 h 1229360"/>
              <a:gd name="connsiteX5" fmla="*/ 345440 w 873760"/>
              <a:gd name="connsiteY5" fmla="*/ 111760 h 1229360"/>
              <a:gd name="connsiteX6" fmla="*/ 142240 w 873760"/>
              <a:gd name="connsiteY6" fmla="*/ 223520 h 1229360"/>
              <a:gd name="connsiteX7" fmla="*/ 0 w 873760"/>
              <a:gd name="connsiteY7" fmla="*/ 365760 h 1229360"/>
              <a:gd name="connsiteX0" fmla="*/ 0 w 873760"/>
              <a:gd name="connsiteY0" fmla="*/ 365760 h 1229360"/>
              <a:gd name="connsiteX1" fmla="*/ 873760 w 873760"/>
              <a:gd name="connsiteY1" fmla="*/ 1229360 h 1229360"/>
              <a:gd name="connsiteX2" fmla="*/ 873760 w 873760"/>
              <a:gd name="connsiteY2" fmla="*/ 0 h 1229360"/>
              <a:gd name="connsiteX3" fmla="*/ 670560 w 873760"/>
              <a:gd name="connsiteY3" fmla="*/ 10160 h 1229360"/>
              <a:gd name="connsiteX4" fmla="*/ 528320 w 873760"/>
              <a:gd name="connsiteY4" fmla="*/ 50800 h 1229360"/>
              <a:gd name="connsiteX5" fmla="*/ 345440 w 873760"/>
              <a:gd name="connsiteY5" fmla="*/ 111760 h 1229360"/>
              <a:gd name="connsiteX6" fmla="*/ 142240 w 873760"/>
              <a:gd name="connsiteY6" fmla="*/ 223520 h 1229360"/>
              <a:gd name="connsiteX7" fmla="*/ 0 w 873760"/>
              <a:gd name="connsiteY7" fmla="*/ 365760 h 1229360"/>
              <a:gd name="connsiteX0" fmla="*/ 0 w 873760"/>
              <a:gd name="connsiteY0" fmla="*/ 365760 h 1229360"/>
              <a:gd name="connsiteX1" fmla="*/ 873760 w 873760"/>
              <a:gd name="connsiteY1" fmla="*/ 1229360 h 1229360"/>
              <a:gd name="connsiteX2" fmla="*/ 873760 w 873760"/>
              <a:gd name="connsiteY2" fmla="*/ 0 h 1229360"/>
              <a:gd name="connsiteX3" fmla="*/ 670560 w 873760"/>
              <a:gd name="connsiteY3" fmla="*/ 10160 h 1229360"/>
              <a:gd name="connsiteX4" fmla="*/ 528320 w 873760"/>
              <a:gd name="connsiteY4" fmla="*/ 50800 h 1229360"/>
              <a:gd name="connsiteX5" fmla="*/ 345440 w 873760"/>
              <a:gd name="connsiteY5" fmla="*/ 111760 h 1229360"/>
              <a:gd name="connsiteX6" fmla="*/ 142240 w 873760"/>
              <a:gd name="connsiteY6" fmla="*/ 223520 h 1229360"/>
              <a:gd name="connsiteX7" fmla="*/ 0 w 873760"/>
              <a:gd name="connsiteY7" fmla="*/ 365760 h 1229360"/>
              <a:gd name="connsiteX0" fmla="*/ 0 w 873760"/>
              <a:gd name="connsiteY0" fmla="*/ 365760 h 1229360"/>
              <a:gd name="connsiteX1" fmla="*/ 873760 w 873760"/>
              <a:gd name="connsiteY1" fmla="*/ 1229360 h 1229360"/>
              <a:gd name="connsiteX2" fmla="*/ 873760 w 873760"/>
              <a:gd name="connsiteY2" fmla="*/ 0 h 1229360"/>
              <a:gd name="connsiteX3" fmla="*/ 670560 w 873760"/>
              <a:gd name="connsiteY3" fmla="*/ 10160 h 1229360"/>
              <a:gd name="connsiteX4" fmla="*/ 528320 w 873760"/>
              <a:gd name="connsiteY4" fmla="*/ 50800 h 1229360"/>
              <a:gd name="connsiteX5" fmla="*/ 345440 w 873760"/>
              <a:gd name="connsiteY5" fmla="*/ 111760 h 1229360"/>
              <a:gd name="connsiteX6" fmla="*/ 172720 w 873760"/>
              <a:gd name="connsiteY6" fmla="*/ 223520 h 1229360"/>
              <a:gd name="connsiteX7" fmla="*/ 0 w 873760"/>
              <a:gd name="connsiteY7" fmla="*/ 365760 h 1229360"/>
              <a:gd name="connsiteX0" fmla="*/ 0 w 873760"/>
              <a:gd name="connsiteY0" fmla="*/ 365760 h 1229360"/>
              <a:gd name="connsiteX1" fmla="*/ 873760 w 873760"/>
              <a:gd name="connsiteY1" fmla="*/ 1229360 h 1229360"/>
              <a:gd name="connsiteX2" fmla="*/ 873760 w 873760"/>
              <a:gd name="connsiteY2" fmla="*/ 0 h 1229360"/>
              <a:gd name="connsiteX3" fmla="*/ 670560 w 873760"/>
              <a:gd name="connsiteY3" fmla="*/ 10160 h 1229360"/>
              <a:gd name="connsiteX4" fmla="*/ 568960 w 873760"/>
              <a:gd name="connsiteY4" fmla="*/ 40640 h 1229360"/>
              <a:gd name="connsiteX5" fmla="*/ 345440 w 873760"/>
              <a:gd name="connsiteY5" fmla="*/ 111760 h 1229360"/>
              <a:gd name="connsiteX6" fmla="*/ 172720 w 873760"/>
              <a:gd name="connsiteY6" fmla="*/ 223520 h 1229360"/>
              <a:gd name="connsiteX7" fmla="*/ 0 w 873760"/>
              <a:gd name="connsiteY7" fmla="*/ 365760 h 122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3760" h="1229360">
                <a:moveTo>
                  <a:pt x="0" y="365760"/>
                </a:moveTo>
                <a:lnTo>
                  <a:pt x="873760" y="1229360"/>
                </a:lnTo>
                <a:lnTo>
                  <a:pt x="873760" y="0"/>
                </a:lnTo>
                <a:lnTo>
                  <a:pt x="670560" y="10160"/>
                </a:lnTo>
                <a:lnTo>
                  <a:pt x="568960" y="40640"/>
                </a:lnTo>
                <a:lnTo>
                  <a:pt x="345440" y="111760"/>
                </a:lnTo>
                <a:lnTo>
                  <a:pt x="172720" y="223520"/>
                </a:lnTo>
                <a:lnTo>
                  <a:pt x="0" y="365760"/>
                </a:lnTo>
                <a:close/>
              </a:path>
            </a:pathLst>
          </a:cu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11" name="Freeform: Shape 8210">
            <a:extLst>
              <a:ext uri="{FF2B5EF4-FFF2-40B4-BE49-F238E27FC236}">
                <a16:creationId xmlns:a16="http://schemas.microsoft.com/office/drawing/2014/main" id="{CA41AE9F-EF35-C961-40C5-5F9155A47B21}"/>
              </a:ext>
            </a:extLst>
          </p:cNvPr>
          <p:cNvSpPr/>
          <p:nvPr/>
        </p:nvSpPr>
        <p:spPr>
          <a:xfrm>
            <a:off x="3027680" y="749378"/>
            <a:ext cx="914400" cy="1231821"/>
          </a:xfrm>
          <a:custGeom>
            <a:avLst/>
            <a:gdLst>
              <a:gd name="connsiteX0" fmla="*/ 0 w 863600"/>
              <a:gd name="connsiteY0" fmla="*/ 40640 h 1188720"/>
              <a:gd name="connsiteX1" fmla="*/ 10160 w 863600"/>
              <a:gd name="connsiteY1" fmla="*/ 1188720 h 1188720"/>
              <a:gd name="connsiteX2" fmla="*/ 863600 w 863600"/>
              <a:gd name="connsiteY2" fmla="*/ 355600 h 1188720"/>
              <a:gd name="connsiteX3" fmla="*/ 690880 w 863600"/>
              <a:gd name="connsiteY3" fmla="*/ 182880 h 1188720"/>
              <a:gd name="connsiteX4" fmla="*/ 426720 w 863600"/>
              <a:gd name="connsiteY4" fmla="*/ 81280 h 1188720"/>
              <a:gd name="connsiteX5" fmla="*/ 223520 w 863600"/>
              <a:gd name="connsiteY5" fmla="*/ 0 h 1188720"/>
              <a:gd name="connsiteX6" fmla="*/ 0 w 863600"/>
              <a:gd name="connsiteY6" fmla="*/ 40640 h 1188720"/>
              <a:gd name="connsiteX0" fmla="*/ 0 w 863600"/>
              <a:gd name="connsiteY0" fmla="*/ 1801 h 1231161"/>
              <a:gd name="connsiteX1" fmla="*/ 10160 w 863600"/>
              <a:gd name="connsiteY1" fmla="*/ 1231161 h 1231161"/>
              <a:gd name="connsiteX2" fmla="*/ 863600 w 863600"/>
              <a:gd name="connsiteY2" fmla="*/ 398041 h 1231161"/>
              <a:gd name="connsiteX3" fmla="*/ 690880 w 863600"/>
              <a:gd name="connsiteY3" fmla="*/ 225321 h 1231161"/>
              <a:gd name="connsiteX4" fmla="*/ 426720 w 863600"/>
              <a:gd name="connsiteY4" fmla="*/ 123721 h 1231161"/>
              <a:gd name="connsiteX5" fmla="*/ 223520 w 863600"/>
              <a:gd name="connsiteY5" fmla="*/ 42441 h 1231161"/>
              <a:gd name="connsiteX6" fmla="*/ 0 w 863600"/>
              <a:gd name="connsiteY6" fmla="*/ 1801 h 1231161"/>
              <a:gd name="connsiteX0" fmla="*/ 0 w 863600"/>
              <a:gd name="connsiteY0" fmla="*/ 2461 h 1231821"/>
              <a:gd name="connsiteX1" fmla="*/ 10160 w 863600"/>
              <a:gd name="connsiteY1" fmla="*/ 1231821 h 1231821"/>
              <a:gd name="connsiteX2" fmla="*/ 863600 w 863600"/>
              <a:gd name="connsiteY2" fmla="*/ 398701 h 1231821"/>
              <a:gd name="connsiteX3" fmla="*/ 690880 w 863600"/>
              <a:gd name="connsiteY3" fmla="*/ 225981 h 1231821"/>
              <a:gd name="connsiteX4" fmla="*/ 426720 w 863600"/>
              <a:gd name="connsiteY4" fmla="*/ 124381 h 1231821"/>
              <a:gd name="connsiteX5" fmla="*/ 223520 w 863600"/>
              <a:gd name="connsiteY5" fmla="*/ 22781 h 1231821"/>
              <a:gd name="connsiteX6" fmla="*/ 0 w 863600"/>
              <a:gd name="connsiteY6" fmla="*/ 2461 h 1231821"/>
              <a:gd name="connsiteX0" fmla="*/ 0 w 863600"/>
              <a:gd name="connsiteY0" fmla="*/ 2461 h 1231821"/>
              <a:gd name="connsiteX1" fmla="*/ 10160 w 863600"/>
              <a:gd name="connsiteY1" fmla="*/ 1231821 h 1231821"/>
              <a:gd name="connsiteX2" fmla="*/ 863600 w 863600"/>
              <a:gd name="connsiteY2" fmla="*/ 398701 h 1231821"/>
              <a:gd name="connsiteX3" fmla="*/ 690880 w 863600"/>
              <a:gd name="connsiteY3" fmla="*/ 225981 h 1231821"/>
              <a:gd name="connsiteX4" fmla="*/ 508000 w 863600"/>
              <a:gd name="connsiteY4" fmla="*/ 124382 h 1231821"/>
              <a:gd name="connsiteX5" fmla="*/ 223520 w 863600"/>
              <a:gd name="connsiteY5" fmla="*/ 22781 h 1231821"/>
              <a:gd name="connsiteX6" fmla="*/ 0 w 863600"/>
              <a:gd name="connsiteY6" fmla="*/ 2461 h 1231821"/>
              <a:gd name="connsiteX0" fmla="*/ 0 w 914400"/>
              <a:gd name="connsiteY0" fmla="*/ 2461 h 1231821"/>
              <a:gd name="connsiteX1" fmla="*/ 10160 w 914400"/>
              <a:gd name="connsiteY1" fmla="*/ 1231821 h 1231821"/>
              <a:gd name="connsiteX2" fmla="*/ 914400 w 914400"/>
              <a:gd name="connsiteY2" fmla="*/ 378381 h 1231821"/>
              <a:gd name="connsiteX3" fmla="*/ 690880 w 914400"/>
              <a:gd name="connsiteY3" fmla="*/ 225981 h 1231821"/>
              <a:gd name="connsiteX4" fmla="*/ 508000 w 914400"/>
              <a:gd name="connsiteY4" fmla="*/ 124382 h 1231821"/>
              <a:gd name="connsiteX5" fmla="*/ 223520 w 914400"/>
              <a:gd name="connsiteY5" fmla="*/ 22781 h 1231821"/>
              <a:gd name="connsiteX6" fmla="*/ 0 w 914400"/>
              <a:gd name="connsiteY6" fmla="*/ 2461 h 1231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231821">
                <a:moveTo>
                  <a:pt x="0" y="2461"/>
                </a:moveTo>
                <a:cubicBezTo>
                  <a:pt x="3387" y="385154"/>
                  <a:pt x="6773" y="849128"/>
                  <a:pt x="10160" y="1231821"/>
                </a:cubicBezTo>
                <a:lnTo>
                  <a:pt x="914400" y="378381"/>
                </a:lnTo>
                <a:lnTo>
                  <a:pt x="690880" y="225981"/>
                </a:lnTo>
                <a:lnTo>
                  <a:pt x="508000" y="124382"/>
                </a:lnTo>
                <a:lnTo>
                  <a:pt x="223520" y="22781"/>
                </a:lnTo>
                <a:cubicBezTo>
                  <a:pt x="149013" y="36328"/>
                  <a:pt x="74507" y="-11086"/>
                  <a:pt x="0" y="2461"/>
                </a:cubicBezTo>
                <a:close/>
              </a:path>
            </a:pathLst>
          </a:cu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12" name="Freeform: Shape 8211">
            <a:extLst>
              <a:ext uri="{FF2B5EF4-FFF2-40B4-BE49-F238E27FC236}">
                <a16:creationId xmlns:a16="http://schemas.microsoft.com/office/drawing/2014/main" id="{E0C73801-C2ED-94EE-EBD8-43D47A6A951D}"/>
              </a:ext>
            </a:extLst>
          </p:cNvPr>
          <p:cNvSpPr/>
          <p:nvPr/>
        </p:nvSpPr>
        <p:spPr>
          <a:xfrm>
            <a:off x="3027680" y="1137920"/>
            <a:ext cx="1259840" cy="883920"/>
          </a:xfrm>
          <a:custGeom>
            <a:avLst/>
            <a:gdLst>
              <a:gd name="connsiteX0" fmla="*/ 0 w 1229360"/>
              <a:gd name="connsiteY0" fmla="*/ 873760 h 883920"/>
              <a:gd name="connsiteX1" fmla="*/ 883920 w 1229360"/>
              <a:gd name="connsiteY1" fmla="*/ 0 h 883920"/>
              <a:gd name="connsiteX2" fmla="*/ 1036320 w 1229360"/>
              <a:gd name="connsiteY2" fmla="*/ 203200 h 883920"/>
              <a:gd name="connsiteX3" fmla="*/ 1168400 w 1229360"/>
              <a:gd name="connsiteY3" fmla="*/ 457200 h 883920"/>
              <a:gd name="connsiteX4" fmla="*/ 1229360 w 1229360"/>
              <a:gd name="connsiteY4" fmla="*/ 701040 h 883920"/>
              <a:gd name="connsiteX5" fmla="*/ 1229360 w 1229360"/>
              <a:gd name="connsiteY5" fmla="*/ 883920 h 883920"/>
              <a:gd name="connsiteX6" fmla="*/ 0 w 1229360"/>
              <a:gd name="connsiteY6" fmla="*/ 873760 h 883920"/>
              <a:gd name="connsiteX0" fmla="*/ 0 w 1229360"/>
              <a:gd name="connsiteY0" fmla="*/ 873760 h 883920"/>
              <a:gd name="connsiteX1" fmla="*/ 883920 w 1229360"/>
              <a:gd name="connsiteY1" fmla="*/ 0 h 883920"/>
              <a:gd name="connsiteX2" fmla="*/ 1076960 w 1229360"/>
              <a:gd name="connsiteY2" fmla="*/ 213360 h 883920"/>
              <a:gd name="connsiteX3" fmla="*/ 1168400 w 1229360"/>
              <a:gd name="connsiteY3" fmla="*/ 457200 h 883920"/>
              <a:gd name="connsiteX4" fmla="*/ 1229360 w 1229360"/>
              <a:gd name="connsiteY4" fmla="*/ 701040 h 883920"/>
              <a:gd name="connsiteX5" fmla="*/ 1229360 w 1229360"/>
              <a:gd name="connsiteY5" fmla="*/ 883920 h 883920"/>
              <a:gd name="connsiteX6" fmla="*/ 0 w 1229360"/>
              <a:gd name="connsiteY6" fmla="*/ 873760 h 883920"/>
              <a:gd name="connsiteX0" fmla="*/ 0 w 1259840"/>
              <a:gd name="connsiteY0" fmla="*/ 873760 h 883920"/>
              <a:gd name="connsiteX1" fmla="*/ 883920 w 1259840"/>
              <a:gd name="connsiteY1" fmla="*/ 0 h 883920"/>
              <a:gd name="connsiteX2" fmla="*/ 1076960 w 1259840"/>
              <a:gd name="connsiteY2" fmla="*/ 213360 h 883920"/>
              <a:gd name="connsiteX3" fmla="*/ 1168400 w 1259840"/>
              <a:gd name="connsiteY3" fmla="*/ 457200 h 883920"/>
              <a:gd name="connsiteX4" fmla="*/ 1259840 w 1259840"/>
              <a:gd name="connsiteY4" fmla="*/ 731520 h 883920"/>
              <a:gd name="connsiteX5" fmla="*/ 1229360 w 1259840"/>
              <a:gd name="connsiteY5" fmla="*/ 883920 h 883920"/>
              <a:gd name="connsiteX6" fmla="*/ 0 w 1259840"/>
              <a:gd name="connsiteY6" fmla="*/ 873760 h 883920"/>
              <a:gd name="connsiteX0" fmla="*/ 0 w 1259840"/>
              <a:gd name="connsiteY0" fmla="*/ 873760 h 883920"/>
              <a:gd name="connsiteX1" fmla="*/ 883920 w 1259840"/>
              <a:gd name="connsiteY1" fmla="*/ 0 h 883920"/>
              <a:gd name="connsiteX2" fmla="*/ 1076960 w 1259840"/>
              <a:gd name="connsiteY2" fmla="*/ 213360 h 883920"/>
              <a:gd name="connsiteX3" fmla="*/ 1168400 w 1259840"/>
              <a:gd name="connsiteY3" fmla="*/ 457200 h 883920"/>
              <a:gd name="connsiteX4" fmla="*/ 1259840 w 1259840"/>
              <a:gd name="connsiteY4" fmla="*/ 731520 h 883920"/>
              <a:gd name="connsiteX5" fmla="*/ 1259840 w 1259840"/>
              <a:gd name="connsiteY5" fmla="*/ 883920 h 883920"/>
              <a:gd name="connsiteX6" fmla="*/ 0 w 1259840"/>
              <a:gd name="connsiteY6" fmla="*/ 873760 h 883920"/>
              <a:gd name="connsiteX0" fmla="*/ 0 w 1259840"/>
              <a:gd name="connsiteY0" fmla="*/ 873760 h 883920"/>
              <a:gd name="connsiteX1" fmla="*/ 883920 w 1259840"/>
              <a:gd name="connsiteY1" fmla="*/ 0 h 883920"/>
              <a:gd name="connsiteX2" fmla="*/ 1076960 w 1259840"/>
              <a:gd name="connsiteY2" fmla="*/ 213360 h 883920"/>
              <a:gd name="connsiteX3" fmla="*/ 1168400 w 1259840"/>
              <a:gd name="connsiteY3" fmla="*/ 457200 h 883920"/>
              <a:gd name="connsiteX4" fmla="*/ 1259840 w 1259840"/>
              <a:gd name="connsiteY4" fmla="*/ 731520 h 883920"/>
              <a:gd name="connsiteX5" fmla="*/ 1259840 w 1259840"/>
              <a:gd name="connsiteY5" fmla="*/ 883920 h 883920"/>
              <a:gd name="connsiteX6" fmla="*/ 0 w 1259840"/>
              <a:gd name="connsiteY6" fmla="*/ 873760 h 883920"/>
              <a:gd name="connsiteX0" fmla="*/ 0 w 1259840"/>
              <a:gd name="connsiteY0" fmla="*/ 873760 h 883920"/>
              <a:gd name="connsiteX1" fmla="*/ 883920 w 1259840"/>
              <a:gd name="connsiteY1" fmla="*/ 0 h 883920"/>
              <a:gd name="connsiteX2" fmla="*/ 1076960 w 1259840"/>
              <a:gd name="connsiteY2" fmla="*/ 213360 h 883920"/>
              <a:gd name="connsiteX3" fmla="*/ 1198880 w 1259840"/>
              <a:gd name="connsiteY3" fmla="*/ 457200 h 883920"/>
              <a:gd name="connsiteX4" fmla="*/ 1259840 w 1259840"/>
              <a:gd name="connsiteY4" fmla="*/ 731520 h 883920"/>
              <a:gd name="connsiteX5" fmla="*/ 1259840 w 1259840"/>
              <a:gd name="connsiteY5" fmla="*/ 883920 h 883920"/>
              <a:gd name="connsiteX6" fmla="*/ 0 w 1259840"/>
              <a:gd name="connsiteY6" fmla="*/ 873760 h 883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9840" h="883920">
                <a:moveTo>
                  <a:pt x="0" y="873760"/>
                </a:moveTo>
                <a:lnTo>
                  <a:pt x="883920" y="0"/>
                </a:lnTo>
                <a:lnTo>
                  <a:pt x="1076960" y="213360"/>
                </a:lnTo>
                <a:lnTo>
                  <a:pt x="1198880" y="457200"/>
                </a:lnTo>
                <a:lnTo>
                  <a:pt x="1259840" y="731520"/>
                </a:lnTo>
                <a:lnTo>
                  <a:pt x="1259840" y="883920"/>
                </a:lnTo>
                <a:lnTo>
                  <a:pt x="0" y="873760"/>
                </a:lnTo>
                <a:close/>
              </a:path>
            </a:pathLst>
          </a:cu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13" name="Freeform: Shape 8212">
            <a:extLst>
              <a:ext uri="{FF2B5EF4-FFF2-40B4-BE49-F238E27FC236}">
                <a16:creationId xmlns:a16="http://schemas.microsoft.com/office/drawing/2014/main" id="{9BB2C014-8085-9CBF-54ED-96F20D7073DB}"/>
              </a:ext>
            </a:extLst>
          </p:cNvPr>
          <p:cNvSpPr/>
          <p:nvPr/>
        </p:nvSpPr>
        <p:spPr>
          <a:xfrm>
            <a:off x="2997200" y="2021840"/>
            <a:ext cx="1290320" cy="863600"/>
          </a:xfrm>
          <a:custGeom>
            <a:avLst/>
            <a:gdLst>
              <a:gd name="connsiteX0" fmla="*/ 0 w 1270000"/>
              <a:gd name="connsiteY0" fmla="*/ 0 h 863600"/>
              <a:gd name="connsiteX1" fmla="*/ 1270000 w 1270000"/>
              <a:gd name="connsiteY1" fmla="*/ 20320 h 863600"/>
              <a:gd name="connsiteX2" fmla="*/ 1239520 w 1270000"/>
              <a:gd name="connsiteY2" fmla="*/ 284480 h 863600"/>
              <a:gd name="connsiteX3" fmla="*/ 1117600 w 1270000"/>
              <a:gd name="connsiteY3" fmla="*/ 579120 h 863600"/>
              <a:gd name="connsiteX4" fmla="*/ 914400 w 1270000"/>
              <a:gd name="connsiteY4" fmla="*/ 863600 h 863600"/>
              <a:gd name="connsiteX5" fmla="*/ 60960 w 1270000"/>
              <a:gd name="connsiteY5" fmla="*/ 20320 h 863600"/>
              <a:gd name="connsiteX6" fmla="*/ 0 w 1270000"/>
              <a:gd name="connsiteY6" fmla="*/ 0 h 863600"/>
              <a:gd name="connsiteX0" fmla="*/ 0 w 1290320"/>
              <a:gd name="connsiteY0" fmla="*/ 0 h 863600"/>
              <a:gd name="connsiteX1" fmla="*/ 1290320 w 1290320"/>
              <a:gd name="connsiteY1" fmla="*/ 0 h 863600"/>
              <a:gd name="connsiteX2" fmla="*/ 1239520 w 1290320"/>
              <a:gd name="connsiteY2" fmla="*/ 284480 h 863600"/>
              <a:gd name="connsiteX3" fmla="*/ 1117600 w 1290320"/>
              <a:gd name="connsiteY3" fmla="*/ 579120 h 863600"/>
              <a:gd name="connsiteX4" fmla="*/ 914400 w 1290320"/>
              <a:gd name="connsiteY4" fmla="*/ 863600 h 863600"/>
              <a:gd name="connsiteX5" fmla="*/ 60960 w 1290320"/>
              <a:gd name="connsiteY5" fmla="*/ 20320 h 863600"/>
              <a:gd name="connsiteX6" fmla="*/ 0 w 1290320"/>
              <a:gd name="connsiteY6" fmla="*/ 0 h 863600"/>
              <a:gd name="connsiteX0" fmla="*/ 0 w 1290320"/>
              <a:gd name="connsiteY0" fmla="*/ 0 h 863600"/>
              <a:gd name="connsiteX1" fmla="*/ 1290320 w 1290320"/>
              <a:gd name="connsiteY1" fmla="*/ 0 h 863600"/>
              <a:gd name="connsiteX2" fmla="*/ 1270000 w 1290320"/>
              <a:gd name="connsiteY2" fmla="*/ 304800 h 863600"/>
              <a:gd name="connsiteX3" fmla="*/ 1117600 w 1290320"/>
              <a:gd name="connsiteY3" fmla="*/ 579120 h 863600"/>
              <a:gd name="connsiteX4" fmla="*/ 914400 w 1290320"/>
              <a:gd name="connsiteY4" fmla="*/ 863600 h 863600"/>
              <a:gd name="connsiteX5" fmla="*/ 60960 w 1290320"/>
              <a:gd name="connsiteY5" fmla="*/ 20320 h 863600"/>
              <a:gd name="connsiteX6" fmla="*/ 0 w 1290320"/>
              <a:gd name="connsiteY6" fmla="*/ 0 h 863600"/>
              <a:gd name="connsiteX0" fmla="*/ 0 w 1290320"/>
              <a:gd name="connsiteY0" fmla="*/ 0 h 863600"/>
              <a:gd name="connsiteX1" fmla="*/ 1290320 w 1290320"/>
              <a:gd name="connsiteY1" fmla="*/ 0 h 863600"/>
              <a:gd name="connsiteX2" fmla="*/ 1270000 w 1290320"/>
              <a:gd name="connsiteY2" fmla="*/ 304800 h 863600"/>
              <a:gd name="connsiteX3" fmla="*/ 1107440 w 1290320"/>
              <a:gd name="connsiteY3" fmla="*/ 640080 h 863600"/>
              <a:gd name="connsiteX4" fmla="*/ 914400 w 1290320"/>
              <a:gd name="connsiteY4" fmla="*/ 863600 h 863600"/>
              <a:gd name="connsiteX5" fmla="*/ 60960 w 1290320"/>
              <a:gd name="connsiteY5" fmla="*/ 20320 h 863600"/>
              <a:gd name="connsiteX6" fmla="*/ 0 w 1290320"/>
              <a:gd name="connsiteY6" fmla="*/ 0 h 86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0320" h="863600">
                <a:moveTo>
                  <a:pt x="0" y="0"/>
                </a:moveTo>
                <a:lnTo>
                  <a:pt x="1290320" y="0"/>
                </a:lnTo>
                <a:lnTo>
                  <a:pt x="1270000" y="304800"/>
                </a:lnTo>
                <a:lnTo>
                  <a:pt x="1107440" y="640080"/>
                </a:lnTo>
                <a:lnTo>
                  <a:pt x="914400" y="863600"/>
                </a:lnTo>
                <a:lnTo>
                  <a:pt x="60960" y="20320"/>
                </a:lnTo>
                <a:lnTo>
                  <a:pt x="0" y="0"/>
                </a:lnTo>
                <a:close/>
              </a:path>
            </a:pathLst>
          </a:cu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14" name="Freeform: Shape 8213">
            <a:extLst>
              <a:ext uri="{FF2B5EF4-FFF2-40B4-BE49-F238E27FC236}">
                <a16:creationId xmlns:a16="http://schemas.microsoft.com/office/drawing/2014/main" id="{DFA11AF0-FEE3-4534-F4D1-5A14F0609CD5}"/>
              </a:ext>
            </a:extLst>
          </p:cNvPr>
          <p:cNvSpPr/>
          <p:nvPr/>
        </p:nvSpPr>
        <p:spPr>
          <a:xfrm>
            <a:off x="1747520" y="1148080"/>
            <a:ext cx="1249680" cy="853440"/>
          </a:xfrm>
          <a:custGeom>
            <a:avLst/>
            <a:gdLst>
              <a:gd name="connsiteX0" fmla="*/ 0 w 1249680"/>
              <a:gd name="connsiteY0" fmla="*/ 853440 h 853440"/>
              <a:gd name="connsiteX1" fmla="*/ 1249680 w 1249680"/>
              <a:gd name="connsiteY1" fmla="*/ 853440 h 853440"/>
              <a:gd name="connsiteX2" fmla="*/ 386080 w 1249680"/>
              <a:gd name="connsiteY2" fmla="*/ 0 h 853440"/>
              <a:gd name="connsiteX3" fmla="*/ 213360 w 1249680"/>
              <a:gd name="connsiteY3" fmla="*/ 193040 h 853440"/>
              <a:gd name="connsiteX4" fmla="*/ 81280 w 1249680"/>
              <a:gd name="connsiteY4" fmla="*/ 477520 h 853440"/>
              <a:gd name="connsiteX5" fmla="*/ 0 w 1249680"/>
              <a:gd name="connsiteY5" fmla="*/ 853440 h 85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9680" h="853440">
                <a:moveTo>
                  <a:pt x="0" y="853440"/>
                </a:moveTo>
                <a:lnTo>
                  <a:pt x="1249680" y="853440"/>
                </a:lnTo>
                <a:lnTo>
                  <a:pt x="386080" y="0"/>
                </a:lnTo>
                <a:lnTo>
                  <a:pt x="213360" y="193040"/>
                </a:lnTo>
                <a:lnTo>
                  <a:pt x="81280" y="477520"/>
                </a:lnTo>
                <a:lnTo>
                  <a:pt x="0" y="853440"/>
                </a:lnTo>
                <a:close/>
              </a:path>
            </a:pathLst>
          </a:cu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227" name="Picture 8226">
            <a:extLst>
              <a:ext uri="{FF2B5EF4-FFF2-40B4-BE49-F238E27FC236}">
                <a16:creationId xmlns:a16="http://schemas.microsoft.com/office/drawing/2014/main" id="{F597B240-8724-5534-8B79-883E1817B3F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152041"/>
            <a:ext cx="2301030" cy="1150515"/>
          </a:xfrm>
          <a:prstGeom prst="rect">
            <a:avLst/>
          </a:prstGeom>
        </p:spPr>
      </p:pic>
      <p:pic>
        <p:nvPicPr>
          <p:cNvPr id="8229" name="Picture 8228">
            <a:extLst>
              <a:ext uri="{FF2B5EF4-FFF2-40B4-BE49-F238E27FC236}">
                <a16:creationId xmlns:a16="http://schemas.microsoft.com/office/drawing/2014/main" id="{EA6E30D0-A59B-129B-DDE2-9D79608E6C82}"/>
              </a:ext>
            </a:extLst>
          </p:cNvPr>
          <p:cNvPicPr>
            <a:picLocks noChangeAspect="1"/>
          </p:cNvPicPr>
          <p:nvPr/>
        </p:nvPicPr>
        <p:blipFill>
          <a:blip r:embed="rId6"/>
          <a:stretch>
            <a:fillRect/>
          </a:stretch>
        </p:blipFill>
        <p:spPr>
          <a:xfrm>
            <a:off x="1939607" y="4592320"/>
            <a:ext cx="1619770" cy="2021840"/>
          </a:xfrm>
          <a:prstGeom prst="rect">
            <a:avLst/>
          </a:prstGeom>
        </p:spPr>
      </p:pic>
      <mc:AlternateContent xmlns:mc="http://schemas.openxmlformats.org/markup-compatibility/2006" xmlns:a14="http://schemas.microsoft.com/office/drawing/2010/main">
        <mc:Choice Requires="a14">
          <p:sp>
            <p:nvSpPr>
              <p:cNvPr id="8230" name="Speech Bubble: Rectangle with Corners Rounded 8229">
                <a:extLst>
                  <a:ext uri="{FF2B5EF4-FFF2-40B4-BE49-F238E27FC236}">
                    <a16:creationId xmlns:a16="http://schemas.microsoft.com/office/drawing/2014/main" id="{742DE52B-66B2-EF42-F708-CFFE59B0DA2A}"/>
                  </a:ext>
                </a:extLst>
              </p:cNvPr>
              <p:cNvSpPr/>
              <p:nvPr/>
            </p:nvSpPr>
            <p:spPr>
              <a:xfrm>
                <a:off x="518160" y="3444240"/>
                <a:ext cx="2265680" cy="1056640"/>
              </a:xfrm>
              <a:prstGeom prst="wedgeRoundRectCallout">
                <a:avLst>
                  <a:gd name="adj1" fmla="val 30387"/>
                  <a:gd name="adj2" fmla="val 72410"/>
                  <a:gd name="adj3" fmla="val 16667"/>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002060"/>
                    </a:solidFill>
                    <a:latin typeface="Cambria" panose="02040503050406030204" pitchFamily="18" charset="0"/>
                    <a:ea typeface="Cambria" panose="02040503050406030204" pitchFamily="18" charset="0"/>
                  </a:rPr>
                  <a:t>Tớ </a:t>
                </a:r>
                <a:r>
                  <a:rPr lang="en-US" sz="2400" b="1" dirty="0" err="1">
                    <a:solidFill>
                      <a:srgbClr val="002060"/>
                    </a:solidFill>
                    <a:latin typeface="Cambria" panose="02040503050406030204" pitchFamily="18" charset="0"/>
                    <a:ea typeface="Cambria" panose="02040503050406030204" pitchFamily="18" charset="0"/>
                  </a:rPr>
                  <a:t>tô</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màu</a:t>
                </a:r>
                <a:r>
                  <a:rPr lang="en-US" sz="2400" b="1" dirty="0">
                    <a:solidFill>
                      <a:srgbClr val="002060"/>
                    </a:solidFill>
                    <a:latin typeface="Cambria" panose="02040503050406030204" pitchFamily="18" charset="0"/>
                    <a:ea typeface="Cambria" panose="02040503050406030204" pitchFamily="18" charset="0"/>
                  </a:rPr>
                  <a:t> </a:t>
                </a:r>
                <a14:m>
                  <m:oMath xmlns:m="http://schemas.openxmlformats.org/officeDocument/2006/math">
                    <m:f>
                      <m:fPr>
                        <m:ctrlPr>
                          <a:rPr kumimoji="0" lang="en-US" sz="2400" b="1" i="1" u="none" strike="noStrike" kern="1200" cap="none" spc="0" normalizeH="0" baseline="0" noProof="0" smtClean="0">
                            <a:ln>
                              <a:noFill/>
                            </a:ln>
                            <a:solidFill>
                              <a:srgbClr val="002060"/>
                            </a:solidFill>
                            <a:effectLst/>
                            <a:uLnTx/>
                            <a:uFillTx/>
                            <a:latin typeface="Cambria Math" panose="02040503050406030204" pitchFamily="18" charset="0"/>
                          </a:rPr>
                        </m:ctrlPr>
                      </m:fPr>
                      <m:num>
                        <m:r>
                          <m:rPr>
                            <m:nor/>
                          </m:rPr>
                          <a:rPr kumimoji="0" lang="en-US" sz="2400" b="1" i="0" u="none" strike="noStrike" kern="1200" cap="none" spc="0" normalizeH="0" baseline="0" noProof="0" smtClean="0">
                            <a:ln>
                              <a:noFill/>
                            </a:ln>
                            <a:solidFill>
                              <a:srgbClr val="002060"/>
                            </a:solidFill>
                            <a:effectLst/>
                            <a:uLnTx/>
                            <a:uFillTx/>
                            <a:latin typeface="Cambria Math" panose="02040503050406030204" pitchFamily="18" charset="0"/>
                          </a:rPr>
                          <m:t>5</m:t>
                        </m:r>
                      </m:num>
                      <m:den>
                        <m:r>
                          <m:rPr>
                            <m:nor/>
                          </m:rPr>
                          <a:rPr kumimoji="0" lang="en-US" sz="2400" b="1" i="0" u="none" strike="noStrike" kern="1200" cap="none" spc="0" normalizeH="0" baseline="0" noProof="0" smtClean="0">
                            <a:ln>
                              <a:noFill/>
                            </a:ln>
                            <a:solidFill>
                              <a:srgbClr val="002060"/>
                            </a:solidFill>
                            <a:effectLst/>
                            <a:uLnTx/>
                            <a:uFillTx/>
                            <a:latin typeface="Cambria Math" panose="02040503050406030204" pitchFamily="18" charset="0"/>
                            <a:cs typeface="Times New Roman" panose="02020603050405020304" pitchFamily="18" charset="0"/>
                          </a:rPr>
                          <m:t>8</m:t>
                        </m:r>
                      </m:den>
                    </m:f>
                    <m:r>
                      <a:rPr kumimoji="0" lang="en-US" sz="2400" b="1" i="1" u="none" strike="noStrike" kern="1200" cap="none" spc="0" normalizeH="0" baseline="0" noProof="0" smtClean="0">
                        <a:ln>
                          <a:noFill/>
                        </a:ln>
                        <a:solidFill>
                          <a:srgbClr val="002060"/>
                        </a:solidFill>
                        <a:effectLst/>
                        <a:uLnTx/>
                        <a:uFillTx/>
                        <a:latin typeface="Cambria Math" panose="02040503050406030204" pitchFamily="18" charset="0"/>
                        <a:cs typeface="Times New Roman" panose="02020603050405020304" pitchFamily="18" charset="0"/>
                      </a:rPr>
                      <m:t> </m:t>
                    </m:r>
                  </m:oMath>
                </a14:m>
                <a:r>
                  <a:rPr lang="en-US" sz="2400" b="1" dirty="0">
                    <a:solidFill>
                      <a:srgbClr val="002060"/>
                    </a:solidFill>
                    <a:latin typeface="Cambria" panose="02040503050406030204" pitchFamily="18" charset="0"/>
                    <a:ea typeface="Cambria" panose="02040503050406030204" pitchFamily="18" charset="0"/>
                  </a:rPr>
                  <a:t> hình </a:t>
                </a:r>
                <a:r>
                  <a:rPr lang="en-US" sz="2400" b="1" dirty="0" err="1">
                    <a:solidFill>
                      <a:srgbClr val="002060"/>
                    </a:solidFill>
                    <a:latin typeface="Cambria" panose="02040503050406030204" pitchFamily="18" charset="0"/>
                    <a:ea typeface="Cambria" panose="02040503050406030204" pitchFamily="18" charset="0"/>
                  </a:rPr>
                  <a:t>tròn</a:t>
                </a:r>
                <a:endParaRPr lang="en-US" sz="2400" b="1" dirty="0">
                  <a:solidFill>
                    <a:srgbClr val="002060"/>
                  </a:solidFill>
                  <a:latin typeface="Cambria" panose="02040503050406030204" pitchFamily="18" charset="0"/>
                  <a:ea typeface="Cambria" panose="02040503050406030204" pitchFamily="18" charset="0"/>
                </a:endParaRPr>
              </a:p>
            </p:txBody>
          </p:sp>
        </mc:Choice>
        <mc:Fallback xmlns="">
          <p:sp>
            <p:nvSpPr>
              <p:cNvPr id="8230" name="Speech Bubble: Rectangle with Corners Rounded 8229">
                <a:extLst>
                  <a:ext uri="{FF2B5EF4-FFF2-40B4-BE49-F238E27FC236}">
                    <a16:creationId xmlns:a16="http://schemas.microsoft.com/office/drawing/2014/main" id="{742DE52B-66B2-EF42-F708-CFFE59B0DA2A}"/>
                  </a:ext>
                </a:extLst>
              </p:cNvPr>
              <p:cNvSpPr>
                <a:spLocks noRot="1" noChangeAspect="1" noMove="1" noResize="1" noEditPoints="1" noAdjustHandles="1" noChangeArrowheads="1" noChangeShapeType="1" noTextEdit="1"/>
              </p:cNvSpPr>
              <p:nvPr/>
            </p:nvSpPr>
            <p:spPr>
              <a:xfrm>
                <a:off x="518160" y="3444240"/>
                <a:ext cx="2265680" cy="1056640"/>
              </a:xfrm>
              <a:prstGeom prst="wedgeRoundRectCallout">
                <a:avLst>
                  <a:gd name="adj1" fmla="val 30387"/>
                  <a:gd name="adj2" fmla="val 72410"/>
                  <a:gd name="adj3" fmla="val 16667"/>
                </a:avLst>
              </a:prstGeom>
              <a:blipFill>
                <a:blip r:embed="rId7"/>
                <a:stretch>
                  <a:fillRect/>
                </a:stretch>
              </a:blipFill>
              <a:ln w="57150"/>
            </p:spPr>
            <p:txBody>
              <a:bodyPr/>
              <a:lstStyle/>
              <a:p>
                <a:r>
                  <a:rPr lang="en-US">
                    <a:noFill/>
                  </a:rPr>
                  <a:t> </a:t>
                </a:r>
              </a:p>
            </p:txBody>
          </p:sp>
        </mc:Fallback>
      </mc:AlternateContent>
      <p:pic>
        <p:nvPicPr>
          <p:cNvPr id="8231" name="图片 10">
            <a:extLst>
              <a:ext uri="{FF2B5EF4-FFF2-40B4-BE49-F238E27FC236}">
                <a16:creationId xmlns:a16="http://schemas.microsoft.com/office/drawing/2014/main" id="{F801FB3A-1668-1DD4-1118-85BCE3D42D3A}"/>
              </a:ext>
            </a:extLst>
          </p:cNvPr>
          <p:cNvPicPr>
            <a:picLocks noChangeAspect="1"/>
          </p:cNvPicPr>
          <p:nvPr/>
        </p:nvPicPr>
        <p:blipFill>
          <a:blip r:embed="rId8"/>
          <a:stretch>
            <a:fillRect/>
          </a:stretch>
        </p:blipFill>
        <p:spPr>
          <a:xfrm>
            <a:off x="10871003" y="0"/>
            <a:ext cx="1608525" cy="1727126"/>
          </a:xfrm>
          <a:prstGeom prst="rect">
            <a:avLst/>
          </a:prstGeom>
        </p:spPr>
      </p:pic>
      <p:grpSp>
        <p:nvGrpSpPr>
          <p:cNvPr id="8232" name="Group 8231">
            <a:extLst>
              <a:ext uri="{FF2B5EF4-FFF2-40B4-BE49-F238E27FC236}">
                <a16:creationId xmlns:a16="http://schemas.microsoft.com/office/drawing/2014/main" id="{61AF0F2C-C544-6C69-0527-982F1234D199}"/>
              </a:ext>
            </a:extLst>
          </p:cNvPr>
          <p:cNvGrpSpPr/>
          <p:nvPr/>
        </p:nvGrpSpPr>
        <p:grpSpPr>
          <a:xfrm>
            <a:off x="6400800" y="843280"/>
            <a:ext cx="2560320" cy="2509520"/>
            <a:chOff x="772160" y="782320"/>
            <a:chExt cx="2519680" cy="2499360"/>
          </a:xfrm>
        </p:grpSpPr>
        <p:sp>
          <p:nvSpPr>
            <p:cNvPr id="8233" name="Oval 8232">
              <a:extLst>
                <a:ext uri="{FF2B5EF4-FFF2-40B4-BE49-F238E27FC236}">
                  <a16:creationId xmlns:a16="http://schemas.microsoft.com/office/drawing/2014/main" id="{D4D75245-2855-3663-C471-6B9CE78C5B13}"/>
                </a:ext>
              </a:extLst>
            </p:cNvPr>
            <p:cNvSpPr/>
            <p:nvPr/>
          </p:nvSpPr>
          <p:spPr>
            <a:xfrm>
              <a:off x="792480" y="782320"/>
              <a:ext cx="2499360" cy="2499360"/>
            </a:xfrm>
            <a:prstGeom prst="ellipse">
              <a:avLst/>
            </a:prstGeom>
            <a:ln w="38100">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cxnSp>
          <p:nvCxnSpPr>
            <p:cNvPr id="8234" name="Straight Connector 8233">
              <a:extLst>
                <a:ext uri="{FF2B5EF4-FFF2-40B4-BE49-F238E27FC236}">
                  <a16:creationId xmlns:a16="http://schemas.microsoft.com/office/drawing/2014/main" id="{F3F46C21-E444-F469-984F-D99A4C3A23EF}"/>
                </a:ext>
              </a:extLst>
            </p:cNvPr>
            <p:cNvCxnSpPr>
              <a:cxnSpLocks/>
              <a:stCxn id="8233" idx="0"/>
              <a:endCxn id="8233" idx="4"/>
            </p:cNvCxnSpPr>
            <p:nvPr/>
          </p:nvCxnSpPr>
          <p:spPr>
            <a:xfrm>
              <a:off x="2042160" y="782320"/>
              <a:ext cx="0" cy="249936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8235" name="Straight Connector 8234">
              <a:extLst>
                <a:ext uri="{FF2B5EF4-FFF2-40B4-BE49-F238E27FC236}">
                  <a16:creationId xmlns:a16="http://schemas.microsoft.com/office/drawing/2014/main" id="{5396E52F-7FFF-345B-6DC0-BF70B9F66121}"/>
                </a:ext>
              </a:extLst>
            </p:cNvPr>
            <p:cNvCxnSpPr>
              <a:cxnSpLocks/>
              <a:endCxn id="8233" idx="6"/>
            </p:cNvCxnSpPr>
            <p:nvPr/>
          </p:nvCxnSpPr>
          <p:spPr>
            <a:xfrm>
              <a:off x="772160" y="2021840"/>
              <a:ext cx="2519680" cy="1016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8236" name="Straight Connector 8235">
              <a:extLst>
                <a:ext uri="{FF2B5EF4-FFF2-40B4-BE49-F238E27FC236}">
                  <a16:creationId xmlns:a16="http://schemas.microsoft.com/office/drawing/2014/main" id="{6D1685EA-12B9-C96E-6288-B8D480814FE6}"/>
                </a:ext>
              </a:extLst>
            </p:cNvPr>
            <p:cNvCxnSpPr>
              <a:cxnSpLocks/>
              <a:endCxn id="8233" idx="5"/>
            </p:cNvCxnSpPr>
            <p:nvPr/>
          </p:nvCxnSpPr>
          <p:spPr>
            <a:xfrm>
              <a:off x="1137920" y="1148080"/>
              <a:ext cx="1787897" cy="1767577"/>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8237" name="Straight Connector 8236">
              <a:extLst>
                <a:ext uri="{FF2B5EF4-FFF2-40B4-BE49-F238E27FC236}">
                  <a16:creationId xmlns:a16="http://schemas.microsoft.com/office/drawing/2014/main" id="{A2068DF6-3C80-8A68-36CA-F93EC8CDC79E}"/>
                </a:ext>
              </a:extLst>
            </p:cNvPr>
            <p:cNvCxnSpPr>
              <a:cxnSpLocks/>
              <a:stCxn id="8233" idx="7"/>
              <a:endCxn id="8233" idx="3"/>
            </p:cNvCxnSpPr>
            <p:nvPr/>
          </p:nvCxnSpPr>
          <p:spPr>
            <a:xfrm flipH="1">
              <a:off x="1158503" y="1148343"/>
              <a:ext cx="1767314" cy="1767314"/>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8238" name="Freeform: Shape 8237">
            <a:extLst>
              <a:ext uri="{FF2B5EF4-FFF2-40B4-BE49-F238E27FC236}">
                <a16:creationId xmlns:a16="http://schemas.microsoft.com/office/drawing/2014/main" id="{F4DD8CF1-C20A-8EEE-5299-D0C377109E0D}"/>
              </a:ext>
            </a:extLst>
          </p:cNvPr>
          <p:cNvSpPr/>
          <p:nvPr/>
        </p:nvSpPr>
        <p:spPr>
          <a:xfrm>
            <a:off x="6786880" y="863600"/>
            <a:ext cx="894080" cy="1229360"/>
          </a:xfrm>
          <a:custGeom>
            <a:avLst/>
            <a:gdLst>
              <a:gd name="connsiteX0" fmla="*/ 0 w 873760"/>
              <a:gd name="connsiteY0" fmla="*/ 386080 h 1249680"/>
              <a:gd name="connsiteX1" fmla="*/ 873760 w 873760"/>
              <a:gd name="connsiteY1" fmla="*/ 1249680 h 1249680"/>
              <a:gd name="connsiteX2" fmla="*/ 873760 w 873760"/>
              <a:gd name="connsiteY2" fmla="*/ 20320 h 1249680"/>
              <a:gd name="connsiteX3" fmla="*/ 690880 w 873760"/>
              <a:gd name="connsiteY3" fmla="*/ 0 h 1249680"/>
              <a:gd name="connsiteX4" fmla="*/ 477520 w 873760"/>
              <a:gd name="connsiteY4" fmla="*/ 50800 h 1249680"/>
              <a:gd name="connsiteX5" fmla="*/ 335280 w 873760"/>
              <a:gd name="connsiteY5" fmla="*/ 152400 h 1249680"/>
              <a:gd name="connsiteX6" fmla="*/ 142240 w 873760"/>
              <a:gd name="connsiteY6" fmla="*/ 243840 h 1249680"/>
              <a:gd name="connsiteX7" fmla="*/ 0 w 873760"/>
              <a:gd name="connsiteY7" fmla="*/ 386080 h 1249680"/>
              <a:gd name="connsiteX0" fmla="*/ 0 w 873760"/>
              <a:gd name="connsiteY0" fmla="*/ 365760 h 1229360"/>
              <a:gd name="connsiteX1" fmla="*/ 873760 w 873760"/>
              <a:gd name="connsiteY1" fmla="*/ 1229360 h 1229360"/>
              <a:gd name="connsiteX2" fmla="*/ 873760 w 873760"/>
              <a:gd name="connsiteY2" fmla="*/ 0 h 1229360"/>
              <a:gd name="connsiteX3" fmla="*/ 670560 w 873760"/>
              <a:gd name="connsiteY3" fmla="*/ 10160 h 1229360"/>
              <a:gd name="connsiteX4" fmla="*/ 477520 w 873760"/>
              <a:gd name="connsiteY4" fmla="*/ 30480 h 1229360"/>
              <a:gd name="connsiteX5" fmla="*/ 335280 w 873760"/>
              <a:gd name="connsiteY5" fmla="*/ 132080 h 1229360"/>
              <a:gd name="connsiteX6" fmla="*/ 142240 w 873760"/>
              <a:gd name="connsiteY6" fmla="*/ 223520 h 1229360"/>
              <a:gd name="connsiteX7" fmla="*/ 0 w 873760"/>
              <a:gd name="connsiteY7" fmla="*/ 365760 h 1229360"/>
              <a:gd name="connsiteX0" fmla="*/ 0 w 873760"/>
              <a:gd name="connsiteY0" fmla="*/ 365760 h 1229360"/>
              <a:gd name="connsiteX1" fmla="*/ 873760 w 873760"/>
              <a:gd name="connsiteY1" fmla="*/ 1229360 h 1229360"/>
              <a:gd name="connsiteX2" fmla="*/ 873760 w 873760"/>
              <a:gd name="connsiteY2" fmla="*/ 0 h 1229360"/>
              <a:gd name="connsiteX3" fmla="*/ 670560 w 873760"/>
              <a:gd name="connsiteY3" fmla="*/ 10160 h 1229360"/>
              <a:gd name="connsiteX4" fmla="*/ 477520 w 873760"/>
              <a:gd name="connsiteY4" fmla="*/ 30480 h 1229360"/>
              <a:gd name="connsiteX5" fmla="*/ 304800 w 873760"/>
              <a:gd name="connsiteY5" fmla="*/ 81280 h 1229360"/>
              <a:gd name="connsiteX6" fmla="*/ 142240 w 873760"/>
              <a:gd name="connsiteY6" fmla="*/ 223520 h 1229360"/>
              <a:gd name="connsiteX7" fmla="*/ 0 w 873760"/>
              <a:gd name="connsiteY7" fmla="*/ 365760 h 1229360"/>
              <a:gd name="connsiteX0" fmla="*/ 0 w 873760"/>
              <a:gd name="connsiteY0" fmla="*/ 365760 h 1229360"/>
              <a:gd name="connsiteX1" fmla="*/ 873760 w 873760"/>
              <a:gd name="connsiteY1" fmla="*/ 1229360 h 1229360"/>
              <a:gd name="connsiteX2" fmla="*/ 873760 w 873760"/>
              <a:gd name="connsiteY2" fmla="*/ 0 h 1229360"/>
              <a:gd name="connsiteX3" fmla="*/ 670560 w 873760"/>
              <a:gd name="connsiteY3" fmla="*/ 10160 h 1229360"/>
              <a:gd name="connsiteX4" fmla="*/ 477520 w 873760"/>
              <a:gd name="connsiteY4" fmla="*/ 30480 h 1229360"/>
              <a:gd name="connsiteX5" fmla="*/ 345440 w 873760"/>
              <a:gd name="connsiteY5" fmla="*/ 111760 h 1229360"/>
              <a:gd name="connsiteX6" fmla="*/ 142240 w 873760"/>
              <a:gd name="connsiteY6" fmla="*/ 223520 h 1229360"/>
              <a:gd name="connsiteX7" fmla="*/ 0 w 873760"/>
              <a:gd name="connsiteY7" fmla="*/ 365760 h 1229360"/>
              <a:gd name="connsiteX0" fmla="*/ 0 w 873760"/>
              <a:gd name="connsiteY0" fmla="*/ 365760 h 1229360"/>
              <a:gd name="connsiteX1" fmla="*/ 873760 w 873760"/>
              <a:gd name="connsiteY1" fmla="*/ 1229360 h 1229360"/>
              <a:gd name="connsiteX2" fmla="*/ 873760 w 873760"/>
              <a:gd name="connsiteY2" fmla="*/ 0 h 1229360"/>
              <a:gd name="connsiteX3" fmla="*/ 670560 w 873760"/>
              <a:gd name="connsiteY3" fmla="*/ 10160 h 1229360"/>
              <a:gd name="connsiteX4" fmla="*/ 528320 w 873760"/>
              <a:gd name="connsiteY4" fmla="*/ 50800 h 1229360"/>
              <a:gd name="connsiteX5" fmla="*/ 345440 w 873760"/>
              <a:gd name="connsiteY5" fmla="*/ 111760 h 1229360"/>
              <a:gd name="connsiteX6" fmla="*/ 142240 w 873760"/>
              <a:gd name="connsiteY6" fmla="*/ 223520 h 1229360"/>
              <a:gd name="connsiteX7" fmla="*/ 0 w 873760"/>
              <a:gd name="connsiteY7" fmla="*/ 365760 h 1229360"/>
              <a:gd name="connsiteX0" fmla="*/ 0 w 873760"/>
              <a:gd name="connsiteY0" fmla="*/ 365760 h 1229360"/>
              <a:gd name="connsiteX1" fmla="*/ 873760 w 873760"/>
              <a:gd name="connsiteY1" fmla="*/ 1229360 h 1229360"/>
              <a:gd name="connsiteX2" fmla="*/ 873760 w 873760"/>
              <a:gd name="connsiteY2" fmla="*/ 0 h 1229360"/>
              <a:gd name="connsiteX3" fmla="*/ 670560 w 873760"/>
              <a:gd name="connsiteY3" fmla="*/ 10160 h 1229360"/>
              <a:gd name="connsiteX4" fmla="*/ 528320 w 873760"/>
              <a:gd name="connsiteY4" fmla="*/ 50800 h 1229360"/>
              <a:gd name="connsiteX5" fmla="*/ 345440 w 873760"/>
              <a:gd name="connsiteY5" fmla="*/ 111760 h 1229360"/>
              <a:gd name="connsiteX6" fmla="*/ 142240 w 873760"/>
              <a:gd name="connsiteY6" fmla="*/ 223520 h 1229360"/>
              <a:gd name="connsiteX7" fmla="*/ 0 w 873760"/>
              <a:gd name="connsiteY7" fmla="*/ 365760 h 1229360"/>
              <a:gd name="connsiteX0" fmla="*/ 0 w 873760"/>
              <a:gd name="connsiteY0" fmla="*/ 365760 h 1229360"/>
              <a:gd name="connsiteX1" fmla="*/ 873760 w 873760"/>
              <a:gd name="connsiteY1" fmla="*/ 1229360 h 1229360"/>
              <a:gd name="connsiteX2" fmla="*/ 873760 w 873760"/>
              <a:gd name="connsiteY2" fmla="*/ 0 h 1229360"/>
              <a:gd name="connsiteX3" fmla="*/ 670560 w 873760"/>
              <a:gd name="connsiteY3" fmla="*/ 10160 h 1229360"/>
              <a:gd name="connsiteX4" fmla="*/ 528320 w 873760"/>
              <a:gd name="connsiteY4" fmla="*/ 50800 h 1229360"/>
              <a:gd name="connsiteX5" fmla="*/ 345440 w 873760"/>
              <a:gd name="connsiteY5" fmla="*/ 111760 h 1229360"/>
              <a:gd name="connsiteX6" fmla="*/ 172720 w 873760"/>
              <a:gd name="connsiteY6" fmla="*/ 223520 h 1229360"/>
              <a:gd name="connsiteX7" fmla="*/ 0 w 873760"/>
              <a:gd name="connsiteY7" fmla="*/ 365760 h 1229360"/>
              <a:gd name="connsiteX0" fmla="*/ 0 w 873760"/>
              <a:gd name="connsiteY0" fmla="*/ 365760 h 1229360"/>
              <a:gd name="connsiteX1" fmla="*/ 873760 w 873760"/>
              <a:gd name="connsiteY1" fmla="*/ 1229360 h 1229360"/>
              <a:gd name="connsiteX2" fmla="*/ 873760 w 873760"/>
              <a:gd name="connsiteY2" fmla="*/ 0 h 1229360"/>
              <a:gd name="connsiteX3" fmla="*/ 670560 w 873760"/>
              <a:gd name="connsiteY3" fmla="*/ 10160 h 1229360"/>
              <a:gd name="connsiteX4" fmla="*/ 568960 w 873760"/>
              <a:gd name="connsiteY4" fmla="*/ 40640 h 1229360"/>
              <a:gd name="connsiteX5" fmla="*/ 345440 w 873760"/>
              <a:gd name="connsiteY5" fmla="*/ 111760 h 1229360"/>
              <a:gd name="connsiteX6" fmla="*/ 172720 w 873760"/>
              <a:gd name="connsiteY6" fmla="*/ 223520 h 1229360"/>
              <a:gd name="connsiteX7" fmla="*/ 0 w 873760"/>
              <a:gd name="connsiteY7" fmla="*/ 365760 h 122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3760" h="1229360">
                <a:moveTo>
                  <a:pt x="0" y="365760"/>
                </a:moveTo>
                <a:lnTo>
                  <a:pt x="873760" y="1229360"/>
                </a:lnTo>
                <a:lnTo>
                  <a:pt x="873760" y="0"/>
                </a:lnTo>
                <a:lnTo>
                  <a:pt x="670560" y="10160"/>
                </a:lnTo>
                <a:lnTo>
                  <a:pt x="568960" y="40640"/>
                </a:lnTo>
                <a:lnTo>
                  <a:pt x="345440" y="111760"/>
                </a:lnTo>
                <a:lnTo>
                  <a:pt x="172720" y="223520"/>
                </a:lnTo>
                <a:lnTo>
                  <a:pt x="0" y="365760"/>
                </a:lnTo>
                <a:close/>
              </a:path>
            </a:pathLst>
          </a:cu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39" name="Freeform: Shape 8238">
            <a:extLst>
              <a:ext uri="{FF2B5EF4-FFF2-40B4-BE49-F238E27FC236}">
                <a16:creationId xmlns:a16="http://schemas.microsoft.com/office/drawing/2014/main" id="{39762249-90DB-EDAE-11B9-E05500155FB2}"/>
              </a:ext>
            </a:extLst>
          </p:cNvPr>
          <p:cNvSpPr/>
          <p:nvPr/>
        </p:nvSpPr>
        <p:spPr>
          <a:xfrm>
            <a:off x="7680960" y="840818"/>
            <a:ext cx="914400" cy="1231821"/>
          </a:xfrm>
          <a:custGeom>
            <a:avLst/>
            <a:gdLst>
              <a:gd name="connsiteX0" fmla="*/ 0 w 863600"/>
              <a:gd name="connsiteY0" fmla="*/ 40640 h 1188720"/>
              <a:gd name="connsiteX1" fmla="*/ 10160 w 863600"/>
              <a:gd name="connsiteY1" fmla="*/ 1188720 h 1188720"/>
              <a:gd name="connsiteX2" fmla="*/ 863600 w 863600"/>
              <a:gd name="connsiteY2" fmla="*/ 355600 h 1188720"/>
              <a:gd name="connsiteX3" fmla="*/ 690880 w 863600"/>
              <a:gd name="connsiteY3" fmla="*/ 182880 h 1188720"/>
              <a:gd name="connsiteX4" fmla="*/ 426720 w 863600"/>
              <a:gd name="connsiteY4" fmla="*/ 81280 h 1188720"/>
              <a:gd name="connsiteX5" fmla="*/ 223520 w 863600"/>
              <a:gd name="connsiteY5" fmla="*/ 0 h 1188720"/>
              <a:gd name="connsiteX6" fmla="*/ 0 w 863600"/>
              <a:gd name="connsiteY6" fmla="*/ 40640 h 1188720"/>
              <a:gd name="connsiteX0" fmla="*/ 0 w 863600"/>
              <a:gd name="connsiteY0" fmla="*/ 1801 h 1231161"/>
              <a:gd name="connsiteX1" fmla="*/ 10160 w 863600"/>
              <a:gd name="connsiteY1" fmla="*/ 1231161 h 1231161"/>
              <a:gd name="connsiteX2" fmla="*/ 863600 w 863600"/>
              <a:gd name="connsiteY2" fmla="*/ 398041 h 1231161"/>
              <a:gd name="connsiteX3" fmla="*/ 690880 w 863600"/>
              <a:gd name="connsiteY3" fmla="*/ 225321 h 1231161"/>
              <a:gd name="connsiteX4" fmla="*/ 426720 w 863600"/>
              <a:gd name="connsiteY4" fmla="*/ 123721 h 1231161"/>
              <a:gd name="connsiteX5" fmla="*/ 223520 w 863600"/>
              <a:gd name="connsiteY5" fmla="*/ 42441 h 1231161"/>
              <a:gd name="connsiteX6" fmla="*/ 0 w 863600"/>
              <a:gd name="connsiteY6" fmla="*/ 1801 h 1231161"/>
              <a:gd name="connsiteX0" fmla="*/ 0 w 863600"/>
              <a:gd name="connsiteY0" fmla="*/ 2461 h 1231821"/>
              <a:gd name="connsiteX1" fmla="*/ 10160 w 863600"/>
              <a:gd name="connsiteY1" fmla="*/ 1231821 h 1231821"/>
              <a:gd name="connsiteX2" fmla="*/ 863600 w 863600"/>
              <a:gd name="connsiteY2" fmla="*/ 398701 h 1231821"/>
              <a:gd name="connsiteX3" fmla="*/ 690880 w 863600"/>
              <a:gd name="connsiteY3" fmla="*/ 225981 h 1231821"/>
              <a:gd name="connsiteX4" fmla="*/ 426720 w 863600"/>
              <a:gd name="connsiteY4" fmla="*/ 124381 h 1231821"/>
              <a:gd name="connsiteX5" fmla="*/ 223520 w 863600"/>
              <a:gd name="connsiteY5" fmla="*/ 22781 h 1231821"/>
              <a:gd name="connsiteX6" fmla="*/ 0 w 863600"/>
              <a:gd name="connsiteY6" fmla="*/ 2461 h 1231821"/>
              <a:gd name="connsiteX0" fmla="*/ 0 w 863600"/>
              <a:gd name="connsiteY0" fmla="*/ 2461 h 1231821"/>
              <a:gd name="connsiteX1" fmla="*/ 10160 w 863600"/>
              <a:gd name="connsiteY1" fmla="*/ 1231821 h 1231821"/>
              <a:gd name="connsiteX2" fmla="*/ 863600 w 863600"/>
              <a:gd name="connsiteY2" fmla="*/ 398701 h 1231821"/>
              <a:gd name="connsiteX3" fmla="*/ 690880 w 863600"/>
              <a:gd name="connsiteY3" fmla="*/ 225981 h 1231821"/>
              <a:gd name="connsiteX4" fmla="*/ 508000 w 863600"/>
              <a:gd name="connsiteY4" fmla="*/ 124382 h 1231821"/>
              <a:gd name="connsiteX5" fmla="*/ 223520 w 863600"/>
              <a:gd name="connsiteY5" fmla="*/ 22781 h 1231821"/>
              <a:gd name="connsiteX6" fmla="*/ 0 w 863600"/>
              <a:gd name="connsiteY6" fmla="*/ 2461 h 1231821"/>
              <a:gd name="connsiteX0" fmla="*/ 0 w 914400"/>
              <a:gd name="connsiteY0" fmla="*/ 2461 h 1231821"/>
              <a:gd name="connsiteX1" fmla="*/ 10160 w 914400"/>
              <a:gd name="connsiteY1" fmla="*/ 1231821 h 1231821"/>
              <a:gd name="connsiteX2" fmla="*/ 914400 w 914400"/>
              <a:gd name="connsiteY2" fmla="*/ 378381 h 1231821"/>
              <a:gd name="connsiteX3" fmla="*/ 690880 w 914400"/>
              <a:gd name="connsiteY3" fmla="*/ 225981 h 1231821"/>
              <a:gd name="connsiteX4" fmla="*/ 508000 w 914400"/>
              <a:gd name="connsiteY4" fmla="*/ 124382 h 1231821"/>
              <a:gd name="connsiteX5" fmla="*/ 223520 w 914400"/>
              <a:gd name="connsiteY5" fmla="*/ 22781 h 1231821"/>
              <a:gd name="connsiteX6" fmla="*/ 0 w 914400"/>
              <a:gd name="connsiteY6" fmla="*/ 2461 h 1231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231821">
                <a:moveTo>
                  <a:pt x="0" y="2461"/>
                </a:moveTo>
                <a:cubicBezTo>
                  <a:pt x="3387" y="385154"/>
                  <a:pt x="6773" y="849128"/>
                  <a:pt x="10160" y="1231821"/>
                </a:cubicBezTo>
                <a:lnTo>
                  <a:pt x="914400" y="378381"/>
                </a:lnTo>
                <a:lnTo>
                  <a:pt x="690880" y="225981"/>
                </a:lnTo>
                <a:lnTo>
                  <a:pt x="508000" y="124382"/>
                </a:lnTo>
                <a:lnTo>
                  <a:pt x="223520" y="22781"/>
                </a:lnTo>
                <a:cubicBezTo>
                  <a:pt x="149013" y="36328"/>
                  <a:pt x="74507" y="-11086"/>
                  <a:pt x="0" y="2461"/>
                </a:cubicBezTo>
                <a:close/>
              </a:path>
            </a:pathLst>
          </a:cu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40" name="Freeform: Shape 8239">
            <a:extLst>
              <a:ext uri="{FF2B5EF4-FFF2-40B4-BE49-F238E27FC236}">
                <a16:creationId xmlns:a16="http://schemas.microsoft.com/office/drawing/2014/main" id="{341786A3-197B-19E3-9FAC-02A12644A519}"/>
              </a:ext>
            </a:extLst>
          </p:cNvPr>
          <p:cNvSpPr/>
          <p:nvPr/>
        </p:nvSpPr>
        <p:spPr>
          <a:xfrm>
            <a:off x="6400800" y="1229360"/>
            <a:ext cx="1249680" cy="853440"/>
          </a:xfrm>
          <a:custGeom>
            <a:avLst/>
            <a:gdLst>
              <a:gd name="connsiteX0" fmla="*/ 0 w 1249680"/>
              <a:gd name="connsiteY0" fmla="*/ 853440 h 853440"/>
              <a:gd name="connsiteX1" fmla="*/ 1249680 w 1249680"/>
              <a:gd name="connsiteY1" fmla="*/ 853440 h 853440"/>
              <a:gd name="connsiteX2" fmla="*/ 386080 w 1249680"/>
              <a:gd name="connsiteY2" fmla="*/ 0 h 853440"/>
              <a:gd name="connsiteX3" fmla="*/ 213360 w 1249680"/>
              <a:gd name="connsiteY3" fmla="*/ 193040 h 853440"/>
              <a:gd name="connsiteX4" fmla="*/ 81280 w 1249680"/>
              <a:gd name="connsiteY4" fmla="*/ 477520 h 853440"/>
              <a:gd name="connsiteX5" fmla="*/ 0 w 1249680"/>
              <a:gd name="connsiteY5" fmla="*/ 853440 h 85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9680" h="853440">
                <a:moveTo>
                  <a:pt x="0" y="853440"/>
                </a:moveTo>
                <a:lnTo>
                  <a:pt x="1249680" y="853440"/>
                </a:lnTo>
                <a:lnTo>
                  <a:pt x="386080" y="0"/>
                </a:lnTo>
                <a:lnTo>
                  <a:pt x="213360" y="193040"/>
                </a:lnTo>
                <a:lnTo>
                  <a:pt x="81280" y="477520"/>
                </a:lnTo>
                <a:lnTo>
                  <a:pt x="0" y="853440"/>
                </a:lnTo>
                <a:close/>
              </a:path>
            </a:pathLst>
          </a:cu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242" name="Picture 8241">
            <a:extLst>
              <a:ext uri="{FF2B5EF4-FFF2-40B4-BE49-F238E27FC236}">
                <a16:creationId xmlns:a16="http://schemas.microsoft.com/office/drawing/2014/main" id="{9D63DB03-DBA4-4A9F-E366-60B3EE39D45B}"/>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1156" b="97110" l="9043" r="89894">
                        <a14:foregroundMark x1="29787" y1="6358" x2="42021" y2="5780"/>
                        <a14:foregroundMark x1="34043" y1="2312" x2="44681" y2="4046"/>
                        <a14:foregroundMark x1="35106" y1="47399" x2="42553" y2="86127"/>
                        <a14:foregroundMark x1="45213" y1="44509" x2="56383" y2="93064"/>
                        <a14:foregroundMark x1="50532" y1="43353" x2="77660" y2="39884"/>
                        <a14:foregroundMark x1="77660" y1="39884" x2="82979" y2="9827"/>
                        <a14:foregroundMark x1="82979" y1="9827" x2="82979" y2="9827"/>
                        <a14:foregroundMark x1="61170" y1="49133" x2="59043" y2="60694"/>
                        <a14:foregroundMark x1="33511" y1="42197" x2="23404" y2="58960"/>
                        <a14:foregroundMark x1="34043" y1="43931" x2="48936" y2="43931"/>
                        <a14:foregroundMark x1="36170" y1="36994" x2="44681" y2="41040"/>
                        <a14:foregroundMark x1="37766" y1="76301" x2="37766" y2="97110"/>
                        <a14:foregroundMark x1="37766" y1="4046" x2="46277" y2="4046"/>
                        <a14:foregroundMark x1="27128" y1="24277" x2="33511" y2="28902"/>
                      </a14:backgroundRemoval>
                    </a14:imgEffect>
                  </a14:imgLayer>
                </a14:imgProps>
              </a:ext>
            </a:extLst>
          </a:blip>
          <a:stretch>
            <a:fillRect/>
          </a:stretch>
        </p:blipFill>
        <p:spPr>
          <a:xfrm>
            <a:off x="5322570" y="4687887"/>
            <a:ext cx="1790700" cy="1647825"/>
          </a:xfrm>
          <a:prstGeom prst="rect">
            <a:avLst/>
          </a:prstGeom>
        </p:spPr>
      </p:pic>
      <mc:AlternateContent xmlns:mc="http://schemas.openxmlformats.org/markup-compatibility/2006" xmlns:a14="http://schemas.microsoft.com/office/drawing/2010/main">
        <mc:Choice Requires="a14">
          <p:sp>
            <p:nvSpPr>
              <p:cNvPr id="8243" name="Speech Bubble: Rectangle with Corners Rounded 8242">
                <a:extLst>
                  <a:ext uri="{FF2B5EF4-FFF2-40B4-BE49-F238E27FC236}">
                    <a16:creationId xmlns:a16="http://schemas.microsoft.com/office/drawing/2014/main" id="{06BC172F-CACB-9EEA-213C-5AB25FE1056D}"/>
                  </a:ext>
                </a:extLst>
              </p:cNvPr>
              <p:cNvSpPr/>
              <p:nvPr/>
            </p:nvSpPr>
            <p:spPr>
              <a:xfrm>
                <a:off x="4693920" y="3352800"/>
                <a:ext cx="2265680" cy="1056640"/>
              </a:xfrm>
              <a:prstGeom prst="wedgeRoundRectCallout">
                <a:avLst>
                  <a:gd name="adj1" fmla="val 12898"/>
                  <a:gd name="adj2" fmla="val 75295"/>
                  <a:gd name="adj3" fmla="val 16667"/>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002060"/>
                    </a:solidFill>
                    <a:latin typeface="Cambria" panose="02040503050406030204" pitchFamily="18" charset="0"/>
                    <a:ea typeface="Cambria" panose="02040503050406030204" pitchFamily="18" charset="0"/>
                  </a:rPr>
                  <a:t>Tớ </a:t>
                </a:r>
                <a:r>
                  <a:rPr lang="en-US" sz="2400" b="1" dirty="0" err="1">
                    <a:solidFill>
                      <a:srgbClr val="002060"/>
                    </a:solidFill>
                    <a:latin typeface="Cambria" panose="02040503050406030204" pitchFamily="18" charset="0"/>
                    <a:ea typeface="Cambria" panose="02040503050406030204" pitchFamily="18" charset="0"/>
                  </a:rPr>
                  <a:t>tô</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màu</a:t>
                </a:r>
                <a:r>
                  <a:rPr lang="en-US" sz="2400" b="1" dirty="0">
                    <a:solidFill>
                      <a:srgbClr val="002060"/>
                    </a:solidFill>
                    <a:latin typeface="Cambria" panose="02040503050406030204" pitchFamily="18" charset="0"/>
                    <a:ea typeface="Cambria" panose="02040503050406030204" pitchFamily="18" charset="0"/>
                  </a:rPr>
                  <a:t> </a:t>
                </a:r>
                <a14:m>
                  <m:oMath xmlns:m="http://schemas.openxmlformats.org/officeDocument/2006/math">
                    <m:f>
                      <m:fPr>
                        <m:ctrlPr>
                          <a:rPr kumimoji="0" lang="en-US" sz="2400" b="1" i="1" u="none" strike="noStrike" kern="1200" cap="none" spc="0" normalizeH="0" baseline="0" noProof="0" smtClean="0">
                            <a:ln>
                              <a:noFill/>
                            </a:ln>
                            <a:solidFill>
                              <a:srgbClr val="002060"/>
                            </a:solidFill>
                            <a:effectLst/>
                            <a:uLnTx/>
                            <a:uFillTx/>
                            <a:latin typeface="Cambria Math" panose="02040503050406030204" pitchFamily="18" charset="0"/>
                          </a:rPr>
                        </m:ctrlPr>
                      </m:fPr>
                      <m:num>
                        <m:r>
                          <m:rPr>
                            <m:nor/>
                          </m:rPr>
                          <a:rPr kumimoji="0" lang="en-US" sz="2400" b="1" i="0" u="none" strike="noStrike" kern="1200" cap="none" spc="0" normalizeH="0" baseline="0" noProof="0" smtClean="0">
                            <a:ln>
                              <a:noFill/>
                            </a:ln>
                            <a:solidFill>
                              <a:srgbClr val="002060"/>
                            </a:solidFill>
                            <a:effectLst/>
                            <a:uLnTx/>
                            <a:uFillTx/>
                            <a:latin typeface="Cambria Math" panose="02040503050406030204" pitchFamily="18" charset="0"/>
                          </a:rPr>
                          <m:t>3</m:t>
                        </m:r>
                      </m:num>
                      <m:den>
                        <m:r>
                          <m:rPr>
                            <m:nor/>
                          </m:rPr>
                          <a:rPr kumimoji="0" lang="en-US" sz="2400" b="1" i="0" u="none" strike="noStrike" kern="1200" cap="none" spc="0" normalizeH="0" baseline="0" noProof="0" smtClean="0">
                            <a:ln>
                              <a:noFill/>
                            </a:ln>
                            <a:solidFill>
                              <a:srgbClr val="002060"/>
                            </a:solidFill>
                            <a:effectLst/>
                            <a:uLnTx/>
                            <a:uFillTx/>
                            <a:latin typeface="Cambria Math" panose="02040503050406030204" pitchFamily="18" charset="0"/>
                            <a:cs typeface="Times New Roman" panose="02020603050405020304" pitchFamily="18" charset="0"/>
                          </a:rPr>
                          <m:t>8</m:t>
                        </m:r>
                      </m:den>
                    </m:f>
                    <m:r>
                      <a:rPr kumimoji="0" lang="en-US" sz="2400" b="1" i="1" u="none" strike="noStrike" kern="1200" cap="none" spc="0" normalizeH="0" baseline="0" noProof="0" smtClean="0">
                        <a:ln>
                          <a:noFill/>
                        </a:ln>
                        <a:solidFill>
                          <a:srgbClr val="002060"/>
                        </a:solidFill>
                        <a:effectLst/>
                        <a:uLnTx/>
                        <a:uFillTx/>
                        <a:latin typeface="Cambria Math" panose="02040503050406030204" pitchFamily="18" charset="0"/>
                        <a:cs typeface="Times New Roman" panose="02020603050405020304" pitchFamily="18" charset="0"/>
                      </a:rPr>
                      <m:t> </m:t>
                    </m:r>
                  </m:oMath>
                </a14:m>
                <a:r>
                  <a:rPr lang="en-US" sz="2400" b="1" dirty="0">
                    <a:solidFill>
                      <a:srgbClr val="002060"/>
                    </a:solidFill>
                    <a:latin typeface="Cambria" panose="02040503050406030204" pitchFamily="18" charset="0"/>
                    <a:ea typeface="Cambria" panose="02040503050406030204" pitchFamily="18" charset="0"/>
                  </a:rPr>
                  <a:t> hình </a:t>
                </a:r>
                <a:r>
                  <a:rPr lang="en-US" sz="2400" b="1" dirty="0" err="1">
                    <a:solidFill>
                      <a:srgbClr val="002060"/>
                    </a:solidFill>
                    <a:latin typeface="Cambria" panose="02040503050406030204" pitchFamily="18" charset="0"/>
                    <a:ea typeface="Cambria" panose="02040503050406030204" pitchFamily="18" charset="0"/>
                  </a:rPr>
                  <a:t>tròn</a:t>
                </a:r>
                <a:endParaRPr lang="en-US" sz="2400" b="1" dirty="0">
                  <a:solidFill>
                    <a:srgbClr val="002060"/>
                  </a:solidFill>
                  <a:latin typeface="Cambria" panose="02040503050406030204" pitchFamily="18" charset="0"/>
                  <a:ea typeface="Cambria" panose="02040503050406030204" pitchFamily="18" charset="0"/>
                </a:endParaRPr>
              </a:p>
            </p:txBody>
          </p:sp>
        </mc:Choice>
        <mc:Fallback xmlns="">
          <p:sp>
            <p:nvSpPr>
              <p:cNvPr id="8243" name="Speech Bubble: Rectangle with Corners Rounded 8242">
                <a:extLst>
                  <a:ext uri="{FF2B5EF4-FFF2-40B4-BE49-F238E27FC236}">
                    <a16:creationId xmlns:a16="http://schemas.microsoft.com/office/drawing/2014/main" id="{06BC172F-CACB-9EEA-213C-5AB25FE1056D}"/>
                  </a:ext>
                </a:extLst>
              </p:cNvPr>
              <p:cNvSpPr>
                <a:spLocks noRot="1" noChangeAspect="1" noMove="1" noResize="1" noEditPoints="1" noAdjustHandles="1" noChangeArrowheads="1" noChangeShapeType="1" noTextEdit="1"/>
              </p:cNvSpPr>
              <p:nvPr/>
            </p:nvSpPr>
            <p:spPr>
              <a:xfrm>
                <a:off x="4693920" y="3352800"/>
                <a:ext cx="2265680" cy="1056640"/>
              </a:xfrm>
              <a:prstGeom prst="wedgeRoundRectCallout">
                <a:avLst>
                  <a:gd name="adj1" fmla="val 12898"/>
                  <a:gd name="adj2" fmla="val 75295"/>
                  <a:gd name="adj3" fmla="val 16667"/>
                </a:avLst>
              </a:prstGeom>
              <a:blipFill>
                <a:blip r:embed="rId11"/>
                <a:stretch>
                  <a:fillRect/>
                </a:stretch>
              </a:blipFill>
              <a:ln w="57150"/>
            </p:spPr>
            <p:txBody>
              <a:bodyPr/>
              <a:lstStyle/>
              <a:p>
                <a:r>
                  <a:rPr lang="en-US">
                    <a:noFill/>
                  </a:rPr>
                  <a:t> </a:t>
                </a:r>
              </a:p>
            </p:txBody>
          </p:sp>
        </mc:Fallback>
      </mc:AlternateContent>
      <p:pic>
        <p:nvPicPr>
          <p:cNvPr id="8245" name="Picture 8244">
            <a:extLst>
              <a:ext uri="{FF2B5EF4-FFF2-40B4-BE49-F238E27FC236}">
                <a16:creationId xmlns:a16="http://schemas.microsoft.com/office/drawing/2014/main" id="{2803CF9B-AF16-2D3E-EAB3-AA6DF044AD71}"/>
              </a:ext>
            </a:extLst>
          </p:cNvPr>
          <p:cNvPicPr>
            <a:picLocks noChangeAspect="1"/>
          </p:cNvPicPr>
          <p:nvPr/>
        </p:nvPicPr>
        <p:blipFill>
          <a:blip r:embed="rId12"/>
          <a:stretch>
            <a:fillRect/>
          </a:stretch>
        </p:blipFill>
        <p:spPr>
          <a:xfrm>
            <a:off x="8971280" y="4114800"/>
            <a:ext cx="1624263" cy="2373923"/>
          </a:xfrm>
          <a:prstGeom prst="rect">
            <a:avLst/>
          </a:prstGeom>
        </p:spPr>
      </p:pic>
      <p:sp>
        <p:nvSpPr>
          <p:cNvPr id="8246" name="Speech Bubble: Rectangle with Corners Rounded 8245">
            <a:extLst>
              <a:ext uri="{FF2B5EF4-FFF2-40B4-BE49-F238E27FC236}">
                <a16:creationId xmlns:a16="http://schemas.microsoft.com/office/drawing/2014/main" id="{5D4A8575-EB66-0D9C-05E2-124EAED74E9B}"/>
              </a:ext>
            </a:extLst>
          </p:cNvPr>
          <p:cNvSpPr/>
          <p:nvPr/>
        </p:nvSpPr>
        <p:spPr>
          <a:xfrm>
            <a:off x="9347200" y="2600960"/>
            <a:ext cx="2479040" cy="1229360"/>
          </a:xfrm>
          <a:prstGeom prst="wedgeRoundRectCallout">
            <a:avLst>
              <a:gd name="adj1" fmla="val -26080"/>
              <a:gd name="adj2" fmla="val 82296"/>
              <a:gd name="adj3" fmla="val 16667"/>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err="1">
                <a:solidFill>
                  <a:srgbClr val="002060"/>
                </a:solidFill>
                <a:latin typeface="Cambria" panose="02040503050406030204" pitchFamily="18" charset="0"/>
                <a:ea typeface="Cambria" panose="02040503050406030204" pitchFamily="18" charset="0"/>
              </a:rPr>
              <a:t>Bạn</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nào</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tô</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màu</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nhiều</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phần</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hơn</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nhỉ</a:t>
            </a:r>
            <a:r>
              <a:rPr lang="en-US" sz="2400" b="1" dirty="0">
                <a:solidFill>
                  <a:srgbClr val="002060"/>
                </a:solidFill>
                <a:latin typeface="Cambria" panose="02040503050406030204" pitchFamily="18" charset="0"/>
                <a:ea typeface="Cambria" panose="02040503050406030204" pitchFamily="18" charset="0"/>
              </a:rPr>
              <a:t>?</a:t>
            </a:r>
          </a:p>
        </p:txBody>
      </p:sp>
      <p:sp>
        <p:nvSpPr>
          <p:cNvPr id="3" name="TextBox 2">
            <a:extLst>
              <a:ext uri="{FF2B5EF4-FFF2-40B4-BE49-F238E27FC236}">
                <a16:creationId xmlns:a16="http://schemas.microsoft.com/office/drawing/2014/main" id="{12EA39E4-3F59-DC8B-024B-3D61B94C00C3}"/>
              </a:ext>
            </a:extLst>
          </p:cNvPr>
          <p:cNvSpPr txBox="1"/>
          <p:nvPr/>
        </p:nvSpPr>
        <p:spPr>
          <a:xfrm>
            <a:off x="2865120" y="172720"/>
            <a:ext cx="7487920" cy="584775"/>
          </a:xfrm>
          <a:prstGeom prst="rect">
            <a:avLst/>
          </a:prstGeom>
          <a:noFill/>
        </p:spPr>
        <p:txBody>
          <a:bodyPr wrap="square" rtlCol="0">
            <a:spAutoFit/>
          </a:bodyPr>
          <a:lstStyle/>
          <a:p>
            <a:r>
              <a:rPr lang="en-US" sz="3200" b="1" dirty="0">
                <a:latin typeface="Cambria" panose="02040503050406030204" pitchFamily="18" charset="0"/>
                <a:ea typeface="Cambria" panose="02040503050406030204" pitchFamily="18" charset="0"/>
              </a:rPr>
              <a:t>So </a:t>
            </a:r>
            <a:r>
              <a:rPr lang="en-US" sz="3200" b="1" dirty="0" err="1">
                <a:latin typeface="Cambria" panose="02040503050406030204" pitchFamily="18" charset="0"/>
                <a:ea typeface="Cambria" panose="02040503050406030204" pitchFamily="18" charset="0"/>
              </a:rPr>
              <a:t>sánh</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hai</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phân</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số</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có</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cùng</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mẫu</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số</a:t>
            </a:r>
            <a:endParaRPr lang="en-US" sz="32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1629059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207"/>
                                        </p:tgtEl>
                                        <p:attrNameLst>
                                          <p:attrName>style.visibility</p:attrName>
                                        </p:attrNameLst>
                                      </p:cBhvr>
                                      <p:to>
                                        <p:strVal val="visible"/>
                                      </p:to>
                                    </p:set>
                                    <p:animEffect transition="in" filter="wipe(left)">
                                      <p:cBhvr>
                                        <p:cTn id="12" dur="500"/>
                                        <p:tgtEl>
                                          <p:spTgt spid="8207"/>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8211"/>
                                        </p:tgtEl>
                                        <p:attrNameLst>
                                          <p:attrName>style.visibility</p:attrName>
                                        </p:attrNameLst>
                                      </p:cBhvr>
                                      <p:to>
                                        <p:strVal val="visible"/>
                                      </p:to>
                                    </p:set>
                                    <p:animEffect transition="in" filter="wipe(left)">
                                      <p:cBhvr>
                                        <p:cTn id="15" dur="500"/>
                                        <p:tgtEl>
                                          <p:spTgt spid="8211"/>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8212"/>
                                        </p:tgtEl>
                                        <p:attrNameLst>
                                          <p:attrName>style.visibility</p:attrName>
                                        </p:attrNameLst>
                                      </p:cBhvr>
                                      <p:to>
                                        <p:strVal val="visible"/>
                                      </p:to>
                                    </p:set>
                                    <p:animEffect transition="in" filter="wipe(left)">
                                      <p:cBhvr>
                                        <p:cTn id="18" dur="500"/>
                                        <p:tgtEl>
                                          <p:spTgt spid="8212"/>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8213"/>
                                        </p:tgtEl>
                                        <p:attrNameLst>
                                          <p:attrName>style.visibility</p:attrName>
                                        </p:attrNameLst>
                                      </p:cBhvr>
                                      <p:to>
                                        <p:strVal val="visible"/>
                                      </p:to>
                                    </p:set>
                                    <p:animEffect transition="in" filter="wipe(left)">
                                      <p:cBhvr>
                                        <p:cTn id="21" dur="500"/>
                                        <p:tgtEl>
                                          <p:spTgt spid="8213"/>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8214"/>
                                        </p:tgtEl>
                                        <p:attrNameLst>
                                          <p:attrName>style.visibility</p:attrName>
                                        </p:attrNameLst>
                                      </p:cBhvr>
                                      <p:to>
                                        <p:strVal val="visible"/>
                                      </p:to>
                                    </p:set>
                                    <p:animEffect transition="in" filter="wipe(left)">
                                      <p:cBhvr>
                                        <p:cTn id="24" dur="500"/>
                                        <p:tgtEl>
                                          <p:spTgt spid="8214"/>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8230"/>
                                        </p:tgtEl>
                                        <p:attrNameLst>
                                          <p:attrName>style.visibility</p:attrName>
                                        </p:attrNameLst>
                                      </p:cBhvr>
                                      <p:to>
                                        <p:strVal val="visible"/>
                                      </p:to>
                                    </p:set>
                                    <p:animEffect transition="in" filter="fade">
                                      <p:cBhvr>
                                        <p:cTn id="29" dur="1000"/>
                                        <p:tgtEl>
                                          <p:spTgt spid="8230"/>
                                        </p:tgtEl>
                                      </p:cBhvr>
                                    </p:animEffect>
                                    <p:anim calcmode="lin" valueType="num">
                                      <p:cBhvr>
                                        <p:cTn id="30" dur="1000" fill="hold"/>
                                        <p:tgtEl>
                                          <p:spTgt spid="8230"/>
                                        </p:tgtEl>
                                        <p:attrNameLst>
                                          <p:attrName>ppt_x</p:attrName>
                                        </p:attrNameLst>
                                      </p:cBhvr>
                                      <p:tavLst>
                                        <p:tav tm="0">
                                          <p:val>
                                            <p:strVal val="#ppt_x"/>
                                          </p:val>
                                        </p:tav>
                                        <p:tav tm="100000">
                                          <p:val>
                                            <p:strVal val="#ppt_x"/>
                                          </p:val>
                                        </p:tav>
                                      </p:tavLst>
                                    </p:anim>
                                    <p:anim calcmode="lin" valueType="num">
                                      <p:cBhvr>
                                        <p:cTn id="31" dur="1000" fill="hold"/>
                                        <p:tgtEl>
                                          <p:spTgt spid="8230"/>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8229"/>
                                        </p:tgtEl>
                                        <p:attrNameLst>
                                          <p:attrName>style.visibility</p:attrName>
                                        </p:attrNameLst>
                                      </p:cBhvr>
                                      <p:to>
                                        <p:strVal val="visible"/>
                                      </p:to>
                                    </p:set>
                                    <p:animEffect transition="in" filter="fade">
                                      <p:cBhvr>
                                        <p:cTn id="34" dur="1000"/>
                                        <p:tgtEl>
                                          <p:spTgt spid="8229"/>
                                        </p:tgtEl>
                                      </p:cBhvr>
                                    </p:animEffect>
                                    <p:anim calcmode="lin" valueType="num">
                                      <p:cBhvr>
                                        <p:cTn id="35" dur="1000" fill="hold"/>
                                        <p:tgtEl>
                                          <p:spTgt spid="8229"/>
                                        </p:tgtEl>
                                        <p:attrNameLst>
                                          <p:attrName>ppt_x</p:attrName>
                                        </p:attrNameLst>
                                      </p:cBhvr>
                                      <p:tavLst>
                                        <p:tav tm="0">
                                          <p:val>
                                            <p:strVal val="#ppt_x"/>
                                          </p:val>
                                        </p:tav>
                                        <p:tav tm="100000">
                                          <p:val>
                                            <p:strVal val="#ppt_x"/>
                                          </p:val>
                                        </p:tav>
                                      </p:tavLst>
                                    </p:anim>
                                    <p:anim calcmode="lin" valueType="num">
                                      <p:cBhvr>
                                        <p:cTn id="36" dur="1000" fill="hold"/>
                                        <p:tgtEl>
                                          <p:spTgt spid="8229"/>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8240"/>
                                        </p:tgtEl>
                                        <p:attrNameLst>
                                          <p:attrName>style.visibility</p:attrName>
                                        </p:attrNameLst>
                                      </p:cBhvr>
                                      <p:to>
                                        <p:strVal val="visible"/>
                                      </p:to>
                                    </p:set>
                                    <p:animEffect transition="in" filter="wipe(left)">
                                      <p:cBhvr>
                                        <p:cTn id="41" dur="500"/>
                                        <p:tgtEl>
                                          <p:spTgt spid="8240"/>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8238"/>
                                        </p:tgtEl>
                                        <p:attrNameLst>
                                          <p:attrName>style.visibility</p:attrName>
                                        </p:attrNameLst>
                                      </p:cBhvr>
                                      <p:to>
                                        <p:strVal val="visible"/>
                                      </p:to>
                                    </p:set>
                                    <p:animEffect transition="in" filter="wipe(left)">
                                      <p:cBhvr>
                                        <p:cTn id="44" dur="500"/>
                                        <p:tgtEl>
                                          <p:spTgt spid="8238"/>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8239"/>
                                        </p:tgtEl>
                                        <p:attrNameLst>
                                          <p:attrName>style.visibility</p:attrName>
                                        </p:attrNameLst>
                                      </p:cBhvr>
                                      <p:to>
                                        <p:strVal val="visible"/>
                                      </p:to>
                                    </p:set>
                                    <p:animEffect transition="in" filter="wipe(left)">
                                      <p:cBhvr>
                                        <p:cTn id="47" dur="500"/>
                                        <p:tgtEl>
                                          <p:spTgt spid="8239"/>
                                        </p:tgtEl>
                                      </p:cBhvr>
                                    </p:animEffect>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8243"/>
                                        </p:tgtEl>
                                        <p:attrNameLst>
                                          <p:attrName>style.visibility</p:attrName>
                                        </p:attrNameLst>
                                      </p:cBhvr>
                                      <p:to>
                                        <p:strVal val="visible"/>
                                      </p:to>
                                    </p:set>
                                    <p:animEffect transition="in" filter="fade">
                                      <p:cBhvr>
                                        <p:cTn id="52" dur="1000"/>
                                        <p:tgtEl>
                                          <p:spTgt spid="8243"/>
                                        </p:tgtEl>
                                      </p:cBhvr>
                                    </p:animEffect>
                                    <p:anim calcmode="lin" valueType="num">
                                      <p:cBhvr>
                                        <p:cTn id="53" dur="1000" fill="hold"/>
                                        <p:tgtEl>
                                          <p:spTgt spid="8243"/>
                                        </p:tgtEl>
                                        <p:attrNameLst>
                                          <p:attrName>ppt_x</p:attrName>
                                        </p:attrNameLst>
                                      </p:cBhvr>
                                      <p:tavLst>
                                        <p:tav tm="0">
                                          <p:val>
                                            <p:strVal val="#ppt_x"/>
                                          </p:val>
                                        </p:tav>
                                        <p:tav tm="100000">
                                          <p:val>
                                            <p:strVal val="#ppt_x"/>
                                          </p:val>
                                        </p:tav>
                                      </p:tavLst>
                                    </p:anim>
                                    <p:anim calcmode="lin" valueType="num">
                                      <p:cBhvr>
                                        <p:cTn id="54" dur="1000" fill="hold"/>
                                        <p:tgtEl>
                                          <p:spTgt spid="8243"/>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8242"/>
                                        </p:tgtEl>
                                        <p:attrNameLst>
                                          <p:attrName>style.visibility</p:attrName>
                                        </p:attrNameLst>
                                      </p:cBhvr>
                                      <p:to>
                                        <p:strVal val="visible"/>
                                      </p:to>
                                    </p:set>
                                    <p:animEffect transition="in" filter="fade">
                                      <p:cBhvr>
                                        <p:cTn id="57" dur="1000"/>
                                        <p:tgtEl>
                                          <p:spTgt spid="8242"/>
                                        </p:tgtEl>
                                      </p:cBhvr>
                                    </p:animEffect>
                                    <p:anim calcmode="lin" valueType="num">
                                      <p:cBhvr>
                                        <p:cTn id="58" dur="1000" fill="hold"/>
                                        <p:tgtEl>
                                          <p:spTgt spid="8242"/>
                                        </p:tgtEl>
                                        <p:attrNameLst>
                                          <p:attrName>ppt_x</p:attrName>
                                        </p:attrNameLst>
                                      </p:cBhvr>
                                      <p:tavLst>
                                        <p:tav tm="0">
                                          <p:val>
                                            <p:strVal val="#ppt_x"/>
                                          </p:val>
                                        </p:tav>
                                        <p:tav tm="100000">
                                          <p:val>
                                            <p:strVal val="#ppt_x"/>
                                          </p:val>
                                        </p:tav>
                                      </p:tavLst>
                                    </p:anim>
                                    <p:anim calcmode="lin" valueType="num">
                                      <p:cBhvr>
                                        <p:cTn id="59" dur="1000" fill="hold"/>
                                        <p:tgtEl>
                                          <p:spTgt spid="8242"/>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grpId="0" nodeType="clickEffect">
                                  <p:stCondLst>
                                    <p:cond delay="0"/>
                                  </p:stCondLst>
                                  <p:childTnLst>
                                    <p:set>
                                      <p:cBhvr>
                                        <p:cTn id="63" dur="1" fill="hold">
                                          <p:stCondLst>
                                            <p:cond delay="0"/>
                                          </p:stCondLst>
                                        </p:cTn>
                                        <p:tgtEl>
                                          <p:spTgt spid="8246"/>
                                        </p:tgtEl>
                                        <p:attrNameLst>
                                          <p:attrName>style.visibility</p:attrName>
                                        </p:attrNameLst>
                                      </p:cBhvr>
                                      <p:to>
                                        <p:strVal val="visible"/>
                                      </p:to>
                                    </p:set>
                                    <p:animEffect transition="in" filter="fade">
                                      <p:cBhvr>
                                        <p:cTn id="64" dur="1000"/>
                                        <p:tgtEl>
                                          <p:spTgt spid="8246"/>
                                        </p:tgtEl>
                                      </p:cBhvr>
                                    </p:animEffect>
                                    <p:anim calcmode="lin" valueType="num">
                                      <p:cBhvr>
                                        <p:cTn id="65" dur="1000" fill="hold"/>
                                        <p:tgtEl>
                                          <p:spTgt spid="8246"/>
                                        </p:tgtEl>
                                        <p:attrNameLst>
                                          <p:attrName>ppt_x</p:attrName>
                                        </p:attrNameLst>
                                      </p:cBhvr>
                                      <p:tavLst>
                                        <p:tav tm="0">
                                          <p:val>
                                            <p:strVal val="#ppt_x"/>
                                          </p:val>
                                        </p:tav>
                                        <p:tav tm="100000">
                                          <p:val>
                                            <p:strVal val="#ppt_x"/>
                                          </p:val>
                                        </p:tav>
                                      </p:tavLst>
                                    </p:anim>
                                    <p:anim calcmode="lin" valueType="num">
                                      <p:cBhvr>
                                        <p:cTn id="66" dur="1000" fill="hold"/>
                                        <p:tgtEl>
                                          <p:spTgt spid="8246"/>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8245"/>
                                        </p:tgtEl>
                                        <p:attrNameLst>
                                          <p:attrName>style.visibility</p:attrName>
                                        </p:attrNameLst>
                                      </p:cBhvr>
                                      <p:to>
                                        <p:strVal val="visible"/>
                                      </p:to>
                                    </p:set>
                                    <p:animEffect transition="in" filter="fade">
                                      <p:cBhvr>
                                        <p:cTn id="69" dur="1000"/>
                                        <p:tgtEl>
                                          <p:spTgt spid="8245"/>
                                        </p:tgtEl>
                                      </p:cBhvr>
                                    </p:animEffect>
                                    <p:anim calcmode="lin" valueType="num">
                                      <p:cBhvr>
                                        <p:cTn id="70" dur="1000" fill="hold"/>
                                        <p:tgtEl>
                                          <p:spTgt spid="8245"/>
                                        </p:tgtEl>
                                        <p:attrNameLst>
                                          <p:attrName>ppt_x</p:attrName>
                                        </p:attrNameLst>
                                      </p:cBhvr>
                                      <p:tavLst>
                                        <p:tav tm="0">
                                          <p:val>
                                            <p:strVal val="#ppt_x"/>
                                          </p:val>
                                        </p:tav>
                                        <p:tav tm="100000">
                                          <p:val>
                                            <p:strVal val="#ppt_x"/>
                                          </p:val>
                                        </p:tav>
                                      </p:tavLst>
                                    </p:anim>
                                    <p:anim calcmode="lin" valueType="num">
                                      <p:cBhvr>
                                        <p:cTn id="71" dur="1000" fill="hold"/>
                                        <p:tgtEl>
                                          <p:spTgt spid="82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7" grpId="0" animBg="1"/>
      <p:bldP spid="8211" grpId="0" animBg="1"/>
      <p:bldP spid="8212" grpId="0" animBg="1"/>
      <p:bldP spid="8213" grpId="0" animBg="1"/>
      <p:bldP spid="8214" grpId="0" animBg="1"/>
      <p:bldP spid="8230" grpId="0" animBg="1"/>
      <p:bldP spid="8238" grpId="0" animBg="1"/>
      <p:bldP spid="8239" grpId="0" animBg="1"/>
      <p:bldP spid="8240" grpId="0" animBg="1"/>
      <p:bldP spid="8243" grpId="0" animBg="1"/>
      <p:bldP spid="8246" grpId="0" animBg="1"/>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2"/>
          <p:cNvPicPr>
            <a:picLocks noChangeAspect="1"/>
          </p:cNvPicPr>
          <p:nvPr/>
        </p:nvPicPr>
        <p:blipFill>
          <a:blip r:embed="rId2"/>
          <a:stretch>
            <a:fillRect/>
          </a:stretch>
        </p:blipFill>
        <p:spPr>
          <a:xfrm>
            <a:off x="-1057" y="6085571"/>
            <a:ext cx="12193057" cy="1091279"/>
          </a:xfrm>
          <a:prstGeom prst="rect">
            <a:avLst/>
          </a:prstGeom>
        </p:spPr>
      </p:pic>
      <p:pic>
        <p:nvPicPr>
          <p:cNvPr id="8194" name="Picture 2" descr="Q A Girl Stock Illustration - Download Image Now - iStock"/>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97585" l="1453" r="100000">
                        <a14:foregroundMark x1="16707" y1="23188" x2="22518" y2="22705"/>
                        <a14:foregroundMark x1="44552" y1="75362" x2="52542" y2="78744"/>
                        <a14:foregroundMark x1="47700" y1="79469" x2="46973" y2="84300"/>
                        <a14:foregroundMark x1="53753" y1="79469" x2="54237" y2="85507"/>
                        <a14:foregroundMark x1="38015" y1="74879" x2="40920" y2="75845"/>
                        <a14:backgroundMark x1="78692" y1="28502" x2="73850" y2="31159"/>
                        <a14:backgroundMark x1="72639" y1="24155" x2="70218" y2="35266"/>
                        <a14:backgroundMark x1="70218" y1="35749" x2="77724" y2="42029"/>
                        <a14:backgroundMark x1="79661" y1="38164" x2="83535" y2="33333"/>
                      </a14:backgroundRemoval>
                    </a14:imgEffect>
                  </a14:imgLayer>
                </a14:imgProps>
              </a:ext>
              <a:ext uri="{28A0092B-C50C-407E-A947-70E740481C1C}">
                <a14:useLocalDpi xmlns:a14="http://schemas.microsoft.com/office/drawing/2010/main" val="0"/>
              </a:ext>
            </a:extLst>
          </a:blip>
          <a:srcRect/>
          <a:stretch>
            <a:fillRect/>
          </a:stretch>
        </p:blipFill>
        <p:spPr bwMode="auto">
          <a:xfrm>
            <a:off x="8690756" y="3977400"/>
            <a:ext cx="3144368" cy="315198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C8543DB4-BAB6-55E7-D216-C63F61824CD9}"/>
              </a:ext>
            </a:extLst>
          </p:cNvPr>
          <p:cNvSpPr/>
          <p:nvPr/>
        </p:nvSpPr>
        <p:spPr>
          <a:xfrm>
            <a:off x="335280" y="304800"/>
            <a:ext cx="11592560" cy="6471920"/>
          </a:xfrm>
          <a:prstGeom prst="roundRect">
            <a:avLst/>
          </a:prstGeom>
          <a:ln w="7620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等线"/>
              <a:ea typeface="+mn-ea"/>
              <a:cs typeface="+mn-cs"/>
            </a:endParaRPr>
          </a:p>
        </p:txBody>
      </p:sp>
      <p:pic>
        <p:nvPicPr>
          <p:cNvPr id="8227" name="Picture 8226">
            <a:extLst>
              <a:ext uri="{FF2B5EF4-FFF2-40B4-BE49-F238E27FC236}">
                <a16:creationId xmlns:a16="http://schemas.microsoft.com/office/drawing/2014/main" id="{F597B240-8724-5534-8B79-883E1817B3F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152041"/>
            <a:ext cx="2301030" cy="1150515"/>
          </a:xfrm>
          <a:prstGeom prst="rect">
            <a:avLst/>
          </a:prstGeom>
        </p:spPr>
      </p:pic>
      <p:pic>
        <p:nvPicPr>
          <p:cNvPr id="8231" name="图片 10">
            <a:extLst>
              <a:ext uri="{FF2B5EF4-FFF2-40B4-BE49-F238E27FC236}">
                <a16:creationId xmlns:a16="http://schemas.microsoft.com/office/drawing/2014/main" id="{F801FB3A-1668-1DD4-1118-85BCE3D42D3A}"/>
              </a:ext>
            </a:extLst>
          </p:cNvPr>
          <p:cNvPicPr>
            <a:picLocks noChangeAspect="1"/>
          </p:cNvPicPr>
          <p:nvPr/>
        </p:nvPicPr>
        <p:blipFill>
          <a:blip r:embed="rId6"/>
          <a:stretch>
            <a:fillRect/>
          </a:stretch>
        </p:blipFill>
        <p:spPr>
          <a:xfrm>
            <a:off x="10871003" y="0"/>
            <a:ext cx="1608525" cy="1727126"/>
          </a:xfrm>
          <a:prstGeom prst="rect">
            <a:avLst/>
          </a:prstGeom>
        </p:spPr>
      </p:pic>
      <p:sp>
        <p:nvSpPr>
          <p:cNvPr id="3" name="TextBox 2">
            <a:extLst>
              <a:ext uri="{FF2B5EF4-FFF2-40B4-BE49-F238E27FC236}">
                <a16:creationId xmlns:a16="http://schemas.microsoft.com/office/drawing/2014/main" id="{B2608C2D-1CE9-D7D4-7A33-9D362A8B1E4C}"/>
              </a:ext>
            </a:extLst>
          </p:cNvPr>
          <p:cNvSpPr txBox="1"/>
          <p:nvPr/>
        </p:nvSpPr>
        <p:spPr>
          <a:xfrm>
            <a:off x="1767840" y="670560"/>
            <a:ext cx="9062720" cy="1200329"/>
          </a:xfrm>
          <a:prstGeom prst="rect">
            <a:avLst/>
          </a:prstGeom>
          <a:noFill/>
        </p:spPr>
        <p:txBody>
          <a:bodyPr wrap="square" rtlCol="0">
            <a:spAutoFit/>
          </a:bodyPr>
          <a:lstStyle/>
          <a:p>
            <a:pPr marL="571500" indent="-571500" algn="just">
              <a:buFont typeface="Arial" panose="020B0604020202020204" pitchFamily="34" charset="0"/>
              <a:buChar char="•"/>
            </a:pPr>
            <a:r>
              <a:rPr lang="en-US" sz="3600" dirty="0" err="1">
                <a:latin typeface="Cambria" panose="02040503050406030204" pitchFamily="18" charset="0"/>
                <a:ea typeface="Cambria" panose="02040503050406030204" pitchFamily="18" charset="0"/>
              </a:rPr>
              <a:t>Nhìn</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vào</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hình</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vẽ</a:t>
            </a:r>
            <a:r>
              <a:rPr lang="en-US" sz="3600" dirty="0">
                <a:latin typeface="Cambria" panose="02040503050406030204" pitchFamily="18" charset="0"/>
                <a:ea typeface="Cambria" panose="02040503050406030204" pitchFamily="18" charset="0"/>
              </a:rPr>
              <a:t> ta </a:t>
            </a:r>
            <a:r>
              <a:rPr lang="en-US" sz="3600" dirty="0" err="1">
                <a:latin typeface="Cambria" panose="02040503050406030204" pitchFamily="18" charset="0"/>
                <a:ea typeface="Cambria" panose="02040503050406030204" pitchFamily="18" charset="0"/>
              </a:rPr>
              <a:t>thấy</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số</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phần</a:t>
            </a:r>
            <a:r>
              <a:rPr lang="en-US" sz="3600" dirty="0">
                <a:latin typeface="Cambria" panose="02040503050406030204" pitchFamily="18" charset="0"/>
                <a:ea typeface="Cambria" panose="02040503050406030204" pitchFamily="18" charset="0"/>
              </a:rPr>
              <a:t> Mai </a:t>
            </a:r>
            <a:r>
              <a:rPr lang="en-US" sz="3600" dirty="0" err="1">
                <a:latin typeface="Cambria" panose="02040503050406030204" pitchFamily="18" charset="0"/>
                <a:ea typeface="Cambria" panose="02040503050406030204" pitchFamily="18" charset="0"/>
              </a:rPr>
              <a:t>tô</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màu</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nhiều</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hơn</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Việt</a:t>
            </a:r>
            <a:r>
              <a:rPr lang="en-US" sz="3600" dirty="0">
                <a:latin typeface="Cambria" panose="02040503050406030204" pitchFamily="18" charset="0"/>
                <a:ea typeface="Cambria" panose="02040503050406030204" pitchFamily="18" charset="0"/>
              </a:rPr>
              <a:t>, ta </a:t>
            </a:r>
            <a:r>
              <a:rPr lang="en-US" sz="3600" dirty="0" err="1">
                <a:latin typeface="Cambria" panose="02040503050406030204" pitchFamily="18" charset="0"/>
                <a:ea typeface="Cambria" panose="02040503050406030204" pitchFamily="18" charset="0"/>
              </a:rPr>
              <a:t>có</a:t>
            </a:r>
            <a:r>
              <a:rPr lang="en-US" sz="3600" dirty="0">
                <a:latin typeface="Cambria" panose="02040503050406030204" pitchFamily="18" charset="0"/>
                <a:ea typeface="Cambria" panose="02040503050406030204" pitchFamily="18" charset="0"/>
              </a:rPr>
              <a:t>:</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D5C6A25A-5DD7-7B81-8579-3D57606510D5}"/>
                  </a:ext>
                </a:extLst>
              </p:cNvPr>
              <p:cNvSpPr txBox="1"/>
              <p:nvPr/>
            </p:nvSpPr>
            <p:spPr>
              <a:xfrm>
                <a:off x="1300480" y="1920240"/>
                <a:ext cx="10891520" cy="891847"/>
              </a:xfrm>
              <a:prstGeom prst="rect">
                <a:avLst/>
              </a:prstGeom>
              <a:noFill/>
            </p:spPr>
            <p:txBody>
              <a:bodyPr wrap="square" rtlCol="0">
                <a:spAutoFit/>
              </a:bodyPr>
              <a:lstStyle/>
              <a:p>
                <a:pPr algn="just"/>
                <a14:m>
                  <m:oMath xmlns:m="http://schemas.openxmlformats.org/officeDocument/2006/math">
                    <m:f>
                      <m:fPr>
                        <m:ctrlPr>
                          <a:rPr lang="en-US" sz="3200" b="1" i="1" smtClean="0">
                            <a:effectLst/>
                            <a:latin typeface="Cambria Math" panose="02040503050406030204" pitchFamily="18" charset="0"/>
                          </a:rPr>
                        </m:ctrlPr>
                      </m:fPr>
                      <m:num>
                        <m:r>
                          <m:rPr>
                            <m:nor/>
                          </m:rPr>
                          <a:rPr lang="en-US" sz="3200" b="1" i="0" smtClean="0">
                            <a:effectLst/>
                            <a:latin typeface="Cambria Math" panose="02040503050406030204" pitchFamily="18" charset="0"/>
                          </a:rPr>
                          <m:t>5</m:t>
                        </m:r>
                      </m:num>
                      <m:den>
                        <m:r>
                          <m:rPr>
                            <m:nor/>
                          </m:rPr>
                          <a:rPr lang="en-US" sz="3200" b="1">
                            <a:effectLst/>
                            <a:latin typeface="Cambria" panose="02040503050406030204" pitchFamily="18" charset="0"/>
                            <a:ea typeface="Cambria" panose="02040503050406030204" pitchFamily="18" charset="0"/>
                            <a:cs typeface="Times New Roman" panose="02020603050405020304" pitchFamily="18" charset="0"/>
                          </a:rPr>
                          <m:t> </m:t>
                        </m:r>
                        <m:r>
                          <m:rPr>
                            <m:nor/>
                          </m:rPr>
                          <a:rPr lang="en-US" sz="3200" b="1" i="0" smtClean="0">
                            <a:effectLst/>
                            <a:latin typeface="Cambria" panose="02040503050406030204" pitchFamily="18" charset="0"/>
                            <a:ea typeface="Cambria" panose="02040503050406030204" pitchFamily="18" charset="0"/>
                            <a:cs typeface="Times New Roman" panose="02020603050405020304" pitchFamily="18" charset="0"/>
                          </a:rPr>
                          <m:t>8</m:t>
                        </m:r>
                        <m:r>
                          <m:rPr>
                            <m:nor/>
                          </m:rPr>
                          <a:rPr lang="en-US" sz="3200" b="1">
                            <a:effectLst/>
                            <a:latin typeface="Cambria" panose="02040503050406030204" pitchFamily="18" charset="0"/>
                            <a:ea typeface="Cambria" panose="02040503050406030204" pitchFamily="18" charset="0"/>
                          </a:rPr>
                          <m:t> </m:t>
                        </m:r>
                      </m:den>
                    </m:f>
                  </m:oMath>
                </a14:m>
                <a:r>
                  <a:rPr lang="pt-BR" sz="3200" b="1" dirty="0">
                    <a:effectLst/>
                    <a:latin typeface="Cambria" panose="02040503050406030204" pitchFamily="18" charset="0"/>
                    <a:ea typeface="Cambria" panose="02040503050406030204" pitchFamily="18" charset="0"/>
                  </a:rPr>
                  <a:t>  &gt; </a:t>
                </a:r>
                <a14:m>
                  <m:oMath xmlns:m="http://schemas.openxmlformats.org/officeDocument/2006/math">
                    <m:r>
                      <a:rPr lang="en-US" sz="3200" b="1" i="0" smtClean="0">
                        <a:effectLst/>
                        <a:latin typeface="Cambria Math" panose="02040503050406030204" pitchFamily="18" charset="0"/>
                      </a:rPr>
                      <m:t> </m:t>
                    </m:r>
                    <m:f>
                      <m:fPr>
                        <m:ctrlPr>
                          <a:rPr lang="en-US" sz="3200" b="1" i="1">
                            <a:effectLst/>
                            <a:latin typeface="Cambria Math" panose="02040503050406030204" pitchFamily="18" charset="0"/>
                          </a:rPr>
                        </m:ctrlPr>
                      </m:fPr>
                      <m:num>
                        <m:r>
                          <m:rPr>
                            <m:nor/>
                          </m:rPr>
                          <a:rPr lang="en-US" sz="3200" b="1" i="0" smtClean="0">
                            <a:effectLst/>
                            <a:latin typeface="Cambria Math" panose="02040503050406030204" pitchFamily="18" charset="0"/>
                          </a:rPr>
                          <m:t>3</m:t>
                        </m:r>
                      </m:num>
                      <m:den>
                        <m:r>
                          <m:rPr>
                            <m:nor/>
                          </m:rPr>
                          <a:rPr lang="en-US" sz="3200" b="1" i="0" smtClean="0">
                            <a:effectLst/>
                            <a:latin typeface="Cambria Math" panose="02040503050406030204" pitchFamily="18" charset="0"/>
                          </a:rPr>
                          <m:t>8</m:t>
                        </m:r>
                      </m:den>
                    </m:f>
                  </m:oMath>
                </a14:m>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đọc</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là</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Năm</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phần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tám</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lớn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hơn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ba</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phần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tám</a:t>
                </a:r>
                <a:r>
                  <a:rPr lang="en-US" sz="3200" dirty="0">
                    <a:latin typeface="Cambria" panose="02040503050406030204" pitchFamily="18" charset="0"/>
                    <a:ea typeface="Cambria" panose="02040503050406030204" pitchFamily="18" charset="0"/>
                  </a:rPr>
                  <a:t>);</a:t>
                </a:r>
              </a:p>
            </p:txBody>
          </p:sp>
        </mc:Choice>
        <mc:Fallback xmlns="">
          <p:sp>
            <p:nvSpPr>
              <p:cNvPr id="5" name="TextBox 4">
                <a:extLst>
                  <a:ext uri="{FF2B5EF4-FFF2-40B4-BE49-F238E27FC236}">
                    <a16:creationId xmlns:a16="http://schemas.microsoft.com/office/drawing/2014/main" id="{D5C6A25A-5DD7-7B81-8579-3D57606510D5}"/>
                  </a:ext>
                </a:extLst>
              </p:cNvPr>
              <p:cNvSpPr txBox="1">
                <a:spLocks noRot="1" noChangeAspect="1" noMove="1" noResize="1" noEditPoints="1" noAdjustHandles="1" noChangeArrowheads="1" noChangeShapeType="1" noTextEdit="1"/>
              </p:cNvSpPr>
              <p:nvPr/>
            </p:nvSpPr>
            <p:spPr>
              <a:xfrm>
                <a:off x="1300480" y="1920240"/>
                <a:ext cx="10891520" cy="891847"/>
              </a:xfrm>
              <a:prstGeom prst="rect">
                <a:avLst/>
              </a:prstGeom>
              <a:blipFill>
                <a:blip r:embed="rId7"/>
                <a:stretch>
                  <a:fillRect b="-890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CDFE7B6F-5B6D-C726-8AB5-6C314DBA6A04}"/>
                  </a:ext>
                </a:extLst>
              </p:cNvPr>
              <p:cNvSpPr txBox="1"/>
              <p:nvPr/>
            </p:nvSpPr>
            <p:spPr>
              <a:xfrm>
                <a:off x="1300480" y="2997200"/>
                <a:ext cx="10891520" cy="891847"/>
              </a:xfrm>
              <a:prstGeom prst="rect">
                <a:avLst/>
              </a:prstGeom>
              <a:noFill/>
            </p:spPr>
            <p:txBody>
              <a:bodyPr wrap="square" rtlCol="0">
                <a:spAutoFit/>
              </a:bodyPr>
              <a:lstStyle/>
              <a:p>
                <a:pPr algn="just"/>
                <a14:m>
                  <m:oMath xmlns:m="http://schemas.openxmlformats.org/officeDocument/2006/math">
                    <m:f>
                      <m:fPr>
                        <m:ctrlPr>
                          <a:rPr lang="en-US" sz="3200" b="1" i="1" smtClean="0">
                            <a:effectLst/>
                            <a:latin typeface="Cambria Math" panose="02040503050406030204" pitchFamily="18" charset="0"/>
                          </a:rPr>
                        </m:ctrlPr>
                      </m:fPr>
                      <m:num>
                        <m:r>
                          <m:rPr>
                            <m:nor/>
                          </m:rPr>
                          <a:rPr lang="en-US" sz="3200" b="1" i="0" smtClean="0">
                            <a:effectLst/>
                            <a:latin typeface="Cambria Math" panose="02040503050406030204" pitchFamily="18" charset="0"/>
                          </a:rPr>
                          <m:t>3</m:t>
                        </m:r>
                      </m:num>
                      <m:den>
                        <m:r>
                          <m:rPr>
                            <m:nor/>
                          </m:rPr>
                          <a:rPr lang="en-US" sz="3200" b="1">
                            <a:effectLst/>
                            <a:latin typeface="Cambria" panose="02040503050406030204" pitchFamily="18" charset="0"/>
                            <a:ea typeface="Cambria" panose="02040503050406030204" pitchFamily="18" charset="0"/>
                            <a:cs typeface="Times New Roman" panose="02020603050405020304" pitchFamily="18" charset="0"/>
                          </a:rPr>
                          <m:t> </m:t>
                        </m:r>
                        <m:r>
                          <m:rPr>
                            <m:nor/>
                          </m:rPr>
                          <a:rPr lang="en-US" sz="3200" b="1" i="0" smtClean="0">
                            <a:effectLst/>
                            <a:latin typeface="Cambria" panose="02040503050406030204" pitchFamily="18" charset="0"/>
                            <a:ea typeface="Cambria" panose="02040503050406030204" pitchFamily="18" charset="0"/>
                            <a:cs typeface="Times New Roman" panose="02020603050405020304" pitchFamily="18" charset="0"/>
                          </a:rPr>
                          <m:t>8</m:t>
                        </m:r>
                        <m:r>
                          <m:rPr>
                            <m:nor/>
                          </m:rPr>
                          <a:rPr lang="en-US" sz="3200" b="1">
                            <a:effectLst/>
                            <a:latin typeface="Cambria" panose="02040503050406030204" pitchFamily="18" charset="0"/>
                            <a:ea typeface="Cambria" panose="02040503050406030204" pitchFamily="18" charset="0"/>
                          </a:rPr>
                          <m:t> </m:t>
                        </m:r>
                      </m:den>
                    </m:f>
                  </m:oMath>
                </a14:m>
                <a:r>
                  <a:rPr lang="pt-BR" sz="3200" b="1" dirty="0">
                    <a:effectLst/>
                    <a:latin typeface="Cambria" panose="02040503050406030204" pitchFamily="18" charset="0"/>
                    <a:ea typeface="Cambria" panose="02040503050406030204" pitchFamily="18" charset="0"/>
                  </a:rPr>
                  <a:t>  </a:t>
                </a:r>
                <a:r>
                  <a:rPr lang="pt-BR" sz="3200" b="1" dirty="0">
                    <a:latin typeface="Cambria" panose="02040503050406030204" pitchFamily="18" charset="0"/>
                    <a:ea typeface="Cambria" panose="02040503050406030204" pitchFamily="18" charset="0"/>
                  </a:rPr>
                  <a:t>&lt;</a:t>
                </a:r>
                <a:r>
                  <a:rPr lang="pt-BR" sz="3200" b="1" dirty="0">
                    <a:effectLst/>
                    <a:latin typeface="Cambria" panose="02040503050406030204" pitchFamily="18" charset="0"/>
                    <a:ea typeface="Cambria" panose="02040503050406030204" pitchFamily="18" charset="0"/>
                  </a:rPr>
                  <a:t> </a:t>
                </a:r>
                <a14:m>
                  <m:oMath xmlns:m="http://schemas.openxmlformats.org/officeDocument/2006/math">
                    <m:r>
                      <a:rPr lang="en-US" sz="3200" b="1" i="0" smtClean="0">
                        <a:effectLst/>
                        <a:latin typeface="Cambria Math" panose="02040503050406030204" pitchFamily="18" charset="0"/>
                      </a:rPr>
                      <m:t> </m:t>
                    </m:r>
                    <m:f>
                      <m:fPr>
                        <m:ctrlPr>
                          <a:rPr lang="en-US" sz="3200" b="1" i="1">
                            <a:effectLst/>
                            <a:latin typeface="Cambria Math" panose="02040503050406030204" pitchFamily="18" charset="0"/>
                          </a:rPr>
                        </m:ctrlPr>
                      </m:fPr>
                      <m:num>
                        <m:r>
                          <m:rPr>
                            <m:nor/>
                          </m:rPr>
                          <a:rPr lang="en-US" sz="3200" b="1" i="0" smtClean="0">
                            <a:effectLst/>
                            <a:latin typeface="Cambria Math" panose="02040503050406030204" pitchFamily="18" charset="0"/>
                          </a:rPr>
                          <m:t>5</m:t>
                        </m:r>
                      </m:num>
                      <m:den>
                        <m:r>
                          <m:rPr>
                            <m:nor/>
                          </m:rPr>
                          <a:rPr lang="en-US" sz="3200" b="1" i="0" smtClean="0">
                            <a:effectLst/>
                            <a:latin typeface="Cambria Math" panose="02040503050406030204" pitchFamily="18" charset="0"/>
                          </a:rPr>
                          <m:t>8</m:t>
                        </m:r>
                      </m:den>
                    </m:f>
                  </m:oMath>
                </a14:m>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đọc</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là</a:t>
                </a:r>
                <a:r>
                  <a:rPr lang="en-US" sz="3200" dirty="0">
                    <a:latin typeface="Cambria" panose="02040503050406030204" pitchFamily="18" charset="0"/>
                    <a:ea typeface="Cambria" panose="02040503050406030204" pitchFamily="18" charset="0"/>
                  </a:rPr>
                  <a:t>: Ba </a:t>
                </a:r>
                <a:r>
                  <a:rPr lang="en-US" sz="3200" dirty="0" err="1">
                    <a:latin typeface="Cambria" panose="02040503050406030204" pitchFamily="18" charset="0"/>
                    <a:ea typeface="Cambria" panose="02040503050406030204" pitchFamily="18" charset="0"/>
                  </a:rPr>
                  <a:t>phần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tám</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bé</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hơn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năm</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phần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tám</a:t>
                </a:r>
                <a:r>
                  <a:rPr lang="en-US" sz="3200" dirty="0">
                    <a:latin typeface="Cambria" panose="02040503050406030204" pitchFamily="18" charset="0"/>
                    <a:ea typeface="Cambria" panose="02040503050406030204" pitchFamily="18" charset="0"/>
                  </a:rPr>
                  <a:t>);</a:t>
                </a:r>
              </a:p>
            </p:txBody>
          </p:sp>
        </mc:Choice>
        <mc:Fallback xmlns="">
          <p:sp>
            <p:nvSpPr>
              <p:cNvPr id="6" name="TextBox 5">
                <a:extLst>
                  <a:ext uri="{FF2B5EF4-FFF2-40B4-BE49-F238E27FC236}">
                    <a16:creationId xmlns:a16="http://schemas.microsoft.com/office/drawing/2014/main" id="{CDFE7B6F-5B6D-C726-8AB5-6C314DBA6A04}"/>
                  </a:ext>
                </a:extLst>
              </p:cNvPr>
              <p:cNvSpPr txBox="1">
                <a:spLocks noRot="1" noChangeAspect="1" noMove="1" noResize="1" noEditPoints="1" noAdjustHandles="1" noChangeArrowheads="1" noChangeShapeType="1" noTextEdit="1"/>
              </p:cNvSpPr>
              <p:nvPr/>
            </p:nvSpPr>
            <p:spPr>
              <a:xfrm>
                <a:off x="1300480" y="2997200"/>
                <a:ext cx="10891520" cy="891847"/>
              </a:xfrm>
              <a:prstGeom prst="rect">
                <a:avLst/>
              </a:prstGeom>
              <a:blipFill>
                <a:blip r:embed="rId8"/>
                <a:stretch>
                  <a:fillRect b="-8904"/>
                </a:stretch>
              </a:blipFill>
            </p:spPr>
            <p:txBody>
              <a:bodyPr/>
              <a:lstStyle/>
              <a:p>
                <a:r>
                  <a:rPr lang="en-US">
                    <a:noFill/>
                  </a:rPr>
                  <a:t> </a:t>
                </a:r>
              </a:p>
            </p:txBody>
          </p:sp>
        </mc:Fallback>
      </mc:AlternateContent>
      <p:sp>
        <p:nvSpPr>
          <p:cNvPr id="7" name="Rectangle 6">
            <a:extLst>
              <a:ext uri="{FF2B5EF4-FFF2-40B4-BE49-F238E27FC236}">
                <a16:creationId xmlns:a16="http://schemas.microsoft.com/office/drawing/2014/main" id="{849400C3-8006-22E8-0243-EBCEEDCC3DD8}"/>
              </a:ext>
            </a:extLst>
          </p:cNvPr>
          <p:cNvSpPr/>
          <p:nvPr/>
        </p:nvSpPr>
        <p:spPr>
          <a:xfrm>
            <a:off x="1188720" y="4185920"/>
            <a:ext cx="10088880" cy="2448560"/>
          </a:xfrm>
          <a:prstGeom prst="rect">
            <a:avLst/>
          </a:prstGeom>
          <a:solidFill>
            <a:srgbClr val="FCCCE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EAA0BEF-DFD6-BF09-5F97-D40228ECE0A7}"/>
              </a:ext>
            </a:extLst>
          </p:cNvPr>
          <p:cNvSpPr txBox="1"/>
          <p:nvPr/>
        </p:nvSpPr>
        <p:spPr>
          <a:xfrm>
            <a:off x="1412240" y="4185920"/>
            <a:ext cx="9591040" cy="2451953"/>
          </a:xfrm>
          <a:prstGeom prst="rect">
            <a:avLst/>
          </a:prstGeom>
          <a:noFill/>
        </p:spPr>
        <p:txBody>
          <a:bodyPr wrap="square" rtlCol="0">
            <a:spAutoFit/>
          </a:bodyPr>
          <a:lstStyle/>
          <a:p>
            <a:pPr marL="0" marR="0">
              <a:spcBef>
                <a:spcPts val="0"/>
              </a:spcBef>
              <a:spcAft>
                <a:spcPts val="0"/>
              </a:spcAft>
              <a:tabLst>
                <a:tab pos="255270" algn="l"/>
              </a:tabLst>
            </a:pPr>
            <a:r>
              <a:rPr lang="en-US" sz="2800" b="1" dirty="0" err="1">
                <a:effectLst/>
                <a:latin typeface="Cambria" panose="02040503050406030204" pitchFamily="18" charset="0"/>
                <a:ea typeface="Cambria" panose="02040503050406030204" pitchFamily="18" charset="0"/>
              </a:rPr>
              <a:t>Nhận</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xét</a:t>
            </a:r>
            <a:r>
              <a:rPr lang="en-US" sz="2800" b="1" dirty="0">
                <a:effectLst/>
                <a:latin typeface="Cambria" panose="02040503050406030204" pitchFamily="18" charset="0"/>
                <a:ea typeface="Cambria" panose="02040503050406030204" pitchFamily="18" charset="0"/>
              </a:rPr>
              <a:t>:</a:t>
            </a:r>
          </a:p>
          <a:p>
            <a:pPr marL="0" marR="0">
              <a:spcBef>
                <a:spcPts val="0"/>
              </a:spcBef>
              <a:spcAft>
                <a:spcPts val="0"/>
              </a:spcAft>
              <a:tabLst>
                <a:tab pos="255270" algn="l"/>
              </a:tabLst>
            </a:pPr>
            <a:r>
              <a:rPr lang="en-US" sz="2800" b="1" i="1" dirty="0">
                <a:effectLst/>
                <a:latin typeface="Cambria" panose="02040503050406030204" pitchFamily="18" charset="0"/>
                <a:ea typeface="Cambria" panose="02040503050406030204" pitchFamily="18" charset="0"/>
              </a:rPr>
              <a:t>Trong </a:t>
            </a:r>
            <a:r>
              <a:rPr lang="en-US" sz="2800" b="1" i="1" dirty="0" err="1">
                <a:effectLst/>
                <a:latin typeface="Cambria" panose="02040503050406030204" pitchFamily="18" charset="0"/>
                <a:ea typeface="Cambria" panose="02040503050406030204" pitchFamily="18" charset="0"/>
              </a:rPr>
              <a:t>hai</a:t>
            </a:r>
            <a:r>
              <a:rPr lang="en-US" sz="2800" b="1" i="1" dirty="0">
                <a:effectLst/>
                <a:latin typeface="Cambria" panose="02040503050406030204" pitchFamily="18" charset="0"/>
                <a:ea typeface="Cambria" panose="02040503050406030204" pitchFamily="18" charset="0"/>
              </a:rPr>
              <a:t> </a:t>
            </a:r>
            <a:r>
              <a:rPr lang="en-US" sz="2800" b="1" i="1" dirty="0" err="1">
                <a:effectLst/>
                <a:latin typeface="Cambria" panose="02040503050406030204" pitchFamily="18" charset="0"/>
                <a:ea typeface="Cambria" panose="02040503050406030204" pitchFamily="18" charset="0"/>
              </a:rPr>
              <a:t>phân</a:t>
            </a:r>
            <a:r>
              <a:rPr lang="en-US" sz="2800" b="1" i="1" dirty="0">
                <a:effectLst/>
                <a:latin typeface="Cambria" panose="02040503050406030204" pitchFamily="18" charset="0"/>
                <a:ea typeface="Cambria" panose="02040503050406030204" pitchFamily="18" charset="0"/>
              </a:rPr>
              <a:t> </a:t>
            </a:r>
            <a:r>
              <a:rPr lang="en-US" sz="2800" b="1" i="1" dirty="0" err="1">
                <a:effectLst/>
                <a:latin typeface="Cambria" panose="02040503050406030204" pitchFamily="18" charset="0"/>
                <a:ea typeface="Cambria" panose="02040503050406030204" pitchFamily="18" charset="0"/>
              </a:rPr>
              <a:t>số</a:t>
            </a:r>
            <a:r>
              <a:rPr lang="en-US" sz="2800" b="1" i="1" dirty="0">
                <a:effectLst/>
                <a:latin typeface="Cambria" panose="02040503050406030204" pitchFamily="18" charset="0"/>
                <a:ea typeface="Cambria" panose="02040503050406030204" pitchFamily="18" charset="0"/>
              </a:rPr>
              <a:t> </a:t>
            </a:r>
            <a:r>
              <a:rPr lang="en-US" sz="2800" b="1" i="1" dirty="0" err="1">
                <a:effectLst/>
                <a:latin typeface="Cambria" panose="02040503050406030204" pitchFamily="18" charset="0"/>
                <a:ea typeface="Cambria" panose="02040503050406030204" pitchFamily="18" charset="0"/>
              </a:rPr>
              <a:t>cùng</a:t>
            </a:r>
            <a:r>
              <a:rPr lang="en-US" sz="2800" b="1" i="1" dirty="0">
                <a:effectLst/>
                <a:latin typeface="Cambria" panose="02040503050406030204" pitchFamily="18" charset="0"/>
                <a:ea typeface="Cambria" panose="02040503050406030204" pitchFamily="18" charset="0"/>
              </a:rPr>
              <a:t> </a:t>
            </a:r>
            <a:r>
              <a:rPr lang="en-US" sz="2800" b="1" i="1" dirty="0" err="1">
                <a:effectLst/>
                <a:latin typeface="Cambria" panose="02040503050406030204" pitchFamily="18" charset="0"/>
                <a:ea typeface="Cambria" panose="02040503050406030204" pitchFamily="18" charset="0"/>
              </a:rPr>
              <a:t>mẫu</a:t>
            </a:r>
            <a:r>
              <a:rPr lang="en-US" sz="2800" b="1" i="1" dirty="0">
                <a:effectLst/>
                <a:latin typeface="Cambria" panose="02040503050406030204" pitchFamily="18" charset="0"/>
                <a:ea typeface="Cambria" panose="02040503050406030204" pitchFamily="18" charset="0"/>
              </a:rPr>
              <a:t> </a:t>
            </a:r>
            <a:r>
              <a:rPr lang="en-US" sz="2800" b="1" i="1" dirty="0" err="1">
                <a:effectLst/>
                <a:latin typeface="Cambria" panose="02040503050406030204" pitchFamily="18" charset="0"/>
                <a:ea typeface="Cambria" panose="02040503050406030204" pitchFamily="18" charset="0"/>
              </a:rPr>
              <a:t>số</a:t>
            </a:r>
            <a:r>
              <a:rPr lang="en-US" sz="2800" b="1" i="1" dirty="0">
                <a:effectLst/>
                <a:latin typeface="Cambria" panose="02040503050406030204" pitchFamily="18" charset="0"/>
                <a:ea typeface="Cambria" panose="02040503050406030204" pitchFamily="18" charset="0"/>
              </a:rPr>
              <a:t>: </a:t>
            </a:r>
            <a:endParaRPr lang="en-US" sz="2800" b="1" dirty="0">
              <a:effectLst/>
              <a:latin typeface="Cambria" panose="02040503050406030204" pitchFamily="18" charset="0"/>
              <a:ea typeface="Cambria" panose="02040503050406030204" pitchFamily="18" charset="0"/>
            </a:endParaRPr>
          </a:p>
          <a:p>
            <a:pPr marL="342900" marR="0" lvl="0" indent="-342900">
              <a:spcBef>
                <a:spcPts val="0"/>
              </a:spcBef>
              <a:spcAft>
                <a:spcPts val="800"/>
              </a:spcAft>
              <a:buFont typeface="Arial" panose="020B0604020202020204" pitchFamily="34" charset="0"/>
              <a:buChar char="•"/>
              <a:tabLst>
                <a:tab pos="255270" algn="l"/>
                <a:tab pos="457200" algn="l"/>
              </a:tabLst>
            </a:pPr>
            <a:r>
              <a:rPr lang="vi-VN" sz="2800" i="1" dirty="0">
                <a:effectLst/>
                <a:latin typeface="Cambria" panose="02040503050406030204" pitchFamily="18" charset="0"/>
                <a:ea typeface="Cambria" panose="02040503050406030204" pitchFamily="18" charset="0"/>
                <a:cs typeface="Times New Roman" panose="02020603050405020304" pitchFamily="18" charset="0"/>
              </a:rPr>
              <a:t>Phân số nào có tử số bé hơn thì bé hơn.</a:t>
            </a:r>
            <a:endParaRPr lang="en-US" sz="2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800"/>
              </a:spcAft>
              <a:buFont typeface="Arial" panose="020B0604020202020204" pitchFamily="34" charset="0"/>
              <a:buChar char="•"/>
              <a:tabLst>
                <a:tab pos="255270" algn="l"/>
                <a:tab pos="457200" algn="l"/>
              </a:tabLst>
            </a:pPr>
            <a:r>
              <a:rPr lang="en-US" sz="2800" i="1" dirty="0" err="1">
                <a:effectLst/>
                <a:latin typeface="Cambria" panose="02040503050406030204" pitchFamily="18" charset="0"/>
                <a:ea typeface="Cambria" panose="02040503050406030204" pitchFamily="18" charset="0"/>
                <a:cs typeface="Times New Roman" panose="02020603050405020304" pitchFamily="18" charset="0"/>
              </a:rPr>
              <a:t>Phân</a:t>
            </a:r>
            <a:r>
              <a:rPr lang="en-US" sz="2800" i="1" dirty="0">
                <a:effectLst/>
                <a:latin typeface="Cambria" panose="02040503050406030204" pitchFamily="18" charset="0"/>
                <a:ea typeface="Cambria" panose="02040503050406030204" pitchFamily="18" charset="0"/>
                <a:cs typeface="Times New Roman" panose="02020603050405020304" pitchFamily="18" charset="0"/>
              </a:rPr>
              <a:t> </a:t>
            </a:r>
            <a:r>
              <a:rPr lang="en-US" sz="2800" i="1" dirty="0" err="1">
                <a:effectLst/>
                <a:latin typeface="Cambria" panose="02040503050406030204" pitchFamily="18" charset="0"/>
                <a:ea typeface="Cambria" panose="02040503050406030204" pitchFamily="18" charset="0"/>
                <a:cs typeface="Times New Roman" panose="02020603050405020304" pitchFamily="18" charset="0"/>
              </a:rPr>
              <a:t>số</a:t>
            </a:r>
            <a:r>
              <a:rPr lang="en-US" sz="2800" i="1" dirty="0">
                <a:effectLst/>
                <a:latin typeface="Cambria" panose="02040503050406030204" pitchFamily="18" charset="0"/>
                <a:ea typeface="Cambria" panose="02040503050406030204" pitchFamily="18" charset="0"/>
                <a:cs typeface="Times New Roman" panose="02020603050405020304" pitchFamily="18" charset="0"/>
              </a:rPr>
              <a:t> </a:t>
            </a:r>
            <a:r>
              <a:rPr lang="en-US" sz="2800" i="1" dirty="0" err="1">
                <a:effectLst/>
                <a:latin typeface="Cambria" panose="02040503050406030204" pitchFamily="18" charset="0"/>
                <a:ea typeface="Cambria" panose="02040503050406030204" pitchFamily="18" charset="0"/>
                <a:cs typeface="Times New Roman" panose="02020603050405020304" pitchFamily="18" charset="0"/>
              </a:rPr>
              <a:t>nào</a:t>
            </a:r>
            <a:r>
              <a:rPr lang="en-US" sz="2800" i="1" dirty="0">
                <a:effectLst/>
                <a:latin typeface="Cambria" panose="02040503050406030204" pitchFamily="18" charset="0"/>
                <a:ea typeface="Cambria" panose="02040503050406030204" pitchFamily="18" charset="0"/>
                <a:cs typeface="Times New Roman" panose="02020603050405020304" pitchFamily="18" charset="0"/>
              </a:rPr>
              <a:t> </a:t>
            </a:r>
            <a:r>
              <a:rPr lang="en-US" sz="2800" i="1" dirty="0" err="1">
                <a:effectLst/>
                <a:latin typeface="Cambria" panose="02040503050406030204" pitchFamily="18" charset="0"/>
                <a:ea typeface="Cambria" panose="02040503050406030204" pitchFamily="18" charset="0"/>
                <a:cs typeface="Times New Roman" panose="02020603050405020304" pitchFamily="18" charset="0"/>
              </a:rPr>
              <a:t>có</a:t>
            </a:r>
            <a:r>
              <a:rPr lang="en-US" sz="2800" i="1" dirty="0">
                <a:effectLst/>
                <a:latin typeface="Cambria" panose="02040503050406030204" pitchFamily="18" charset="0"/>
                <a:ea typeface="Cambria" panose="02040503050406030204" pitchFamily="18" charset="0"/>
                <a:cs typeface="Times New Roman" panose="02020603050405020304" pitchFamily="18" charset="0"/>
              </a:rPr>
              <a:t> </a:t>
            </a:r>
            <a:r>
              <a:rPr lang="en-US" sz="2800" i="1" dirty="0" err="1">
                <a:effectLst/>
                <a:latin typeface="Cambria" panose="02040503050406030204" pitchFamily="18" charset="0"/>
                <a:ea typeface="Cambria" panose="02040503050406030204" pitchFamily="18" charset="0"/>
                <a:cs typeface="Times New Roman" panose="02020603050405020304" pitchFamily="18" charset="0"/>
              </a:rPr>
              <a:t>tử</a:t>
            </a:r>
            <a:r>
              <a:rPr lang="en-US" sz="2800" i="1" dirty="0">
                <a:effectLst/>
                <a:latin typeface="Cambria" panose="02040503050406030204" pitchFamily="18" charset="0"/>
                <a:ea typeface="Cambria" panose="02040503050406030204" pitchFamily="18" charset="0"/>
                <a:cs typeface="Times New Roman" panose="02020603050405020304" pitchFamily="18" charset="0"/>
              </a:rPr>
              <a:t> </a:t>
            </a:r>
            <a:r>
              <a:rPr lang="en-US" sz="2800" i="1" dirty="0" err="1">
                <a:effectLst/>
                <a:latin typeface="Cambria" panose="02040503050406030204" pitchFamily="18" charset="0"/>
                <a:ea typeface="Cambria" panose="02040503050406030204" pitchFamily="18" charset="0"/>
                <a:cs typeface="Times New Roman" panose="02020603050405020304" pitchFamily="18" charset="0"/>
              </a:rPr>
              <a:t>số</a:t>
            </a:r>
            <a:r>
              <a:rPr lang="en-US" sz="2800" i="1" dirty="0">
                <a:effectLst/>
                <a:latin typeface="Cambria" panose="02040503050406030204" pitchFamily="18" charset="0"/>
                <a:ea typeface="Cambria" panose="02040503050406030204" pitchFamily="18" charset="0"/>
                <a:cs typeface="Times New Roman" panose="02020603050405020304" pitchFamily="18" charset="0"/>
              </a:rPr>
              <a:t> </a:t>
            </a:r>
            <a:r>
              <a:rPr lang="en-US" sz="2800" i="1" dirty="0" err="1">
                <a:effectLst/>
                <a:latin typeface="Cambria" panose="02040503050406030204" pitchFamily="18" charset="0"/>
                <a:ea typeface="Cambria" panose="02040503050406030204" pitchFamily="18" charset="0"/>
                <a:cs typeface="Times New Roman" panose="02020603050405020304" pitchFamily="18" charset="0"/>
              </a:rPr>
              <a:t>lớn</a:t>
            </a:r>
            <a:r>
              <a:rPr lang="en-US" sz="2800" i="1" dirty="0">
                <a:effectLst/>
                <a:latin typeface="Cambria" panose="02040503050406030204" pitchFamily="18" charset="0"/>
                <a:ea typeface="Cambria" panose="02040503050406030204" pitchFamily="18" charset="0"/>
                <a:cs typeface="Times New Roman" panose="02020603050405020304" pitchFamily="18" charset="0"/>
              </a:rPr>
              <a:t> </a:t>
            </a:r>
            <a:r>
              <a:rPr lang="en-US" sz="2800" i="1" dirty="0" err="1">
                <a:effectLst/>
                <a:latin typeface="Cambria" panose="02040503050406030204" pitchFamily="18" charset="0"/>
                <a:ea typeface="Cambria" panose="02040503050406030204" pitchFamily="18" charset="0"/>
                <a:cs typeface="Times New Roman" panose="02020603050405020304" pitchFamily="18" charset="0"/>
              </a:rPr>
              <a:t>hơn</a:t>
            </a:r>
            <a:r>
              <a:rPr lang="en-US" sz="2800" i="1" dirty="0">
                <a:effectLst/>
                <a:latin typeface="Cambria" panose="02040503050406030204" pitchFamily="18" charset="0"/>
                <a:ea typeface="Cambria" panose="02040503050406030204" pitchFamily="18" charset="0"/>
                <a:cs typeface="Times New Roman" panose="02020603050405020304" pitchFamily="18" charset="0"/>
              </a:rPr>
              <a:t> </a:t>
            </a:r>
            <a:r>
              <a:rPr lang="en-US" sz="2800" i="1" dirty="0" err="1">
                <a:effectLst/>
                <a:latin typeface="Cambria" panose="02040503050406030204" pitchFamily="18" charset="0"/>
                <a:ea typeface="Cambria" panose="02040503050406030204" pitchFamily="18" charset="0"/>
                <a:cs typeface="Times New Roman" panose="02020603050405020304" pitchFamily="18" charset="0"/>
              </a:rPr>
              <a:t>thì</a:t>
            </a:r>
            <a:r>
              <a:rPr lang="en-US" sz="2800" i="1" dirty="0">
                <a:effectLst/>
                <a:latin typeface="Cambria" panose="02040503050406030204" pitchFamily="18" charset="0"/>
                <a:ea typeface="Cambria" panose="02040503050406030204" pitchFamily="18" charset="0"/>
                <a:cs typeface="Times New Roman" panose="02020603050405020304" pitchFamily="18" charset="0"/>
              </a:rPr>
              <a:t> </a:t>
            </a:r>
            <a:r>
              <a:rPr lang="en-US" sz="2800" i="1" dirty="0" err="1">
                <a:effectLst/>
                <a:latin typeface="Cambria" panose="02040503050406030204" pitchFamily="18" charset="0"/>
                <a:ea typeface="Cambria" panose="02040503050406030204" pitchFamily="18" charset="0"/>
                <a:cs typeface="Times New Roman" panose="02020603050405020304" pitchFamily="18" charset="0"/>
              </a:rPr>
              <a:t>lớn</a:t>
            </a:r>
            <a:r>
              <a:rPr lang="en-US" sz="2800" i="1" dirty="0">
                <a:effectLst/>
                <a:latin typeface="Cambria" panose="02040503050406030204" pitchFamily="18" charset="0"/>
                <a:ea typeface="Cambria" panose="02040503050406030204" pitchFamily="18" charset="0"/>
                <a:cs typeface="Times New Roman" panose="02020603050405020304" pitchFamily="18" charset="0"/>
              </a:rPr>
              <a:t> </a:t>
            </a:r>
            <a:r>
              <a:rPr lang="en-US" sz="2800" i="1" dirty="0" err="1">
                <a:effectLst/>
                <a:latin typeface="Cambria" panose="02040503050406030204" pitchFamily="18" charset="0"/>
                <a:ea typeface="Cambria" panose="02040503050406030204" pitchFamily="18" charset="0"/>
                <a:cs typeface="Times New Roman" panose="02020603050405020304" pitchFamily="18" charset="0"/>
              </a:rPr>
              <a:t>hơn</a:t>
            </a:r>
            <a:r>
              <a:rPr lang="vi-VN" sz="2800" i="1" dirty="0">
                <a:effectLst/>
                <a:latin typeface="Cambria" panose="02040503050406030204" pitchFamily="18" charset="0"/>
                <a:ea typeface="Cambria" panose="02040503050406030204" pitchFamily="18" charset="0"/>
                <a:cs typeface="Times New Roman" panose="02020603050405020304" pitchFamily="18" charset="0"/>
              </a:rPr>
              <a:t>.</a:t>
            </a:r>
            <a:endParaRPr lang="en-US" sz="2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800"/>
              </a:spcAft>
              <a:buFont typeface="Arial" panose="020B0604020202020204" pitchFamily="34" charset="0"/>
              <a:buChar char="•"/>
              <a:tabLst>
                <a:tab pos="255270" algn="l"/>
                <a:tab pos="457200" algn="l"/>
              </a:tabLst>
            </a:pPr>
            <a:r>
              <a:rPr lang="en-US" sz="2800" i="1" dirty="0" err="1">
                <a:effectLst/>
                <a:latin typeface="Cambria" panose="02040503050406030204" pitchFamily="18" charset="0"/>
                <a:ea typeface="Cambria" panose="02040503050406030204" pitchFamily="18" charset="0"/>
                <a:cs typeface="Times New Roman" panose="02020603050405020304" pitchFamily="18" charset="0"/>
              </a:rPr>
              <a:t>Nếu</a:t>
            </a:r>
            <a:r>
              <a:rPr lang="en-US" sz="2800" i="1" dirty="0">
                <a:effectLst/>
                <a:latin typeface="Cambria" panose="02040503050406030204" pitchFamily="18" charset="0"/>
                <a:ea typeface="Cambria" panose="02040503050406030204" pitchFamily="18" charset="0"/>
                <a:cs typeface="Times New Roman" panose="02020603050405020304" pitchFamily="18" charset="0"/>
              </a:rPr>
              <a:t> </a:t>
            </a:r>
            <a:r>
              <a:rPr lang="en-US" sz="2800" i="1" dirty="0" err="1">
                <a:effectLst/>
                <a:latin typeface="Cambria" panose="02040503050406030204" pitchFamily="18" charset="0"/>
                <a:ea typeface="Cambria" panose="02040503050406030204" pitchFamily="18" charset="0"/>
                <a:cs typeface="Times New Roman" panose="02020603050405020304" pitchFamily="18" charset="0"/>
              </a:rPr>
              <a:t>tử</a:t>
            </a:r>
            <a:r>
              <a:rPr lang="en-US" sz="2800" i="1" dirty="0">
                <a:effectLst/>
                <a:latin typeface="Cambria" panose="02040503050406030204" pitchFamily="18" charset="0"/>
                <a:ea typeface="Cambria" panose="02040503050406030204" pitchFamily="18" charset="0"/>
                <a:cs typeface="Times New Roman" panose="02020603050405020304" pitchFamily="18" charset="0"/>
              </a:rPr>
              <a:t> </a:t>
            </a:r>
            <a:r>
              <a:rPr lang="en-US" sz="2800" i="1" dirty="0" err="1">
                <a:effectLst/>
                <a:latin typeface="Cambria" panose="02040503050406030204" pitchFamily="18" charset="0"/>
                <a:ea typeface="Cambria" panose="02040503050406030204" pitchFamily="18" charset="0"/>
                <a:cs typeface="Times New Roman" panose="02020603050405020304" pitchFamily="18" charset="0"/>
              </a:rPr>
              <a:t>số</a:t>
            </a:r>
            <a:r>
              <a:rPr lang="en-US" sz="2800" i="1" dirty="0">
                <a:effectLst/>
                <a:latin typeface="Cambria" panose="02040503050406030204" pitchFamily="18" charset="0"/>
                <a:ea typeface="Cambria" panose="02040503050406030204" pitchFamily="18" charset="0"/>
                <a:cs typeface="Times New Roman" panose="02020603050405020304" pitchFamily="18" charset="0"/>
              </a:rPr>
              <a:t> </a:t>
            </a:r>
            <a:r>
              <a:rPr lang="en-US" sz="2800" i="1" dirty="0" err="1">
                <a:effectLst/>
                <a:latin typeface="Cambria" panose="02040503050406030204" pitchFamily="18" charset="0"/>
                <a:ea typeface="Cambria" panose="02040503050406030204" pitchFamily="18" charset="0"/>
                <a:cs typeface="Times New Roman" panose="02020603050405020304" pitchFamily="18" charset="0"/>
              </a:rPr>
              <a:t>bằng</a:t>
            </a:r>
            <a:r>
              <a:rPr lang="en-US" sz="2800" i="1" dirty="0">
                <a:effectLst/>
                <a:latin typeface="Cambria" panose="02040503050406030204" pitchFamily="18" charset="0"/>
                <a:ea typeface="Cambria" panose="02040503050406030204" pitchFamily="18" charset="0"/>
                <a:cs typeface="Times New Roman" panose="02020603050405020304" pitchFamily="18" charset="0"/>
              </a:rPr>
              <a:t> </a:t>
            </a:r>
            <a:r>
              <a:rPr lang="en-US" sz="2800" i="1" dirty="0" err="1">
                <a:effectLst/>
                <a:latin typeface="Cambria" panose="02040503050406030204" pitchFamily="18" charset="0"/>
                <a:ea typeface="Cambria" panose="02040503050406030204" pitchFamily="18" charset="0"/>
                <a:cs typeface="Times New Roman" panose="02020603050405020304" pitchFamily="18" charset="0"/>
              </a:rPr>
              <a:t>nhau</a:t>
            </a:r>
            <a:r>
              <a:rPr lang="en-US" sz="2800" i="1" dirty="0">
                <a:effectLst/>
                <a:latin typeface="Cambria" panose="02040503050406030204" pitchFamily="18" charset="0"/>
                <a:ea typeface="Cambria" panose="02040503050406030204" pitchFamily="18" charset="0"/>
                <a:cs typeface="Times New Roman" panose="02020603050405020304" pitchFamily="18" charset="0"/>
              </a:rPr>
              <a:t> </a:t>
            </a:r>
            <a:r>
              <a:rPr lang="en-US" sz="2800" i="1" dirty="0" err="1">
                <a:effectLst/>
                <a:latin typeface="Cambria" panose="02040503050406030204" pitchFamily="18" charset="0"/>
                <a:ea typeface="Cambria" panose="02040503050406030204" pitchFamily="18" charset="0"/>
                <a:cs typeface="Times New Roman" panose="02020603050405020304" pitchFamily="18" charset="0"/>
              </a:rPr>
              <a:t>thì</a:t>
            </a:r>
            <a:r>
              <a:rPr lang="en-US" sz="2800" i="1" dirty="0">
                <a:effectLst/>
                <a:latin typeface="Cambria" panose="02040503050406030204" pitchFamily="18" charset="0"/>
                <a:ea typeface="Cambria" panose="02040503050406030204" pitchFamily="18" charset="0"/>
                <a:cs typeface="Times New Roman" panose="02020603050405020304" pitchFamily="18" charset="0"/>
              </a:rPr>
              <a:t> </a:t>
            </a:r>
            <a:r>
              <a:rPr lang="en-US" sz="2800" i="1" dirty="0" err="1">
                <a:effectLst/>
                <a:latin typeface="Cambria" panose="02040503050406030204" pitchFamily="18" charset="0"/>
                <a:ea typeface="Cambria" panose="02040503050406030204" pitchFamily="18" charset="0"/>
                <a:cs typeface="Times New Roman" panose="02020603050405020304" pitchFamily="18" charset="0"/>
              </a:rPr>
              <a:t>hai</a:t>
            </a:r>
            <a:r>
              <a:rPr lang="en-US" sz="2800" i="1" dirty="0">
                <a:effectLst/>
                <a:latin typeface="Cambria" panose="02040503050406030204" pitchFamily="18" charset="0"/>
                <a:ea typeface="Cambria" panose="02040503050406030204" pitchFamily="18" charset="0"/>
                <a:cs typeface="Times New Roman" panose="02020603050405020304" pitchFamily="18" charset="0"/>
              </a:rPr>
              <a:t> </a:t>
            </a:r>
            <a:r>
              <a:rPr lang="en-US" sz="2800" i="1" dirty="0" err="1">
                <a:effectLst/>
                <a:latin typeface="Cambria" panose="02040503050406030204" pitchFamily="18" charset="0"/>
                <a:ea typeface="Cambria" panose="02040503050406030204" pitchFamily="18" charset="0"/>
                <a:cs typeface="Times New Roman" panose="02020603050405020304" pitchFamily="18" charset="0"/>
              </a:rPr>
              <a:t>phân</a:t>
            </a:r>
            <a:r>
              <a:rPr lang="en-US" sz="2800" i="1" dirty="0">
                <a:effectLst/>
                <a:latin typeface="Cambria" panose="02040503050406030204" pitchFamily="18" charset="0"/>
                <a:ea typeface="Cambria" panose="02040503050406030204" pitchFamily="18" charset="0"/>
                <a:cs typeface="Times New Roman" panose="02020603050405020304" pitchFamily="18" charset="0"/>
              </a:rPr>
              <a:t> </a:t>
            </a:r>
            <a:r>
              <a:rPr lang="en-US" sz="2800" i="1" dirty="0" err="1">
                <a:effectLst/>
                <a:latin typeface="Cambria" panose="02040503050406030204" pitchFamily="18" charset="0"/>
                <a:ea typeface="Cambria" panose="02040503050406030204" pitchFamily="18" charset="0"/>
                <a:cs typeface="Times New Roman" panose="02020603050405020304" pitchFamily="18" charset="0"/>
              </a:rPr>
              <a:t>số</a:t>
            </a:r>
            <a:r>
              <a:rPr lang="en-US" sz="2800" i="1" dirty="0">
                <a:effectLst/>
                <a:latin typeface="Cambria" panose="02040503050406030204" pitchFamily="18" charset="0"/>
                <a:ea typeface="Cambria" panose="02040503050406030204" pitchFamily="18" charset="0"/>
                <a:cs typeface="Times New Roman" panose="02020603050405020304" pitchFamily="18" charset="0"/>
              </a:rPr>
              <a:t> </a:t>
            </a:r>
            <a:r>
              <a:rPr lang="en-US" sz="2800" i="1" dirty="0" err="1">
                <a:effectLst/>
                <a:latin typeface="Cambria" panose="02040503050406030204" pitchFamily="18" charset="0"/>
                <a:ea typeface="Cambria" panose="02040503050406030204" pitchFamily="18" charset="0"/>
                <a:cs typeface="Times New Roman" panose="02020603050405020304" pitchFamily="18" charset="0"/>
              </a:rPr>
              <a:t>đó</a:t>
            </a:r>
            <a:r>
              <a:rPr lang="en-US" sz="2800" i="1" dirty="0">
                <a:effectLst/>
                <a:latin typeface="Cambria" panose="02040503050406030204" pitchFamily="18" charset="0"/>
                <a:ea typeface="Cambria" panose="02040503050406030204" pitchFamily="18" charset="0"/>
                <a:cs typeface="Times New Roman" panose="02020603050405020304" pitchFamily="18" charset="0"/>
              </a:rPr>
              <a:t> </a:t>
            </a:r>
            <a:r>
              <a:rPr lang="en-US" sz="2800" i="1" dirty="0" err="1">
                <a:effectLst/>
                <a:latin typeface="Cambria" panose="02040503050406030204" pitchFamily="18" charset="0"/>
                <a:ea typeface="Cambria" panose="02040503050406030204" pitchFamily="18" charset="0"/>
              </a:rPr>
              <a:t>bằng</a:t>
            </a:r>
            <a:r>
              <a:rPr lang="en-US" sz="2800" i="1" dirty="0">
                <a:effectLst/>
                <a:latin typeface="Cambria" panose="02040503050406030204" pitchFamily="18" charset="0"/>
                <a:ea typeface="Cambria" panose="02040503050406030204" pitchFamily="18" charset="0"/>
              </a:rPr>
              <a:t> </a:t>
            </a:r>
            <a:r>
              <a:rPr lang="en-US" sz="2800" i="1" dirty="0" err="1">
                <a:effectLst/>
                <a:latin typeface="Cambria" panose="02040503050406030204" pitchFamily="18" charset="0"/>
                <a:ea typeface="Cambria" panose="02040503050406030204" pitchFamily="18" charset="0"/>
              </a:rPr>
              <a:t>nhau</a:t>
            </a:r>
            <a:r>
              <a:rPr lang="en-US" sz="2800" i="1" dirty="0">
                <a:effectLst/>
                <a:latin typeface="Cambria" panose="02040503050406030204" pitchFamily="18" charset="0"/>
                <a:ea typeface="Cambria" panose="02040503050406030204" pitchFamily="18" charset="0"/>
              </a:rPr>
              <a:t>.</a:t>
            </a:r>
            <a:endParaRPr lang="en-US" sz="28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7902684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barn(inVertical)">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Effect transition="in" filter="barn(inVertical)">
                                      <p:cBhvr>
                                        <p:cTn id="27" dur="500"/>
                                        <p:tgtEl>
                                          <p:spTgt spid="8">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8">
                                            <p:txEl>
                                              <p:pRg st="1" end="1"/>
                                            </p:txEl>
                                          </p:spTgt>
                                        </p:tgtEl>
                                        <p:attrNameLst>
                                          <p:attrName>style.visibility</p:attrName>
                                        </p:attrNameLst>
                                      </p:cBhvr>
                                      <p:to>
                                        <p:strVal val="visible"/>
                                      </p:to>
                                    </p:set>
                                    <p:animEffect transition="in" filter="barn(inVertical)">
                                      <p:cBhvr>
                                        <p:cTn id="32" dur="500"/>
                                        <p:tgtEl>
                                          <p:spTgt spid="8">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8">
                                            <p:txEl>
                                              <p:pRg st="2" end="2"/>
                                            </p:txEl>
                                          </p:spTgt>
                                        </p:tgtEl>
                                        <p:attrNameLst>
                                          <p:attrName>style.visibility</p:attrName>
                                        </p:attrNameLst>
                                      </p:cBhvr>
                                      <p:to>
                                        <p:strVal val="visible"/>
                                      </p:to>
                                    </p:set>
                                    <p:animEffect transition="in" filter="barn(inVertical)">
                                      <p:cBhvr>
                                        <p:cTn id="37" dur="500"/>
                                        <p:tgtEl>
                                          <p:spTgt spid="8">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8">
                                            <p:txEl>
                                              <p:pRg st="3" end="3"/>
                                            </p:txEl>
                                          </p:spTgt>
                                        </p:tgtEl>
                                        <p:attrNameLst>
                                          <p:attrName>style.visibility</p:attrName>
                                        </p:attrNameLst>
                                      </p:cBhvr>
                                      <p:to>
                                        <p:strVal val="visible"/>
                                      </p:to>
                                    </p:set>
                                    <p:animEffect transition="in" filter="barn(inVertical)">
                                      <p:cBhvr>
                                        <p:cTn id="42" dur="500"/>
                                        <p:tgtEl>
                                          <p:spTgt spid="8">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8">
                                            <p:txEl>
                                              <p:pRg st="4" end="4"/>
                                            </p:txEl>
                                          </p:spTgt>
                                        </p:tgtEl>
                                        <p:attrNameLst>
                                          <p:attrName>style.visibility</p:attrName>
                                        </p:attrNameLst>
                                      </p:cBhvr>
                                      <p:to>
                                        <p:strVal val="visible"/>
                                      </p:to>
                                    </p:set>
                                    <p:animEffect transition="in" filter="barn(inVertical)">
                                      <p:cBhvr>
                                        <p:cTn id="47"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a:srcRect r="28894"/>
          <a:stretch>
            <a:fillRect/>
          </a:stretch>
        </p:blipFill>
        <p:spPr>
          <a:xfrm>
            <a:off x="-2267" y="-1"/>
            <a:ext cx="12194267" cy="6858001"/>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66238" y="3658201"/>
            <a:ext cx="10058400" cy="4772270"/>
          </a:xfrm>
          <a:prstGeom prst="rect">
            <a:avLst/>
          </a:prstGeom>
        </p:spPr>
      </p:pic>
      <p:pic>
        <p:nvPicPr>
          <p:cNvPr id="8" name="图片 7"/>
          <p:cNvPicPr>
            <a:picLocks noChangeAspect="1"/>
          </p:cNvPicPr>
          <p:nvPr/>
        </p:nvPicPr>
        <p:blipFill>
          <a:blip r:embed="rId5"/>
          <a:stretch>
            <a:fillRect/>
          </a:stretch>
        </p:blipFill>
        <p:spPr>
          <a:xfrm>
            <a:off x="-605265" y="-365668"/>
            <a:ext cx="4724843" cy="3159257"/>
          </a:xfrm>
          <a:prstGeom prst="rect">
            <a:avLst/>
          </a:prstGeom>
        </p:spPr>
      </p:pic>
      <p:pic>
        <p:nvPicPr>
          <p:cNvPr id="10" name="图片 9"/>
          <p:cNvPicPr>
            <a:picLocks noChangeAspect="1"/>
          </p:cNvPicPr>
          <p:nvPr/>
        </p:nvPicPr>
        <p:blipFill>
          <a:blip r:embed="rId6"/>
          <a:stretch>
            <a:fillRect/>
          </a:stretch>
        </p:blipFill>
        <p:spPr>
          <a:xfrm>
            <a:off x="2653065" y="218960"/>
            <a:ext cx="2427723" cy="1619723"/>
          </a:xfrm>
          <a:prstGeom prst="rect">
            <a:avLst/>
          </a:prstGeom>
        </p:spPr>
      </p:pic>
      <p:pic>
        <p:nvPicPr>
          <p:cNvPr id="12" name="图片 11"/>
          <p:cNvPicPr>
            <a:picLocks noChangeAspect="1"/>
          </p:cNvPicPr>
          <p:nvPr/>
        </p:nvPicPr>
        <p:blipFill>
          <a:blip r:embed="rId7"/>
          <a:stretch>
            <a:fillRect/>
          </a:stretch>
        </p:blipFill>
        <p:spPr>
          <a:xfrm flipH="1">
            <a:off x="10168425" y="-238902"/>
            <a:ext cx="1985026" cy="1985026"/>
          </a:xfrm>
          <a:prstGeom prst="rect">
            <a:avLst/>
          </a:prstGeom>
        </p:spPr>
      </p:pic>
      <p:pic>
        <p:nvPicPr>
          <p:cNvPr id="37" name="图片 1"/>
          <p:cNvPicPr>
            <a:picLocks noChangeAspect="1"/>
          </p:cNvPicPr>
          <p:nvPr/>
        </p:nvPicPr>
        <p:blipFill>
          <a:blip r:embed="rId8"/>
          <a:stretch>
            <a:fillRect/>
          </a:stretch>
        </p:blipFill>
        <p:spPr>
          <a:xfrm>
            <a:off x="4772598" y="-38827"/>
            <a:ext cx="7077423" cy="5275308"/>
          </a:xfrm>
          <a:prstGeom prst="rect">
            <a:avLst/>
          </a:prstGeom>
        </p:spPr>
      </p:pic>
      <p:pic>
        <p:nvPicPr>
          <p:cNvPr id="40" name="图片 2"/>
          <p:cNvPicPr>
            <a:picLocks noChangeAspect="1"/>
          </p:cNvPicPr>
          <p:nvPr/>
        </p:nvPicPr>
        <p:blipFill>
          <a:blip r:embed="rId9"/>
          <a:stretch>
            <a:fillRect/>
          </a:stretch>
        </p:blipFill>
        <p:spPr>
          <a:xfrm>
            <a:off x="738868" y="803678"/>
            <a:ext cx="1117362" cy="487816"/>
          </a:xfrm>
          <a:prstGeom prst="rect">
            <a:avLst/>
          </a:prstGeom>
        </p:spPr>
      </p:pic>
      <p:pic>
        <p:nvPicPr>
          <p:cNvPr id="41" name="图片 3"/>
          <p:cNvPicPr>
            <a:picLocks noChangeAspect="1"/>
          </p:cNvPicPr>
          <p:nvPr/>
        </p:nvPicPr>
        <p:blipFill>
          <a:blip r:embed="rId10"/>
          <a:stretch>
            <a:fillRect/>
          </a:stretch>
        </p:blipFill>
        <p:spPr>
          <a:xfrm>
            <a:off x="2857192" y="377675"/>
            <a:ext cx="844235" cy="535224"/>
          </a:xfrm>
          <a:prstGeom prst="rect">
            <a:avLst/>
          </a:prstGeom>
        </p:spPr>
      </p:pic>
      <p:pic>
        <p:nvPicPr>
          <p:cNvPr id="42" name="图片 4"/>
          <p:cNvPicPr>
            <a:picLocks noChangeAspect="1"/>
          </p:cNvPicPr>
          <p:nvPr/>
        </p:nvPicPr>
        <p:blipFill>
          <a:blip r:embed="rId11"/>
          <a:stretch>
            <a:fillRect/>
          </a:stretch>
        </p:blipFill>
        <p:spPr>
          <a:xfrm>
            <a:off x="6465694" y="480916"/>
            <a:ext cx="1129744" cy="558800"/>
          </a:xfrm>
          <a:prstGeom prst="rect">
            <a:avLst/>
          </a:prstGeom>
        </p:spPr>
      </p:pic>
      <p:pic>
        <p:nvPicPr>
          <p:cNvPr id="43" name="图片 5"/>
          <p:cNvPicPr>
            <a:picLocks noChangeAspect="1"/>
          </p:cNvPicPr>
          <p:nvPr/>
        </p:nvPicPr>
        <p:blipFill>
          <a:blip r:embed="rId12"/>
          <a:stretch>
            <a:fillRect/>
          </a:stretch>
        </p:blipFill>
        <p:spPr>
          <a:xfrm>
            <a:off x="10613580" y="1494606"/>
            <a:ext cx="1131464" cy="1512990"/>
          </a:xfrm>
          <a:prstGeom prst="rect">
            <a:avLst/>
          </a:prstGeom>
        </p:spPr>
      </p:pic>
      <p:pic>
        <p:nvPicPr>
          <p:cNvPr id="44" name="图片 6"/>
          <p:cNvPicPr>
            <a:picLocks noChangeAspect="1"/>
          </p:cNvPicPr>
          <p:nvPr/>
        </p:nvPicPr>
        <p:blipFill>
          <a:blip r:embed="rId13"/>
          <a:stretch>
            <a:fillRect/>
          </a:stretch>
        </p:blipFill>
        <p:spPr>
          <a:xfrm>
            <a:off x="9990519" y="1295400"/>
            <a:ext cx="1048563" cy="406400"/>
          </a:xfrm>
          <a:prstGeom prst="rect">
            <a:avLst/>
          </a:prstGeom>
        </p:spPr>
      </p:pic>
      <p:pic>
        <p:nvPicPr>
          <p:cNvPr id="46" name="图片 10"/>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flipH="1" flipV="1">
            <a:off x="-605265" y="5697547"/>
            <a:ext cx="1968394" cy="1737403"/>
          </a:xfrm>
          <a:prstGeom prst="rect">
            <a:avLst/>
          </a:prstGeom>
        </p:spPr>
      </p:pic>
      <p:pic>
        <p:nvPicPr>
          <p:cNvPr id="3" name="Picture 2"/>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13732" y="1770484"/>
            <a:ext cx="2963067" cy="2963067"/>
          </a:xfrm>
          <a:prstGeom prst="rect">
            <a:avLst/>
          </a:prstGeom>
        </p:spPr>
      </p:pic>
      <p:pic>
        <p:nvPicPr>
          <p:cNvPr id="47" name="Picture 4" descr="White and blue castle, Cinderella Castle, Castle s, building, cartoon png |  PNGEgg"/>
          <p:cNvPicPr>
            <a:picLocks noChangeAspect="1" noChangeArrowheads="1"/>
          </p:cNvPicPr>
          <p:nvPr/>
        </p:nvPicPr>
        <p:blipFill>
          <a:blip r:embed="rId16">
            <a:extLst>
              <a:ext uri="{BEBA8EAE-BF5A-486C-A8C5-ECC9F3942E4B}">
                <a14:imgProps xmlns:a14="http://schemas.microsoft.com/office/drawing/2010/main">
                  <a14:imgLayer r:embed="rId17">
                    <a14:imgEffect>
                      <a14:backgroundRemoval t="0" b="100000" l="0" r="99667"/>
                    </a14:imgEffect>
                  </a14:imgLayer>
                </a14:imgProps>
              </a:ext>
              <a:ext uri="{28A0092B-C50C-407E-A947-70E740481C1C}">
                <a14:useLocalDpi xmlns:a14="http://schemas.microsoft.com/office/drawing/2010/main" val="0"/>
              </a:ext>
            </a:extLst>
          </a:blip>
          <a:srcRect/>
          <a:stretch>
            <a:fillRect/>
          </a:stretch>
        </p:blipFill>
        <p:spPr bwMode="auto">
          <a:xfrm>
            <a:off x="-68158" y="1563504"/>
            <a:ext cx="6045977" cy="554214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A6640686-FAC4-6537-5943-59154CE89AED}"/>
              </a:ext>
            </a:extLst>
          </p:cNvPr>
          <p:cNvPicPr>
            <a:picLocks noChangeAspect="1"/>
          </p:cNvPicPr>
          <p:nvPr/>
        </p:nvPicPr>
        <p:blipFill>
          <a:blip r:embed="rId18"/>
          <a:stretch>
            <a:fillRect/>
          </a:stretch>
        </p:blipFill>
        <p:spPr>
          <a:xfrm>
            <a:off x="4938498" y="2784769"/>
            <a:ext cx="6419644" cy="1999661"/>
          </a:xfrm>
          <a:prstGeom prst="rect">
            <a:avLst/>
          </a:prstGeom>
        </p:spPr>
      </p:pic>
    </p:spTree>
    <p:extLst>
      <p:ext uri="{BB962C8B-B14F-4D97-AF65-F5344CB8AC3E}">
        <p14:creationId xmlns:p14="http://schemas.microsoft.com/office/powerpoint/2010/main" val="11506966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000" fill="hold"/>
                                            <p:tgtEl>
                                              <p:spTgt spid="12"/>
                                            </p:tgtEl>
                                            <p:attrNameLst>
                                              <p:attrName>ppt_x</p:attrName>
                                            </p:attrNameLst>
                                          </p:cBhvr>
                                          <p:tavLst>
                                            <p:tav tm="0">
                                              <p:val>
                                                <p:strVal val="0-#ppt_w/2"/>
                                              </p:val>
                                            </p:tav>
                                            <p:tav tm="100000">
                                              <p:val>
                                                <p:strVal val="#ppt_x"/>
                                              </p:val>
                                            </p:tav>
                                          </p:tavLst>
                                        </p:anim>
                                        <p:anim calcmode="lin" valueType="num">
                                          <p:cBhvr additive="base">
                                            <p:cTn id="12" dur="20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1" fill="hold" nodeType="withEffect" p14:presetBounceEnd="49000">
                                      <p:stCondLst>
                                        <p:cond delay="0"/>
                                      </p:stCondLst>
                                      <p:childTnLst>
                                        <p:set>
                                          <p:cBhvr>
                                            <p:cTn id="14" dur="1" fill="hold">
                                              <p:stCondLst>
                                                <p:cond delay="0"/>
                                              </p:stCondLst>
                                            </p:cTn>
                                            <p:tgtEl>
                                              <p:spTgt spid="37"/>
                                            </p:tgtEl>
                                            <p:attrNameLst>
                                              <p:attrName>style.visibility</p:attrName>
                                            </p:attrNameLst>
                                          </p:cBhvr>
                                          <p:to>
                                            <p:strVal val="visible"/>
                                          </p:to>
                                        </p:set>
                                        <p:anim calcmode="lin" valueType="num" p14:bounceEnd="49000">
                                          <p:cBhvr additive="base">
                                            <p:cTn id="15" dur="1000" fill="hold"/>
                                            <p:tgtEl>
                                              <p:spTgt spid="37"/>
                                            </p:tgtEl>
                                            <p:attrNameLst>
                                              <p:attrName>ppt_x</p:attrName>
                                            </p:attrNameLst>
                                          </p:cBhvr>
                                          <p:tavLst>
                                            <p:tav tm="0">
                                              <p:val>
                                                <p:strVal val="#ppt_x"/>
                                              </p:val>
                                            </p:tav>
                                            <p:tav tm="100000">
                                              <p:val>
                                                <p:strVal val="#ppt_x"/>
                                              </p:val>
                                            </p:tav>
                                          </p:tavLst>
                                        </p:anim>
                                        <p:anim calcmode="lin" valueType="num" p14:bounceEnd="49000">
                                          <p:cBhvr additive="base">
                                            <p:cTn id="16" dur="1000" fill="hold"/>
                                            <p:tgtEl>
                                              <p:spTgt spid="37"/>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arn(inVertical)">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000" fill="hold"/>
                                            <p:tgtEl>
                                              <p:spTgt spid="12"/>
                                            </p:tgtEl>
                                            <p:attrNameLst>
                                              <p:attrName>ppt_x</p:attrName>
                                            </p:attrNameLst>
                                          </p:cBhvr>
                                          <p:tavLst>
                                            <p:tav tm="0">
                                              <p:val>
                                                <p:strVal val="0-#ppt_w/2"/>
                                              </p:val>
                                            </p:tav>
                                            <p:tav tm="100000">
                                              <p:val>
                                                <p:strVal val="#ppt_x"/>
                                              </p:val>
                                            </p:tav>
                                          </p:tavLst>
                                        </p:anim>
                                        <p:anim calcmode="lin" valueType="num">
                                          <p:cBhvr additive="base">
                                            <p:cTn id="12" dur="20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37"/>
                                            </p:tgtEl>
                                            <p:attrNameLst>
                                              <p:attrName>style.visibility</p:attrName>
                                            </p:attrNameLst>
                                          </p:cBhvr>
                                          <p:to>
                                            <p:strVal val="visible"/>
                                          </p:to>
                                        </p:set>
                                        <p:anim calcmode="lin" valueType="num">
                                          <p:cBhvr additive="base">
                                            <p:cTn id="15" dur="1000" fill="hold"/>
                                            <p:tgtEl>
                                              <p:spTgt spid="37"/>
                                            </p:tgtEl>
                                            <p:attrNameLst>
                                              <p:attrName>ppt_x</p:attrName>
                                            </p:attrNameLst>
                                          </p:cBhvr>
                                          <p:tavLst>
                                            <p:tav tm="0">
                                              <p:val>
                                                <p:strVal val="#ppt_x"/>
                                              </p:val>
                                            </p:tav>
                                            <p:tav tm="100000">
                                              <p:val>
                                                <p:strVal val="#ppt_x"/>
                                              </p:val>
                                            </p:tav>
                                          </p:tavLst>
                                        </p:anim>
                                        <p:anim calcmode="lin" valueType="num">
                                          <p:cBhvr additive="base">
                                            <p:cTn id="16" dur="1000" fill="hold"/>
                                            <p:tgtEl>
                                              <p:spTgt spid="37"/>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arn(inVertical)">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2"/>
          <p:cNvPicPr>
            <a:picLocks noChangeAspect="1"/>
          </p:cNvPicPr>
          <p:nvPr/>
        </p:nvPicPr>
        <p:blipFill>
          <a:blip r:embed="rId2"/>
          <a:stretch>
            <a:fillRect/>
          </a:stretch>
        </p:blipFill>
        <p:spPr>
          <a:xfrm>
            <a:off x="-1057" y="6085571"/>
            <a:ext cx="12193057" cy="1091279"/>
          </a:xfrm>
          <a:prstGeom prst="rect">
            <a:avLst/>
          </a:prstGeom>
        </p:spPr>
      </p:pic>
      <p:sp>
        <p:nvSpPr>
          <p:cNvPr id="2" name="Rectangle: Rounded Corners 1">
            <a:extLst>
              <a:ext uri="{FF2B5EF4-FFF2-40B4-BE49-F238E27FC236}">
                <a16:creationId xmlns:a16="http://schemas.microsoft.com/office/drawing/2014/main" id="{C8543DB4-BAB6-55E7-D216-C63F61824CD9}"/>
              </a:ext>
            </a:extLst>
          </p:cNvPr>
          <p:cNvSpPr/>
          <p:nvPr/>
        </p:nvSpPr>
        <p:spPr>
          <a:xfrm>
            <a:off x="335280" y="304800"/>
            <a:ext cx="11592560" cy="6471920"/>
          </a:xfrm>
          <a:prstGeom prst="roundRect">
            <a:avLst/>
          </a:prstGeom>
          <a:ln w="7620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等线"/>
              <a:ea typeface="+mn-ea"/>
              <a:cs typeface="+mn-cs"/>
            </a:endParaRPr>
          </a:p>
        </p:txBody>
      </p:sp>
      <p:sp>
        <p:nvSpPr>
          <p:cNvPr id="9" name="TextBox 8">
            <a:extLst>
              <a:ext uri="{FF2B5EF4-FFF2-40B4-BE49-F238E27FC236}">
                <a16:creationId xmlns:a16="http://schemas.microsoft.com/office/drawing/2014/main" id="{9DE56AAC-E4C3-9ED4-421E-E0AEF6C890D0}"/>
              </a:ext>
            </a:extLst>
          </p:cNvPr>
          <p:cNvSpPr txBox="1"/>
          <p:nvPr/>
        </p:nvSpPr>
        <p:spPr>
          <a:xfrm>
            <a:off x="1696720" y="520779"/>
            <a:ext cx="8666479" cy="707886"/>
          </a:xfrm>
          <a:prstGeom prst="rect">
            <a:avLst/>
          </a:prstGeom>
          <a:solidFill>
            <a:schemeClr val="bg1"/>
          </a:solidFill>
          <a:ln w="63500" cmpd="thickThin">
            <a:solidFill>
              <a:srgbClr val="002060"/>
            </a:solidFill>
          </a:ln>
        </p:spPr>
        <p:txBody>
          <a:bodyPr wrap="square" rtlCol="0">
            <a:spAutoFit/>
          </a:bodyPr>
          <a:lstStyle/>
          <a:p>
            <a:pPr lvl="0" algn="ctr"/>
            <a:r>
              <a:rPr lang="en-US" sz="4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 So </a:t>
            </a:r>
            <a:r>
              <a:rPr lang="en-US" sz="4000" b="1"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sánh</a:t>
            </a:r>
            <a:r>
              <a:rPr lang="en-US" sz="4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hai</a:t>
            </a:r>
            <a:r>
              <a:rPr lang="en-US" sz="4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phân</a:t>
            </a:r>
            <a:r>
              <a:rPr lang="en-US" sz="4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số</a:t>
            </a:r>
            <a:r>
              <a:rPr lang="en-US" sz="4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theo</a:t>
            </a:r>
            <a:r>
              <a:rPr lang="en-US" sz="4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mẫu</a:t>
            </a:r>
            <a:r>
              <a:rPr lang="en-US" sz="4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endParaRPr kumimoji="0" lang="en-US" sz="4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77F63EA4-6EEB-A2BC-A6F9-6477E82751DC}"/>
              </a:ext>
            </a:extLst>
          </p:cNvPr>
          <p:cNvPicPr>
            <a:picLocks noChangeAspect="1"/>
          </p:cNvPicPr>
          <p:nvPr/>
        </p:nvPicPr>
        <p:blipFill>
          <a:blip r:embed="rId3"/>
          <a:stretch>
            <a:fillRect/>
          </a:stretch>
        </p:blipFill>
        <p:spPr>
          <a:xfrm>
            <a:off x="864870" y="1628457"/>
            <a:ext cx="3390900" cy="1914525"/>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10">
            <a:extLst>
              <a:ext uri="{FF2B5EF4-FFF2-40B4-BE49-F238E27FC236}">
                <a16:creationId xmlns:a16="http://schemas.microsoft.com/office/drawing/2014/main" id="{C2DAC60B-B409-897F-C094-384F86BEC21F}"/>
              </a:ext>
            </a:extLst>
          </p:cNvPr>
          <p:cNvPicPr>
            <a:picLocks noChangeAspect="1"/>
          </p:cNvPicPr>
          <p:nvPr/>
        </p:nvPicPr>
        <p:blipFill>
          <a:blip r:embed="rId4"/>
          <a:stretch>
            <a:fillRect/>
          </a:stretch>
        </p:blipFill>
        <p:spPr>
          <a:xfrm>
            <a:off x="5951537" y="1872614"/>
            <a:ext cx="3395663" cy="1919737"/>
          </a:xfrm>
          <a:prstGeom prst="rect">
            <a:avLst/>
          </a:prstGeom>
        </p:spPr>
      </p:pic>
      <p:pic>
        <p:nvPicPr>
          <p:cNvPr id="12" name="Picture 11">
            <a:extLst>
              <a:ext uri="{FF2B5EF4-FFF2-40B4-BE49-F238E27FC236}">
                <a16:creationId xmlns:a16="http://schemas.microsoft.com/office/drawing/2014/main" id="{4AFBE23B-EB0C-3ECB-553E-EB063AB66882}"/>
              </a:ext>
            </a:extLst>
          </p:cNvPr>
          <p:cNvPicPr>
            <a:picLocks noChangeAspect="1"/>
          </p:cNvPicPr>
          <p:nvPr/>
        </p:nvPicPr>
        <p:blipFill>
          <a:blip r:embed="rId5"/>
          <a:stretch>
            <a:fillRect/>
          </a:stretch>
        </p:blipFill>
        <p:spPr>
          <a:xfrm>
            <a:off x="2485390" y="4226877"/>
            <a:ext cx="8633628" cy="1838643"/>
          </a:xfrm>
          <a:prstGeom prst="rect">
            <a:avLst/>
          </a:prstGeom>
        </p:spPr>
      </p:pic>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5CBBDF8E-2F92-4709-3830-32951E29B9EA}"/>
                  </a:ext>
                </a:extLst>
              </p:cNvPr>
              <p:cNvSpPr/>
              <p:nvPr/>
            </p:nvSpPr>
            <p:spPr>
              <a:xfrm>
                <a:off x="6827520" y="3271520"/>
                <a:ext cx="589280" cy="822960"/>
              </a:xfrm>
              <a:prstGeom prst="rect">
                <a:avLst/>
              </a:prstGeom>
              <a:ln w="57150">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f>
                        <m:fPr>
                          <m:ctrlPr>
                            <a:rPr lang="en-US" sz="2800" b="1" i="1" smtClean="0">
                              <a:solidFill>
                                <a:srgbClr val="FF0000"/>
                              </a:solidFill>
                              <a:effectLst/>
                              <a:latin typeface="Cambria Math" panose="02040503050406030204" pitchFamily="18" charset="0"/>
                            </a:rPr>
                          </m:ctrlPr>
                        </m:fPr>
                        <m:num>
                          <m:r>
                            <m:rPr>
                              <m:nor/>
                            </m:rPr>
                            <a:rPr lang="en-US" sz="2800" b="1" i="0" smtClean="0">
                              <a:solidFill>
                                <a:srgbClr val="FF0000"/>
                              </a:solidFill>
                              <a:effectLst/>
                              <a:latin typeface="Cambria Math" panose="02040503050406030204" pitchFamily="18" charset="0"/>
                            </a:rPr>
                            <m:t>5</m:t>
                          </m:r>
                        </m:num>
                        <m:den>
                          <m:r>
                            <m:rPr>
                              <m:nor/>
                            </m:rPr>
                            <a:rPr lang="en-US" sz="2800" b="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m:t> </m:t>
                          </m:r>
                          <m:r>
                            <m:rPr>
                              <m:nor/>
                            </m:rPr>
                            <a:rPr lang="en-US" sz="2800" b="1" i="0" smtClean="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m:t>7</m:t>
                          </m:r>
                          <m:r>
                            <m:rPr>
                              <m:nor/>
                            </m:rPr>
                            <a:rPr lang="en-US" sz="2800" b="1">
                              <a:solidFill>
                                <a:srgbClr val="FF0000"/>
                              </a:solidFill>
                              <a:effectLst/>
                              <a:latin typeface="Cambria" panose="02040503050406030204" pitchFamily="18" charset="0"/>
                              <a:ea typeface="Cambria" panose="02040503050406030204" pitchFamily="18" charset="0"/>
                            </a:rPr>
                            <m:t> </m:t>
                          </m:r>
                        </m:den>
                      </m:f>
                    </m:oMath>
                  </m:oMathPara>
                </a14:m>
                <a:endParaRPr lang="en-US" sz="2800" dirty="0">
                  <a:solidFill>
                    <a:srgbClr val="FF0000"/>
                  </a:solidFill>
                </a:endParaRPr>
              </a:p>
            </p:txBody>
          </p:sp>
        </mc:Choice>
        <mc:Fallback xmlns="">
          <p:sp>
            <p:nvSpPr>
              <p:cNvPr id="13" name="Rectangle 12">
                <a:extLst>
                  <a:ext uri="{FF2B5EF4-FFF2-40B4-BE49-F238E27FC236}">
                    <a16:creationId xmlns:a16="http://schemas.microsoft.com/office/drawing/2014/main" id="{5CBBDF8E-2F92-4709-3830-32951E29B9EA}"/>
                  </a:ext>
                </a:extLst>
              </p:cNvPr>
              <p:cNvSpPr>
                <a:spLocks noRot="1" noChangeAspect="1" noMove="1" noResize="1" noEditPoints="1" noAdjustHandles="1" noChangeArrowheads="1" noChangeShapeType="1" noTextEdit="1"/>
              </p:cNvSpPr>
              <p:nvPr/>
            </p:nvSpPr>
            <p:spPr>
              <a:xfrm>
                <a:off x="6827520" y="3271520"/>
                <a:ext cx="589280" cy="822960"/>
              </a:xfrm>
              <a:prstGeom prst="rect">
                <a:avLst/>
              </a:prstGeom>
              <a:blipFill>
                <a:blip r:embed="rId6"/>
                <a:stretch>
                  <a:fillRect/>
                </a:stretch>
              </a:blipFill>
              <a:ln w="57150">
                <a:solidFill>
                  <a:srgbClr val="002060"/>
                </a:solidFill>
              </a:ln>
            </p:spPr>
            <p:txBody>
              <a:bodyPr/>
              <a:lstStyle/>
              <a:p>
                <a:r>
                  <a:rPr lang="en-US">
                    <a:noFill/>
                  </a:rPr>
                  <a:t> </a:t>
                </a:r>
              </a:p>
            </p:txBody>
          </p:sp>
        </mc:Fallback>
      </mc:AlternateContent>
      <p:sp>
        <p:nvSpPr>
          <p:cNvPr id="16" name="Oval 15">
            <a:extLst>
              <a:ext uri="{FF2B5EF4-FFF2-40B4-BE49-F238E27FC236}">
                <a16:creationId xmlns:a16="http://schemas.microsoft.com/office/drawing/2014/main" id="{4ED83C47-8090-21AA-F1C9-76DD8AF39CD9}"/>
              </a:ext>
            </a:extLst>
          </p:cNvPr>
          <p:cNvSpPr/>
          <p:nvPr/>
        </p:nvSpPr>
        <p:spPr>
          <a:xfrm>
            <a:off x="7731760" y="3281680"/>
            <a:ext cx="508000" cy="497840"/>
          </a:xfrm>
          <a:prstGeom prst="ellipse">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FF0000"/>
                </a:solidFill>
                <a:latin typeface="Cambria" panose="02040503050406030204" pitchFamily="18" charset="0"/>
                <a:ea typeface="Cambria" panose="02040503050406030204" pitchFamily="18" charset="0"/>
              </a:rPr>
              <a:t>&gt;</a:t>
            </a:r>
          </a:p>
        </p:txBody>
      </p:sp>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id="{64A5A60E-DDDC-2BEB-B8F6-FBEE19934240}"/>
                  </a:ext>
                </a:extLst>
              </p:cNvPr>
              <p:cNvSpPr/>
              <p:nvPr/>
            </p:nvSpPr>
            <p:spPr>
              <a:xfrm>
                <a:off x="8564880" y="3281680"/>
                <a:ext cx="589280" cy="822960"/>
              </a:xfrm>
              <a:prstGeom prst="rect">
                <a:avLst/>
              </a:prstGeom>
              <a:ln w="57150">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f>
                        <m:fPr>
                          <m:ctrlPr>
                            <a:rPr lang="en-US" sz="2800" b="1" i="1" smtClean="0">
                              <a:solidFill>
                                <a:srgbClr val="FF0000"/>
                              </a:solidFill>
                              <a:effectLst/>
                              <a:latin typeface="Cambria Math" panose="02040503050406030204" pitchFamily="18" charset="0"/>
                            </a:rPr>
                          </m:ctrlPr>
                        </m:fPr>
                        <m:num>
                          <m:r>
                            <m:rPr>
                              <m:nor/>
                            </m:rPr>
                            <a:rPr lang="en-US" sz="2800" b="1" i="0" smtClean="0">
                              <a:solidFill>
                                <a:srgbClr val="FF0000"/>
                              </a:solidFill>
                              <a:effectLst/>
                              <a:latin typeface="Cambria Math" panose="02040503050406030204" pitchFamily="18" charset="0"/>
                            </a:rPr>
                            <m:t>4</m:t>
                          </m:r>
                        </m:num>
                        <m:den>
                          <m:r>
                            <m:rPr>
                              <m:nor/>
                            </m:rPr>
                            <a:rPr lang="en-US" sz="2800" b="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m:t> </m:t>
                          </m:r>
                          <m:r>
                            <m:rPr>
                              <m:nor/>
                            </m:rPr>
                            <a:rPr lang="en-US" sz="2800" b="1" i="0" smtClean="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m:t>7</m:t>
                          </m:r>
                          <m:r>
                            <m:rPr>
                              <m:nor/>
                            </m:rPr>
                            <a:rPr lang="en-US" sz="2800" b="1">
                              <a:solidFill>
                                <a:srgbClr val="FF0000"/>
                              </a:solidFill>
                              <a:effectLst/>
                              <a:latin typeface="Cambria" panose="02040503050406030204" pitchFamily="18" charset="0"/>
                              <a:ea typeface="Cambria" panose="02040503050406030204" pitchFamily="18" charset="0"/>
                            </a:rPr>
                            <m:t> </m:t>
                          </m:r>
                        </m:den>
                      </m:f>
                    </m:oMath>
                  </m:oMathPara>
                </a14:m>
                <a:endParaRPr lang="en-US" sz="2800" dirty="0">
                  <a:solidFill>
                    <a:srgbClr val="FF0000"/>
                  </a:solidFill>
                </a:endParaRPr>
              </a:p>
            </p:txBody>
          </p:sp>
        </mc:Choice>
        <mc:Fallback xmlns="">
          <p:sp>
            <p:nvSpPr>
              <p:cNvPr id="17" name="Rectangle 16">
                <a:extLst>
                  <a:ext uri="{FF2B5EF4-FFF2-40B4-BE49-F238E27FC236}">
                    <a16:creationId xmlns:a16="http://schemas.microsoft.com/office/drawing/2014/main" id="{64A5A60E-DDDC-2BEB-B8F6-FBEE19934240}"/>
                  </a:ext>
                </a:extLst>
              </p:cNvPr>
              <p:cNvSpPr>
                <a:spLocks noRot="1" noChangeAspect="1" noMove="1" noResize="1" noEditPoints="1" noAdjustHandles="1" noChangeArrowheads="1" noChangeShapeType="1" noTextEdit="1"/>
              </p:cNvSpPr>
              <p:nvPr/>
            </p:nvSpPr>
            <p:spPr>
              <a:xfrm>
                <a:off x="8564880" y="3281680"/>
                <a:ext cx="589280" cy="822960"/>
              </a:xfrm>
              <a:prstGeom prst="rect">
                <a:avLst/>
              </a:prstGeom>
              <a:blipFill>
                <a:blip r:embed="rId7"/>
                <a:stretch>
                  <a:fillRect/>
                </a:stretch>
              </a:blipFill>
              <a:ln w="57150">
                <a:solidFill>
                  <a:srgbClr val="00206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17">
                <a:extLst>
                  <a:ext uri="{FF2B5EF4-FFF2-40B4-BE49-F238E27FC236}">
                    <a16:creationId xmlns:a16="http://schemas.microsoft.com/office/drawing/2014/main" id="{9B38793D-AE4B-116F-39E3-174BB583A1C4}"/>
                  </a:ext>
                </a:extLst>
              </p:cNvPr>
              <p:cNvSpPr/>
              <p:nvPr/>
            </p:nvSpPr>
            <p:spPr>
              <a:xfrm>
                <a:off x="3556000" y="5496560"/>
                <a:ext cx="589280" cy="822960"/>
              </a:xfrm>
              <a:prstGeom prst="rect">
                <a:avLst/>
              </a:prstGeom>
              <a:ln w="57150">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f>
                        <m:fPr>
                          <m:ctrlPr>
                            <a:rPr lang="en-US" sz="2800" b="1" i="1" smtClean="0">
                              <a:solidFill>
                                <a:srgbClr val="FF0000"/>
                              </a:solidFill>
                              <a:effectLst/>
                              <a:latin typeface="Cambria Math" panose="02040503050406030204" pitchFamily="18" charset="0"/>
                            </a:rPr>
                          </m:ctrlPr>
                        </m:fPr>
                        <m:num>
                          <m:r>
                            <m:rPr>
                              <m:nor/>
                            </m:rPr>
                            <a:rPr lang="en-US" sz="2800" b="1" i="0" smtClean="0">
                              <a:solidFill>
                                <a:srgbClr val="FF0000"/>
                              </a:solidFill>
                              <a:effectLst/>
                              <a:latin typeface="Cambria Math" panose="02040503050406030204" pitchFamily="18" charset="0"/>
                            </a:rPr>
                            <m:t>5</m:t>
                          </m:r>
                        </m:num>
                        <m:den>
                          <m:r>
                            <m:rPr>
                              <m:nor/>
                            </m:rPr>
                            <a:rPr lang="en-US" sz="2800" b="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m:t> </m:t>
                          </m:r>
                          <m:r>
                            <m:rPr>
                              <m:nor/>
                            </m:rPr>
                            <a:rPr lang="en-US" sz="2800" b="1" i="0" smtClean="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m:t>8</m:t>
                          </m:r>
                          <m:r>
                            <m:rPr>
                              <m:nor/>
                            </m:rPr>
                            <a:rPr lang="en-US" sz="2800" b="1">
                              <a:solidFill>
                                <a:srgbClr val="FF0000"/>
                              </a:solidFill>
                              <a:effectLst/>
                              <a:latin typeface="Cambria" panose="02040503050406030204" pitchFamily="18" charset="0"/>
                              <a:ea typeface="Cambria" panose="02040503050406030204" pitchFamily="18" charset="0"/>
                            </a:rPr>
                            <m:t> </m:t>
                          </m:r>
                        </m:den>
                      </m:f>
                    </m:oMath>
                  </m:oMathPara>
                </a14:m>
                <a:endParaRPr lang="en-US" sz="2800" dirty="0">
                  <a:solidFill>
                    <a:srgbClr val="FF0000"/>
                  </a:solidFill>
                </a:endParaRPr>
              </a:p>
            </p:txBody>
          </p:sp>
        </mc:Choice>
        <mc:Fallback xmlns="">
          <p:sp>
            <p:nvSpPr>
              <p:cNvPr id="18" name="Rectangle 17">
                <a:extLst>
                  <a:ext uri="{FF2B5EF4-FFF2-40B4-BE49-F238E27FC236}">
                    <a16:creationId xmlns:a16="http://schemas.microsoft.com/office/drawing/2014/main" id="{9B38793D-AE4B-116F-39E3-174BB583A1C4}"/>
                  </a:ext>
                </a:extLst>
              </p:cNvPr>
              <p:cNvSpPr>
                <a:spLocks noRot="1" noChangeAspect="1" noMove="1" noResize="1" noEditPoints="1" noAdjustHandles="1" noChangeArrowheads="1" noChangeShapeType="1" noTextEdit="1"/>
              </p:cNvSpPr>
              <p:nvPr/>
            </p:nvSpPr>
            <p:spPr>
              <a:xfrm>
                <a:off x="3556000" y="5496560"/>
                <a:ext cx="589280" cy="822960"/>
              </a:xfrm>
              <a:prstGeom prst="rect">
                <a:avLst/>
              </a:prstGeom>
              <a:blipFill>
                <a:blip r:embed="rId8"/>
                <a:stretch>
                  <a:fillRect/>
                </a:stretch>
              </a:blipFill>
              <a:ln w="57150">
                <a:solidFill>
                  <a:srgbClr val="002060"/>
                </a:solidFill>
              </a:ln>
            </p:spPr>
            <p:txBody>
              <a:bodyPr/>
              <a:lstStyle/>
              <a:p>
                <a:r>
                  <a:rPr lang="en-US">
                    <a:noFill/>
                  </a:rPr>
                  <a:t> </a:t>
                </a:r>
              </a:p>
            </p:txBody>
          </p:sp>
        </mc:Fallback>
      </mc:AlternateContent>
      <p:sp>
        <p:nvSpPr>
          <p:cNvPr id="19" name="Oval 18">
            <a:extLst>
              <a:ext uri="{FF2B5EF4-FFF2-40B4-BE49-F238E27FC236}">
                <a16:creationId xmlns:a16="http://schemas.microsoft.com/office/drawing/2014/main" id="{9B384F84-A617-55E8-E522-7B206DA8CA8D}"/>
              </a:ext>
            </a:extLst>
          </p:cNvPr>
          <p:cNvSpPr/>
          <p:nvPr/>
        </p:nvSpPr>
        <p:spPr>
          <a:xfrm>
            <a:off x="4460240" y="5506720"/>
            <a:ext cx="508000" cy="497840"/>
          </a:xfrm>
          <a:prstGeom prst="ellipse">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FF0000"/>
                </a:solidFill>
                <a:latin typeface="Cambria" panose="02040503050406030204" pitchFamily="18" charset="0"/>
                <a:ea typeface="Cambria" panose="02040503050406030204" pitchFamily="18" charset="0"/>
              </a:rPr>
              <a:t>&lt;</a:t>
            </a:r>
          </a:p>
        </p:txBody>
      </p:sp>
      <mc:AlternateContent xmlns:mc="http://schemas.openxmlformats.org/markup-compatibility/2006" xmlns:a14="http://schemas.microsoft.com/office/drawing/2010/main">
        <mc:Choice Requires="a14">
          <p:sp>
            <p:nvSpPr>
              <p:cNvPr id="20" name="Rectangle 19">
                <a:extLst>
                  <a:ext uri="{FF2B5EF4-FFF2-40B4-BE49-F238E27FC236}">
                    <a16:creationId xmlns:a16="http://schemas.microsoft.com/office/drawing/2014/main" id="{7A4826CE-4679-30C6-09C6-5033B3E4FEBA}"/>
                  </a:ext>
                </a:extLst>
              </p:cNvPr>
              <p:cNvSpPr/>
              <p:nvPr/>
            </p:nvSpPr>
            <p:spPr>
              <a:xfrm>
                <a:off x="5293360" y="5506720"/>
                <a:ext cx="589280" cy="822960"/>
              </a:xfrm>
              <a:prstGeom prst="rect">
                <a:avLst/>
              </a:prstGeom>
              <a:ln w="57150">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f>
                        <m:fPr>
                          <m:ctrlPr>
                            <a:rPr lang="en-US" sz="2800" b="1" i="1" smtClean="0">
                              <a:solidFill>
                                <a:srgbClr val="FF0000"/>
                              </a:solidFill>
                              <a:effectLst/>
                              <a:latin typeface="Cambria Math" panose="02040503050406030204" pitchFamily="18" charset="0"/>
                            </a:rPr>
                          </m:ctrlPr>
                        </m:fPr>
                        <m:num>
                          <m:r>
                            <m:rPr>
                              <m:nor/>
                            </m:rPr>
                            <a:rPr lang="en-US" sz="2800" b="1" i="0" smtClean="0">
                              <a:solidFill>
                                <a:srgbClr val="FF0000"/>
                              </a:solidFill>
                              <a:effectLst/>
                              <a:latin typeface="Cambria Math" panose="02040503050406030204" pitchFamily="18" charset="0"/>
                            </a:rPr>
                            <m:t>7</m:t>
                          </m:r>
                        </m:num>
                        <m:den>
                          <m:r>
                            <m:rPr>
                              <m:nor/>
                            </m:rPr>
                            <a:rPr lang="en-US" sz="2800" b="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m:t> </m:t>
                          </m:r>
                          <m:r>
                            <m:rPr>
                              <m:nor/>
                            </m:rPr>
                            <a:rPr lang="en-US" sz="2800" b="1" i="0" smtClean="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m:t>8</m:t>
                          </m:r>
                          <m:r>
                            <m:rPr>
                              <m:nor/>
                            </m:rPr>
                            <a:rPr lang="en-US" sz="2800" b="1">
                              <a:solidFill>
                                <a:srgbClr val="FF0000"/>
                              </a:solidFill>
                              <a:effectLst/>
                              <a:latin typeface="Cambria" panose="02040503050406030204" pitchFamily="18" charset="0"/>
                              <a:ea typeface="Cambria" panose="02040503050406030204" pitchFamily="18" charset="0"/>
                            </a:rPr>
                            <m:t> </m:t>
                          </m:r>
                        </m:den>
                      </m:f>
                    </m:oMath>
                  </m:oMathPara>
                </a14:m>
                <a:endParaRPr lang="en-US" sz="2800" dirty="0">
                  <a:solidFill>
                    <a:srgbClr val="FF0000"/>
                  </a:solidFill>
                </a:endParaRPr>
              </a:p>
            </p:txBody>
          </p:sp>
        </mc:Choice>
        <mc:Fallback xmlns="">
          <p:sp>
            <p:nvSpPr>
              <p:cNvPr id="20" name="Rectangle 19">
                <a:extLst>
                  <a:ext uri="{FF2B5EF4-FFF2-40B4-BE49-F238E27FC236}">
                    <a16:creationId xmlns:a16="http://schemas.microsoft.com/office/drawing/2014/main" id="{7A4826CE-4679-30C6-09C6-5033B3E4FEBA}"/>
                  </a:ext>
                </a:extLst>
              </p:cNvPr>
              <p:cNvSpPr>
                <a:spLocks noRot="1" noChangeAspect="1" noMove="1" noResize="1" noEditPoints="1" noAdjustHandles="1" noChangeArrowheads="1" noChangeShapeType="1" noTextEdit="1"/>
              </p:cNvSpPr>
              <p:nvPr/>
            </p:nvSpPr>
            <p:spPr>
              <a:xfrm>
                <a:off x="5293360" y="5506720"/>
                <a:ext cx="589280" cy="822960"/>
              </a:xfrm>
              <a:prstGeom prst="rect">
                <a:avLst/>
              </a:prstGeom>
              <a:blipFill>
                <a:blip r:embed="rId9"/>
                <a:stretch>
                  <a:fillRect/>
                </a:stretch>
              </a:blipFill>
              <a:ln w="57150">
                <a:solidFill>
                  <a:srgbClr val="00206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ectangle 20">
                <a:extLst>
                  <a:ext uri="{FF2B5EF4-FFF2-40B4-BE49-F238E27FC236}">
                    <a16:creationId xmlns:a16="http://schemas.microsoft.com/office/drawing/2014/main" id="{55CEC261-EB34-70E7-96F4-30E782F597C3}"/>
                  </a:ext>
                </a:extLst>
              </p:cNvPr>
              <p:cNvSpPr/>
              <p:nvPr/>
            </p:nvSpPr>
            <p:spPr>
              <a:xfrm>
                <a:off x="8351520" y="5618480"/>
                <a:ext cx="589280" cy="822960"/>
              </a:xfrm>
              <a:prstGeom prst="rect">
                <a:avLst/>
              </a:prstGeom>
              <a:ln w="57150">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f>
                        <m:fPr>
                          <m:ctrlPr>
                            <a:rPr lang="en-US" sz="2800" b="1" i="1" smtClean="0">
                              <a:solidFill>
                                <a:srgbClr val="FF0000"/>
                              </a:solidFill>
                              <a:effectLst/>
                              <a:latin typeface="Cambria Math" panose="02040503050406030204" pitchFamily="18" charset="0"/>
                            </a:rPr>
                          </m:ctrlPr>
                        </m:fPr>
                        <m:num>
                          <m:r>
                            <m:rPr>
                              <m:nor/>
                            </m:rPr>
                            <a:rPr lang="en-US" sz="2800" b="1" i="0" smtClean="0">
                              <a:solidFill>
                                <a:srgbClr val="FF0000"/>
                              </a:solidFill>
                              <a:effectLst/>
                              <a:latin typeface="Cambria Math" panose="02040503050406030204" pitchFamily="18" charset="0"/>
                            </a:rPr>
                            <m:t>4</m:t>
                          </m:r>
                        </m:num>
                        <m:den>
                          <m:r>
                            <m:rPr>
                              <m:nor/>
                            </m:rPr>
                            <a:rPr lang="en-US" sz="2800" b="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m:t> </m:t>
                          </m:r>
                          <m:r>
                            <m:rPr>
                              <m:nor/>
                            </m:rPr>
                            <a:rPr lang="en-US" sz="2800" b="1" i="0" smtClean="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m:t>5</m:t>
                          </m:r>
                          <m:r>
                            <m:rPr>
                              <m:nor/>
                            </m:rPr>
                            <a:rPr lang="en-US" sz="2800" b="1">
                              <a:solidFill>
                                <a:srgbClr val="FF0000"/>
                              </a:solidFill>
                              <a:effectLst/>
                              <a:latin typeface="Cambria" panose="02040503050406030204" pitchFamily="18" charset="0"/>
                              <a:ea typeface="Cambria" panose="02040503050406030204" pitchFamily="18" charset="0"/>
                            </a:rPr>
                            <m:t> </m:t>
                          </m:r>
                        </m:den>
                      </m:f>
                    </m:oMath>
                  </m:oMathPara>
                </a14:m>
                <a:endParaRPr lang="en-US" sz="2800" dirty="0">
                  <a:solidFill>
                    <a:srgbClr val="FF0000"/>
                  </a:solidFill>
                </a:endParaRPr>
              </a:p>
            </p:txBody>
          </p:sp>
        </mc:Choice>
        <mc:Fallback xmlns="">
          <p:sp>
            <p:nvSpPr>
              <p:cNvPr id="21" name="Rectangle 20">
                <a:extLst>
                  <a:ext uri="{FF2B5EF4-FFF2-40B4-BE49-F238E27FC236}">
                    <a16:creationId xmlns:a16="http://schemas.microsoft.com/office/drawing/2014/main" id="{55CEC261-EB34-70E7-96F4-30E782F597C3}"/>
                  </a:ext>
                </a:extLst>
              </p:cNvPr>
              <p:cNvSpPr>
                <a:spLocks noRot="1" noChangeAspect="1" noMove="1" noResize="1" noEditPoints="1" noAdjustHandles="1" noChangeArrowheads="1" noChangeShapeType="1" noTextEdit="1"/>
              </p:cNvSpPr>
              <p:nvPr/>
            </p:nvSpPr>
            <p:spPr>
              <a:xfrm>
                <a:off x="8351520" y="5618480"/>
                <a:ext cx="589280" cy="822960"/>
              </a:xfrm>
              <a:prstGeom prst="rect">
                <a:avLst/>
              </a:prstGeom>
              <a:blipFill>
                <a:blip r:embed="rId10"/>
                <a:stretch>
                  <a:fillRect/>
                </a:stretch>
              </a:blipFill>
              <a:ln w="57150">
                <a:solidFill>
                  <a:srgbClr val="002060"/>
                </a:solidFill>
              </a:ln>
            </p:spPr>
            <p:txBody>
              <a:bodyPr/>
              <a:lstStyle/>
              <a:p>
                <a:r>
                  <a:rPr lang="en-US">
                    <a:noFill/>
                  </a:rPr>
                  <a:t> </a:t>
                </a:r>
              </a:p>
            </p:txBody>
          </p:sp>
        </mc:Fallback>
      </mc:AlternateContent>
      <p:sp>
        <p:nvSpPr>
          <p:cNvPr id="22" name="Oval 21">
            <a:extLst>
              <a:ext uri="{FF2B5EF4-FFF2-40B4-BE49-F238E27FC236}">
                <a16:creationId xmlns:a16="http://schemas.microsoft.com/office/drawing/2014/main" id="{7211B3C5-C2B2-C29B-1E97-CCF4D6F1C70D}"/>
              </a:ext>
            </a:extLst>
          </p:cNvPr>
          <p:cNvSpPr/>
          <p:nvPr/>
        </p:nvSpPr>
        <p:spPr>
          <a:xfrm>
            <a:off x="9255760" y="5628640"/>
            <a:ext cx="508000" cy="497840"/>
          </a:xfrm>
          <a:prstGeom prst="ellipse">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FF0000"/>
                </a:solidFill>
                <a:latin typeface="Cambria" panose="02040503050406030204" pitchFamily="18" charset="0"/>
                <a:ea typeface="Cambria" panose="02040503050406030204" pitchFamily="18" charset="0"/>
              </a:rPr>
              <a:t>=</a:t>
            </a:r>
          </a:p>
        </p:txBody>
      </p:sp>
      <mc:AlternateContent xmlns:mc="http://schemas.openxmlformats.org/markup-compatibility/2006" xmlns:a14="http://schemas.microsoft.com/office/drawing/2010/main">
        <mc:Choice Requires="a14">
          <p:sp>
            <p:nvSpPr>
              <p:cNvPr id="23" name="Rectangle 22">
                <a:extLst>
                  <a:ext uri="{FF2B5EF4-FFF2-40B4-BE49-F238E27FC236}">
                    <a16:creationId xmlns:a16="http://schemas.microsoft.com/office/drawing/2014/main" id="{88320EDD-41F3-449C-2C9A-4CE809401191}"/>
                  </a:ext>
                </a:extLst>
              </p:cNvPr>
              <p:cNvSpPr/>
              <p:nvPr/>
            </p:nvSpPr>
            <p:spPr>
              <a:xfrm>
                <a:off x="10088880" y="5628640"/>
                <a:ext cx="589280" cy="822960"/>
              </a:xfrm>
              <a:prstGeom prst="rect">
                <a:avLst/>
              </a:prstGeom>
              <a:ln w="57150">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f>
                        <m:fPr>
                          <m:ctrlPr>
                            <a:rPr lang="en-US" sz="2800" b="1" i="1" smtClean="0">
                              <a:solidFill>
                                <a:srgbClr val="FF0000"/>
                              </a:solidFill>
                              <a:effectLst/>
                              <a:latin typeface="Cambria Math" panose="02040503050406030204" pitchFamily="18" charset="0"/>
                            </a:rPr>
                          </m:ctrlPr>
                        </m:fPr>
                        <m:num>
                          <m:r>
                            <m:rPr>
                              <m:nor/>
                            </m:rPr>
                            <a:rPr lang="en-US" sz="2800" b="1" i="0" smtClean="0">
                              <a:solidFill>
                                <a:srgbClr val="FF0000"/>
                              </a:solidFill>
                              <a:effectLst/>
                              <a:latin typeface="Cambria Math" panose="02040503050406030204" pitchFamily="18" charset="0"/>
                            </a:rPr>
                            <m:t>4</m:t>
                          </m:r>
                        </m:num>
                        <m:den>
                          <m:r>
                            <m:rPr>
                              <m:nor/>
                            </m:rPr>
                            <a:rPr lang="en-US" sz="2800" b="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m:t> </m:t>
                          </m:r>
                          <m:r>
                            <m:rPr>
                              <m:nor/>
                            </m:rPr>
                            <a:rPr lang="en-US" sz="2800" b="1" i="0" smtClean="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m:t>5</m:t>
                          </m:r>
                          <m:r>
                            <m:rPr>
                              <m:nor/>
                            </m:rPr>
                            <a:rPr lang="en-US" sz="2800" b="1">
                              <a:solidFill>
                                <a:srgbClr val="FF0000"/>
                              </a:solidFill>
                              <a:effectLst/>
                              <a:latin typeface="Cambria" panose="02040503050406030204" pitchFamily="18" charset="0"/>
                              <a:ea typeface="Cambria" panose="02040503050406030204" pitchFamily="18" charset="0"/>
                            </a:rPr>
                            <m:t> </m:t>
                          </m:r>
                        </m:den>
                      </m:f>
                    </m:oMath>
                  </m:oMathPara>
                </a14:m>
                <a:endParaRPr lang="en-US" sz="2800" dirty="0">
                  <a:solidFill>
                    <a:srgbClr val="FF0000"/>
                  </a:solidFill>
                </a:endParaRPr>
              </a:p>
            </p:txBody>
          </p:sp>
        </mc:Choice>
        <mc:Fallback xmlns="">
          <p:sp>
            <p:nvSpPr>
              <p:cNvPr id="23" name="Rectangle 22">
                <a:extLst>
                  <a:ext uri="{FF2B5EF4-FFF2-40B4-BE49-F238E27FC236}">
                    <a16:creationId xmlns:a16="http://schemas.microsoft.com/office/drawing/2014/main" id="{88320EDD-41F3-449C-2C9A-4CE809401191}"/>
                  </a:ext>
                </a:extLst>
              </p:cNvPr>
              <p:cNvSpPr>
                <a:spLocks noRot="1" noChangeAspect="1" noMove="1" noResize="1" noEditPoints="1" noAdjustHandles="1" noChangeArrowheads="1" noChangeShapeType="1" noTextEdit="1"/>
              </p:cNvSpPr>
              <p:nvPr/>
            </p:nvSpPr>
            <p:spPr>
              <a:xfrm>
                <a:off x="10088880" y="5628640"/>
                <a:ext cx="589280" cy="822960"/>
              </a:xfrm>
              <a:prstGeom prst="rect">
                <a:avLst/>
              </a:prstGeom>
              <a:blipFill>
                <a:blip r:embed="rId11"/>
                <a:stretch>
                  <a:fillRect/>
                </a:stretch>
              </a:blipFill>
              <a:ln w="57150">
                <a:solidFill>
                  <a:srgbClr val="002060"/>
                </a:solidFill>
              </a:ln>
            </p:spPr>
            <p:txBody>
              <a:bodyPr/>
              <a:lstStyle/>
              <a:p>
                <a:r>
                  <a:rPr lang="en-US">
                    <a:noFill/>
                  </a:rPr>
                  <a:t> </a:t>
                </a:r>
              </a:p>
            </p:txBody>
          </p:sp>
        </mc:Fallback>
      </mc:AlternateContent>
    </p:spTree>
    <p:extLst>
      <p:ext uri="{BB962C8B-B14F-4D97-AF65-F5344CB8AC3E}">
        <p14:creationId xmlns:p14="http://schemas.microsoft.com/office/powerpoint/2010/main" val="8609625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arn(inVertical)">
                                      <p:cBhvr>
                                        <p:cTn id="19" dur="500"/>
                                        <p:tgtEl>
                                          <p:spTgt spid="11"/>
                                        </p:tgtEl>
                                      </p:cBhvr>
                                    </p:animEffect>
                                  </p:childTnLst>
                                </p:cTn>
                              </p:par>
                              <p:par>
                                <p:cTn id="20" presetID="16" presetClass="entr" presetSubtype="21"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down)">
                                      <p:cBhvr>
                                        <p:cTn id="27" dur="500"/>
                                        <p:tgtEl>
                                          <p:spTgt spid="13"/>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down)">
                                      <p:cBhvr>
                                        <p:cTn id="30" dur="500"/>
                                        <p:tgtEl>
                                          <p:spTgt spid="16"/>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wipe(down)">
                                      <p:cBhvr>
                                        <p:cTn id="33" dur="500"/>
                                        <p:tgtEl>
                                          <p:spTgt spid="17"/>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down)">
                                      <p:cBhvr>
                                        <p:cTn id="38" dur="500"/>
                                        <p:tgtEl>
                                          <p:spTgt spid="18"/>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down)">
                                      <p:cBhvr>
                                        <p:cTn id="41" dur="500"/>
                                        <p:tgtEl>
                                          <p:spTgt spid="19"/>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wipe(down)">
                                      <p:cBhvr>
                                        <p:cTn id="44" dur="500"/>
                                        <p:tgtEl>
                                          <p:spTgt spid="20"/>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wipe(down)">
                                      <p:cBhvr>
                                        <p:cTn id="49" dur="500"/>
                                        <p:tgtEl>
                                          <p:spTgt spid="21"/>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ipe(down)">
                                      <p:cBhvr>
                                        <p:cTn id="5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16" grpId="0" animBg="1"/>
      <p:bldP spid="17" grpId="0" animBg="1"/>
      <p:bldP spid="18" grpId="0" animBg="1"/>
      <p:bldP spid="19" grpId="0" animBg="1"/>
      <p:bldP spid="20" grpId="0" animBg="1"/>
      <p:bldP spid="21" grpId="0" animBg="1"/>
      <p:bldP spid="22" grpId="0" animBg="1"/>
      <p:bldP spid="2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2"/>
          <p:cNvPicPr>
            <a:picLocks noChangeAspect="1"/>
          </p:cNvPicPr>
          <p:nvPr/>
        </p:nvPicPr>
        <p:blipFill>
          <a:blip r:embed="rId2"/>
          <a:stretch>
            <a:fillRect/>
          </a:stretch>
        </p:blipFill>
        <p:spPr>
          <a:xfrm>
            <a:off x="-1057" y="6085571"/>
            <a:ext cx="12193057" cy="1091279"/>
          </a:xfrm>
          <a:prstGeom prst="rect">
            <a:avLst/>
          </a:prstGeom>
        </p:spPr>
      </p:pic>
      <p:sp>
        <p:nvSpPr>
          <p:cNvPr id="2" name="Rectangle: Rounded Corners 1">
            <a:extLst>
              <a:ext uri="{FF2B5EF4-FFF2-40B4-BE49-F238E27FC236}">
                <a16:creationId xmlns:a16="http://schemas.microsoft.com/office/drawing/2014/main" id="{C8543DB4-BAB6-55E7-D216-C63F61824CD9}"/>
              </a:ext>
            </a:extLst>
          </p:cNvPr>
          <p:cNvSpPr/>
          <p:nvPr/>
        </p:nvSpPr>
        <p:spPr>
          <a:xfrm>
            <a:off x="335280" y="304800"/>
            <a:ext cx="11592560" cy="6471920"/>
          </a:xfrm>
          <a:prstGeom prst="roundRect">
            <a:avLst/>
          </a:prstGeom>
          <a:ln w="7620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等线"/>
              <a:ea typeface="+mn-ea"/>
              <a:cs typeface="+mn-cs"/>
            </a:endParaRPr>
          </a:p>
        </p:txBody>
      </p:sp>
      <p:sp>
        <p:nvSpPr>
          <p:cNvPr id="9" name="TextBox 8">
            <a:extLst>
              <a:ext uri="{FF2B5EF4-FFF2-40B4-BE49-F238E27FC236}">
                <a16:creationId xmlns:a16="http://schemas.microsoft.com/office/drawing/2014/main" id="{9DE56AAC-E4C3-9ED4-421E-E0AEF6C890D0}"/>
              </a:ext>
            </a:extLst>
          </p:cNvPr>
          <p:cNvSpPr txBox="1"/>
          <p:nvPr/>
        </p:nvSpPr>
        <p:spPr>
          <a:xfrm>
            <a:off x="4866641" y="449659"/>
            <a:ext cx="3119120" cy="707886"/>
          </a:xfrm>
          <a:prstGeom prst="rect">
            <a:avLst/>
          </a:prstGeom>
          <a:solidFill>
            <a:schemeClr val="bg1"/>
          </a:solidFill>
          <a:ln w="63500" cmpd="thickThin">
            <a:solidFill>
              <a:srgbClr val="00206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2. &gt;; &lt;; =</a:t>
            </a:r>
          </a:p>
        </p:txBody>
      </p:sp>
      <p:sp>
        <p:nvSpPr>
          <p:cNvPr id="7" name="Rectangle 6">
            <a:extLst>
              <a:ext uri="{FF2B5EF4-FFF2-40B4-BE49-F238E27FC236}">
                <a16:creationId xmlns:a16="http://schemas.microsoft.com/office/drawing/2014/main" id="{6B7DB043-0A5E-0036-9A4E-577C61EDF60B}"/>
              </a:ext>
            </a:extLst>
          </p:cNvPr>
          <p:cNvSpPr/>
          <p:nvPr/>
        </p:nvSpPr>
        <p:spPr>
          <a:xfrm>
            <a:off x="629920" y="1249680"/>
            <a:ext cx="3789680" cy="323088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866A7DD-DF4C-3A38-C9FA-6BBE26D9B992}"/>
              </a:ext>
            </a:extLst>
          </p:cNvPr>
          <p:cNvSpPr txBox="1"/>
          <p:nvPr/>
        </p:nvSpPr>
        <p:spPr>
          <a:xfrm>
            <a:off x="1564640" y="1310640"/>
            <a:ext cx="2082800" cy="523220"/>
          </a:xfrm>
          <a:prstGeom prst="rect">
            <a:avLst/>
          </a:prstGeom>
          <a:noFill/>
        </p:spPr>
        <p:txBody>
          <a:bodyPr wrap="square" rtlCol="0">
            <a:spAutoFit/>
          </a:bodyPr>
          <a:lstStyle/>
          <a:p>
            <a:pPr marL="0" marR="0">
              <a:spcBef>
                <a:spcPts val="0"/>
              </a:spcBef>
              <a:spcAft>
                <a:spcPts val="0"/>
              </a:spcAft>
              <a:tabLst>
                <a:tab pos="255270" algn="l"/>
              </a:tabLst>
            </a:pPr>
            <a:r>
              <a:rPr lang="en-US" sz="2800" b="1" dirty="0" err="1">
                <a:effectLst/>
                <a:latin typeface="Cambria" panose="02040503050406030204" pitchFamily="18" charset="0"/>
                <a:ea typeface="Cambria" panose="02040503050406030204" pitchFamily="18" charset="0"/>
              </a:rPr>
              <a:t>Nhận</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xét</a:t>
            </a:r>
            <a:r>
              <a:rPr lang="en-US" sz="2800" b="1" dirty="0">
                <a:effectLst/>
                <a:latin typeface="Cambria" panose="02040503050406030204" pitchFamily="18" charset="0"/>
                <a:ea typeface="Cambria" panose="02040503050406030204" pitchFamily="18" charset="0"/>
              </a:rPr>
              <a:t>:</a:t>
            </a: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F9EB45A4-5137-1E3F-F526-E119483BDA65}"/>
                  </a:ext>
                </a:extLst>
              </p:cNvPr>
              <p:cNvSpPr txBox="1"/>
              <p:nvPr/>
            </p:nvSpPr>
            <p:spPr>
              <a:xfrm>
                <a:off x="772160" y="1838960"/>
                <a:ext cx="3281680" cy="781496"/>
              </a:xfrm>
              <a:prstGeom prst="rect">
                <a:avLst/>
              </a:prstGeom>
              <a:noFill/>
            </p:spPr>
            <p:txBody>
              <a:bodyPr wrap="square" rtlCol="0">
                <a:spAutoFit/>
              </a:bodyPr>
              <a:lstStyle/>
              <a:p>
                <a:pPr>
                  <a:tabLst>
                    <a:tab pos="255270" algn="l"/>
                  </a:tabLst>
                </a:pPr>
                <a14:m>
                  <m:oMath xmlns:m="http://schemas.openxmlformats.org/officeDocument/2006/math">
                    <m:f>
                      <m:fPr>
                        <m:ctrlPr>
                          <a:rPr lang="en-US" sz="2800" b="1" i="1" smtClean="0">
                            <a:effectLst/>
                            <a:latin typeface="Cambria Math" panose="02040503050406030204" pitchFamily="18" charset="0"/>
                          </a:rPr>
                        </m:ctrlPr>
                      </m:fPr>
                      <m:num>
                        <m:r>
                          <m:rPr>
                            <m:nor/>
                          </m:rPr>
                          <a:rPr lang="en-US" sz="2800" b="1" i="0" smtClean="0">
                            <a:effectLst/>
                            <a:latin typeface="Cambria Math" panose="02040503050406030204" pitchFamily="18" charset="0"/>
                          </a:rPr>
                          <m:t>3</m:t>
                        </m:r>
                      </m:num>
                      <m:den>
                        <m:r>
                          <m:rPr>
                            <m:nor/>
                          </m:rPr>
                          <a:rPr lang="en-US" sz="2800" b="1">
                            <a:effectLst/>
                            <a:latin typeface="Cambria" panose="02040503050406030204" pitchFamily="18" charset="0"/>
                            <a:ea typeface="Cambria" panose="02040503050406030204" pitchFamily="18" charset="0"/>
                            <a:cs typeface="Times New Roman" panose="02020603050405020304" pitchFamily="18" charset="0"/>
                          </a:rPr>
                          <m:t> </m:t>
                        </m:r>
                        <m:r>
                          <m:rPr>
                            <m:nor/>
                          </m:rPr>
                          <a:rPr lang="en-US" sz="2800" b="1" i="0" smtClean="0">
                            <a:effectLst/>
                            <a:latin typeface="Cambria" panose="02040503050406030204" pitchFamily="18" charset="0"/>
                            <a:ea typeface="Cambria" panose="02040503050406030204" pitchFamily="18" charset="0"/>
                            <a:cs typeface="Times New Roman" panose="02020603050405020304" pitchFamily="18" charset="0"/>
                          </a:rPr>
                          <m:t>7</m:t>
                        </m:r>
                        <m:r>
                          <m:rPr>
                            <m:nor/>
                          </m:rPr>
                          <a:rPr lang="en-US" sz="2800" b="1">
                            <a:effectLst/>
                            <a:latin typeface="Cambria" panose="02040503050406030204" pitchFamily="18" charset="0"/>
                            <a:ea typeface="Cambria" panose="02040503050406030204" pitchFamily="18" charset="0"/>
                          </a:rPr>
                          <m:t> </m:t>
                        </m:r>
                      </m:den>
                    </m:f>
                  </m:oMath>
                </a14:m>
                <a:r>
                  <a:rPr lang="pt-BR" sz="2800" b="1" dirty="0">
                    <a:effectLst/>
                    <a:latin typeface="Cambria" panose="02040503050406030204" pitchFamily="18" charset="0"/>
                    <a:ea typeface="Cambria" panose="02040503050406030204" pitchFamily="18" charset="0"/>
                  </a:rPr>
                  <a:t>  &lt; </a:t>
                </a:r>
                <a14:m>
                  <m:oMath xmlns:m="http://schemas.openxmlformats.org/officeDocument/2006/math">
                    <m:r>
                      <a:rPr lang="en-US" sz="2800" b="1" i="0" smtClean="0">
                        <a:effectLst/>
                        <a:latin typeface="Cambria Math" panose="02040503050406030204" pitchFamily="18" charset="0"/>
                      </a:rPr>
                      <m:t> </m:t>
                    </m:r>
                    <m:f>
                      <m:fPr>
                        <m:ctrlPr>
                          <a:rPr lang="en-US" sz="2800" b="1" i="1">
                            <a:effectLst/>
                            <a:latin typeface="Cambria Math" panose="02040503050406030204" pitchFamily="18" charset="0"/>
                          </a:rPr>
                        </m:ctrlPr>
                      </m:fPr>
                      <m:num>
                        <m:r>
                          <m:rPr>
                            <m:nor/>
                          </m:rPr>
                          <a:rPr lang="en-US" sz="2800" b="1" i="0" smtClean="0">
                            <a:effectLst/>
                            <a:latin typeface="Cambria Math" panose="02040503050406030204" pitchFamily="18" charset="0"/>
                          </a:rPr>
                          <m:t>7</m:t>
                        </m:r>
                      </m:num>
                      <m:den>
                        <m:r>
                          <m:rPr>
                            <m:nor/>
                          </m:rPr>
                          <a:rPr lang="en-US" sz="2800" b="1" i="0" smtClean="0">
                            <a:effectLst/>
                            <a:latin typeface="Cambria Math" panose="02040503050406030204" pitchFamily="18" charset="0"/>
                          </a:rPr>
                          <m:t>7</m:t>
                        </m:r>
                      </m:den>
                    </m:f>
                    <m:r>
                      <m:rPr>
                        <m:nor/>
                      </m:rPr>
                      <a:rPr lang="en-US" sz="2800" b="1" i="0" smtClean="0">
                        <a:effectLst/>
                        <a:latin typeface="Cambria Math" panose="02040503050406030204" pitchFamily="18" charset="0"/>
                      </a:rPr>
                      <m:t> </m:t>
                    </m:r>
                    <m:r>
                      <m:rPr>
                        <m:nor/>
                      </m:rPr>
                      <a:rPr lang="en-US" sz="2800" b="1" i="0" smtClean="0">
                        <a:effectLst/>
                        <a:latin typeface="Cambria Math" panose="02040503050406030204" pitchFamily="18" charset="0"/>
                      </a:rPr>
                      <m:t>n</m:t>
                    </m:r>
                    <m:r>
                      <m:rPr>
                        <m:nor/>
                      </m:rPr>
                      <a:rPr lang="en-US" sz="2800" b="1" i="0" smtClean="0">
                        <a:effectLst/>
                        <a:latin typeface="Cambria Math" panose="02040503050406030204" pitchFamily="18" charset="0"/>
                      </a:rPr>
                      <m:t>ê</m:t>
                    </m:r>
                    <m:r>
                      <m:rPr>
                        <m:nor/>
                      </m:rPr>
                      <a:rPr lang="en-US" sz="2800" b="1" i="0" smtClean="0">
                        <a:effectLst/>
                        <a:latin typeface="Cambria Math" panose="02040503050406030204" pitchFamily="18" charset="0"/>
                      </a:rPr>
                      <m:t>n</m:t>
                    </m:r>
                    <m:f>
                      <m:fPr>
                        <m:ctrlPr>
                          <a:rPr lang="en-US" sz="2800" b="1" i="1" smtClean="0">
                            <a:effectLst/>
                            <a:latin typeface="Cambria Math" panose="02040503050406030204" pitchFamily="18" charset="0"/>
                          </a:rPr>
                        </m:ctrlPr>
                      </m:fPr>
                      <m:num>
                        <m:r>
                          <m:rPr>
                            <m:nor/>
                          </m:rPr>
                          <a:rPr lang="en-US" sz="2800" b="1" i="0" smtClean="0">
                            <a:effectLst/>
                            <a:latin typeface="Cambria Math" panose="02040503050406030204" pitchFamily="18" charset="0"/>
                          </a:rPr>
                          <m:t>3</m:t>
                        </m:r>
                      </m:num>
                      <m:den>
                        <m:r>
                          <m:rPr>
                            <m:nor/>
                          </m:rPr>
                          <a:rPr lang="en-US" sz="2800" b="1">
                            <a:effectLst/>
                            <a:latin typeface="Cambria" panose="02040503050406030204" pitchFamily="18" charset="0"/>
                            <a:ea typeface="Cambria" panose="02040503050406030204" pitchFamily="18" charset="0"/>
                            <a:cs typeface="Times New Roman" panose="02020603050405020304" pitchFamily="18" charset="0"/>
                          </a:rPr>
                          <m:t> </m:t>
                        </m:r>
                        <m:r>
                          <m:rPr>
                            <m:nor/>
                          </m:rPr>
                          <a:rPr lang="en-US" sz="2800" b="1" i="0" smtClean="0">
                            <a:effectLst/>
                            <a:latin typeface="Cambria" panose="02040503050406030204" pitchFamily="18" charset="0"/>
                            <a:ea typeface="Cambria" panose="02040503050406030204" pitchFamily="18" charset="0"/>
                            <a:cs typeface="Times New Roman" panose="02020603050405020304" pitchFamily="18" charset="0"/>
                          </a:rPr>
                          <m:t>7</m:t>
                        </m:r>
                        <m:r>
                          <m:rPr>
                            <m:nor/>
                          </m:rPr>
                          <a:rPr lang="en-US" sz="2800" b="1">
                            <a:effectLst/>
                            <a:latin typeface="Cambria" panose="02040503050406030204" pitchFamily="18" charset="0"/>
                            <a:ea typeface="Cambria" panose="02040503050406030204" pitchFamily="18" charset="0"/>
                          </a:rPr>
                          <m:t> </m:t>
                        </m:r>
                      </m:den>
                    </m:f>
                    <m:r>
                      <m:rPr>
                        <m:nor/>
                      </m:rPr>
                      <a:rPr lang="pt-BR" sz="2800" b="1" dirty="0">
                        <a:effectLst/>
                        <a:latin typeface="Cambria" panose="02040503050406030204" pitchFamily="18" charset="0"/>
                        <a:ea typeface="Cambria" panose="02040503050406030204" pitchFamily="18" charset="0"/>
                      </a:rPr>
                      <m:t>  &lt;</m:t>
                    </m:r>
                    <m:r>
                      <m:rPr>
                        <m:nor/>
                      </m:rPr>
                      <a:rPr lang="en-US" sz="2800" b="1" i="0" dirty="0" smtClean="0">
                        <a:effectLst/>
                        <a:latin typeface="Cambria" panose="02040503050406030204" pitchFamily="18" charset="0"/>
                        <a:ea typeface="Cambria" panose="02040503050406030204" pitchFamily="18" charset="0"/>
                      </a:rPr>
                      <m:t> 1</m:t>
                    </m:r>
                  </m:oMath>
                </a14:m>
                <a:endParaRPr lang="en-US" sz="2800" b="1" dirty="0">
                  <a:effectLst/>
                  <a:latin typeface="Cambria" panose="02040503050406030204" pitchFamily="18" charset="0"/>
                  <a:ea typeface="Cambria" panose="02040503050406030204" pitchFamily="18" charset="0"/>
                </a:endParaRPr>
              </a:p>
            </p:txBody>
          </p:sp>
        </mc:Choice>
        <mc:Fallback xmlns="">
          <p:sp>
            <p:nvSpPr>
              <p:cNvPr id="14" name="TextBox 13">
                <a:extLst>
                  <a:ext uri="{FF2B5EF4-FFF2-40B4-BE49-F238E27FC236}">
                    <a16:creationId xmlns:a16="http://schemas.microsoft.com/office/drawing/2014/main" id="{F9EB45A4-5137-1E3F-F526-E119483BDA65}"/>
                  </a:ext>
                </a:extLst>
              </p:cNvPr>
              <p:cNvSpPr txBox="1">
                <a:spLocks noRot="1" noChangeAspect="1" noMove="1" noResize="1" noEditPoints="1" noAdjustHandles="1" noChangeArrowheads="1" noChangeShapeType="1" noTextEdit="1"/>
              </p:cNvSpPr>
              <p:nvPr/>
            </p:nvSpPr>
            <p:spPr>
              <a:xfrm>
                <a:off x="772160" y="1838960"/>
                <a:ext cx="3281680" cy="781496"/>
              </a:xfrm>
              <a:prstGeom prst="rect">
                <a:avLst/>
              </a:prstGeom>
              <a:blipFill>
                <a:blip r:embed="rId3"/>
                <a:stretch>
                  <a:fillRect b="-781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699DAB62-9332-E90D-BDD3-312A4578418F}"/>
                  </a:ext>
                </a:extLst>
              </p:cNvPr>
              <p:cNvSpPr txBox="1"/>
              <p:nvPr/>
            </p:nvSpPr>
            <p:spPr>
              <a:xfrm>
                <a:off x="741680" y="2631440"/>
                <a:ext cx="3281680" cy="790088"/>
              </a:xfrm>
              <a:prstGeom prst="rect">
                <a:avLst/>
              </a:prstGeom>
              <a:noFill/>
            </p:spPr>
            <p:txBody>
              <a:bodyPr wrap="square" rtlCol="0">
                <a:spAutoFit/>
              </a:bodyPr>
              <a:lstStyle/>
              <a:p>
                <a:pPr>
                  <a:tabLst>
                    <a:tab pos="255270" algn="l"/>
                  </a:tabLst>
                </a:pPr>
                <a14:m>
                  <m:oMath xmlns:m="http://schemas.openxmlformats.org/officeDocument/2006/math">
                    <m:f>
                      <m:fPr>
                        <m:ctrlPr>
                          <a:rPr lang="en-US" sz="2800" b="1" i="1" smtClean="0">
                            <a:effectLst/>
                            <a:latin typeface="Cambria Math" panose="02040503050406030204" pitchFamily="18" charset="0"/>
                          </a:rPr>
                        </m:ctrlPr>
                      </m:fPr>
                      <m:num>
                        <m:r>
                          <m:rPr>
                            <m:nor/>
                          </m:rPr>
                          <a:rPr lang="en-US" sz="2800" b="1" i="0" smtClean="0">
                            <a:effectLst/>
                            <a:latin typeface="Cambria Math" panose="02040503050406030204" pitchFamily="18" charset="0"/>
                          </a:rPr>
                          <m:t>8</m:t>
                        </m:r>
                      </m:num>
                      <m:den>
                        <m:r>
                          <m:rPr>
                            <m:nor/>
                          </m:rPr>
                          <a:rPr lang="en-US" sz="2800" b="1">
                            <a:effectLst/>
                            <a:latin typeface="Cambria" panose="02040503050406030204" pitchFamily="18" charset="0"/>
                            <a:ea typeface="Cambria" panose="02040503050406030204" pitchFamily="18" charset="0"/>
                            <a:cs typeface="Times New Roman" panose="02020603050405020304" pitchFamily="18" charset="0"/>
                          </a:rPr>
                          <m:t> </m:t>
                        </m:r>
                        <m:r>
                          <m:rPr>
                            <m:nor/>
                          </m:rPr>
                          <a:rPr lang="en-US" sz="2800" b="1" i="0" smtClean="0">
                            <a:effectLst/>
                            <a:latin typeface="Cambria" panose="02040503050406030204" pitchFamily="18" charset="0"/>
                            <a:ea typeface="Cambria" panose="02040503050406030204" pitchFamily="18" charset="0"/>
                            <a:cs typeface="Times New Roman" panose="02020603050405020304" pitchFamily="18" charset="0"/>
                          </a:rPr>
                          <m:t>5</m:t>
                        </m:r>
                        <m:r>
                          <m:rPr>
                            <m:nor/>
                          </m:rPr>
                          <a:rPr lang="en-US" sz="2800" b="1">
                            <a:effectLst/>
                            <a:latin typeface="Cambria" panose="02040503050406030204" pitchFamily="18" charset="0"/>
                            <a:ea typeface="Cambria" panose="02040503050406030204" pitchFamily="18" charset="0"/>
                          </a:rPr>
                          <m:t> </m:t>
                        </m:r>
                      </m:den>
                    </m:f>
                  </m:oMath>
                </a14:m>
                <a:r>
                  <a:rPr lang="pt-BR" sz="2800" b="1" dirty="0">
                    <a:effectLst/>
                    <a:latin typeface="Cambria" panose="02040503050406030204" pitchFamily="18" charset="0"/>
                    <a:ea typeface="Cambria" panose="02040503050406030204" pitchFamily="18" charset="0"/>
                  </a:rPr>
                  <a:t>  </a:t>
                </a:r>
                <a:r>
                  <a:rPr lang="pt-BR" sz="2800" b="1" dirty="0">
                    <a:latin typeface="Cambria" panose="02040503050406030204" pitchFamily="18" charset="0"/>
                    <a:ea typeface="Cambria" panose="02040503050406030204" pitchFamily="18" charset="0"/>
                  </a:rPr>
                  <a:t>&gt;</a:t>
                </a:r>
                <a:r>
                  <a:rPr lang="pt-BR" sz="2800" b="1" dirty="0">
                    <a:effectLst/>
                    <a:latin typeface="Cambria" panose="02040503050406030204" pitchFamily="18" charset="0"/>
                    <a:ea typeface="Cambria" panose="02040503050406030204" pitchFamily="18" charset="0"/>
                  </a:rPr>
                  <a:t> </a:t>
                </a:r>
                <a14:m>
                  <m:oMath xmlns:m="http://schemas.openxmlformats.org/officeDocument/2006/math">
                    <m:r>
                      <a:rPr lang="en-US" sz="2800" b="1" i="0" smtClean="0">
                        <a:effectLst/>
                        <a:latin typeface="Cambria Math" panose="02040503050406030204" pitchFamily="18" charset="0"/>
                      </a:rPr>
                      <m:t> </m:t>
                    </m:r>
                    <m:f>
                      <m:fPr>
                        <m:ctrlPr>
                          <a:rPr lang="en-US" sz="2800" b="1" i="1">
                            <a:effectLst/>
                            <a:latin typeface="Cambria Math" panose="02040503050406030204" pitchFamily="18" charset="0"/>
                          </a:rPr>
                        </m:ctrlPr>
                      </m:fPr>
                      <m:num>
                        <m:r>
                          <m:rPr>
                            <m:nor/>
                          </m:rPr>
                          <a:rPr lang="en-US" sz="2800" b="1" i="0" smtClean="0">
                            <a:effectLst/>
                            <a:latin typeface="Cambria Math" panose="02040503050406030204" pitchFamily="18" charset="0"/>
                          </a:rPr>
                          <m:t>5</m:t>
                        </m:r>
                      </m:num>
                      <m:den>
                        <m:r>
                          <m:rPr>
                            <m:nor/>
                          </m:rPr>
                          <a:rPr lang="en-US" sz="2800" b="1" i="0" smtClean="0">
                            <a:effectLst/>
                            <a:latin typeface="Cambria Math" panose="02040503050406030204" pitchFamily="18" charset="0"/>
                          </a:rPr>
                          <m:t>5</m:t>
                        </m:r>
                      </m:den>
                    </m:f>
                    <m:r>
                      <m:rPr>
                        <m:nor/>
                      </m:rPr>
                      <a:rPr lang="en-US" sz="2800" b="1" i="0" smtClean="0">
                        <a:effectLst/>
                        <a:latin typeface="Cambria Math" panose="02040503050406030204" pitchFamily="18" charset="0"/>
                      </a:rPr>
                      <m:t> </m:t>
                    </m:r>
                    <m:r>
                      <m:rPr>
                        <m:nor/>
                      </m:rPr>
                      <a:rPr lang="en-US" sz="2800" b="1" i="0" smtClean="0">
                        <a:effectLst/>
                        <a:latin typeface="Cambria Math" panose="02040503050406030204" pitchFamily="18" charset="0"/>
                      </a:rPr>
                      <m:t>n</m:t>
                    </m:r>
                    <m:r>
                      <m:rPr>
                        <m:nor/>
                      </m:rPr>
                      <a:rPr lang="en-US" sz="2800" b="1" i="0" smtClean="0">
                        <a:effectLst/>
                        <a:latin typeface="Cambria Math" panose="02040503050406030204" pitchFamily="18" charset="0"/>
                      </a:rPr>
                      <m:t>ê</m:t>
                    </m:r>
                    <m:r>
                      <m:rPr>
                        <m:nor/>
                      </m:rPr>
                      <a:rPr lang="en-US" sz="2800" b="1" i="0" smtClean="0">
                        <a:effectLst/>
                        <a:latin typeface="Cambria Math" panose="02040503050406030204" pitchFamily="18" charset="0"/>
                      </a:rPr>
                      <m:t>n</m:t>
                    </m:r>
                    <m:f>
                      <m:fPr>
                        <m:ctrlPr>
                          <a:rPr lang="en-US" sz="2800" b="1" i="1" smtClean="0">
                            <a:effectLst/>
                            <a:latin typeface="Cambria Math" panose="02040503050406030204" pitchFamily="18" charset="0"/>
                          </a:rPr>
                        </m:ctrlPr>
                      </m:fPr>
                      <m:num>
                        <m:r>
                          <m:rPr>
                            <m:nor/>
                          </m:rPr>
                          <a:rPr lang="en-US" sz="2800" b="1" i="0" smtClean="0">
                            <a:effectLst/>
                            <a:latin typeface="Cambria Math" panose="02040503050406030204" pitchFamily="18" charset="0"/>
                          </a:rPr>
                          <m:t>8</m:t>
                        </m:r>
                      </m:num>
                      <m:den>
                        <m:r>
                          <m:rPr>
                            <m:nor/>
                          </m:rPr>
                          <a:rPr lang="en-US" sz="2800" b="1">
                            <a:effectLst/>
                            <a:latin typeface="Cambria" panose="02040503050406030204" pitchFamily="18" charset="0"/>
                            <a:ea typeface="Cambria" panose="02040503050406030204" pitchFamily="18" charset="0"/>
                            <a:cs typeface="Times New Roman" panose="02020603050405020304" pitchFamily="18" charset="0"/>
                          </a:rPr>
                          <m:t> </m:t>
                        </m:r>
                        <m:r>
                          <m:rPr>
                            <m:nor/>
                          </m:rPr>
                          <a:rPr lang="en-US" sz="2800" b="1" i="0" smtClean="0">
                            <a:effectLst/>
                            <a:latin typeface="Cambria" panose="02040503050406030204" pitchFamily="18" charset="0"/>
                            <a:ea typeface="Cambria" panose="02040503050406030204" pitchFamily="18" charset="0"/>
                            <a:cs typeface="Times New Roman" panose="02020603050405020304" pitchFamily="18" charset="0"/>
                          </a:rPr>
                          <m:t>5</m:t>
                        </m:r>
                        <m:r>
                          <m:rPr>
                            <m:nor/>
                          </m:rPr>
                          <a:rPr lang="en-US" sz="2800" b="1">
                            <a:effectLst/>
                            <a:latin typeface="Cambria" panose="02040503050406030204" pitchFamily="18" charset="0"/>
                            <a:ea typeface="Cambria" panose="02040503050406030204" pitchFamily="18" charset="0"/>
                          </a:rPr>
                          <m:t> </m:t>
                        </m:r>
                      </m:den>
                    </m:f>
                    <m:r>
                      <m:rPr>
                        <m:nor/>
                      </m:rPr>
                      <a:rPr lang="pt-BR" sz="2800" b="1" dirty="0">
                        <a:effectLst/>
                        <a:latin typeface="Cambria" panose="02040503050406030204" pitchFamily="18" charset="0"/>
                        <a:ea typeface="Cambria" panose="02040503050406030204" pitchFamily="18" charset="0"/>
                      </a:rPr>
                      <m:t>  </m:t>
                    </m:r>
                    <m:r>
                      <m:rPr>
                        <m:nor/>
                      </m:rPr>
                      <a:rPr lang="en-US" sz="2800" b="1" i="0" dirty="0" smtClean="0">
                        <a:effectLst/>
                        <a:latin typeface="Cambria" panose="02040503050406030204" pitchFamily="18" charset="0"/>
                        <a:ea typeface="Cambria" panose="02040503050406030204" pitchFamily="18" charset="0"/>
                      </a:rPr>
                      <m:t>&gt; 1</m:t>
                    </m:r>
                  </m:oMath>
                </a14:m>
                <a:endParaRPr lang="en-US" sz="2800" b="1" dirty="0">
                  <a:effectLst/>
                  <a:latin typeface="Cambria" panose="02040503050406030204" pitchFamily="18" charset="0"/>
                  <a:ea typeface="Cambria" panose="02040503050406030204" pitchFamily="18" charset="0"/>
                </a:endParaRPr>
              </a:p>
            </p:txBody>
          </p:sp>
        </mc:Choice>
        <mc:Fallback xmlns="">
          <p:sp>
            <p:nvSpPr>
              <p:cNvPr id="15" name="TextBox 14">
                <a:extLst>
                  <a:ext uri="{FF2B5EF4-FFF2-40B4-BE49-F238E27FC236}">
                    <a16:creationId xmlns:a16="http://schemas.microsoft.com/office/drawing/2014/main" id="{699DAB62-9332-E90D-BDD3-312A4578418F}"/>
                  </a:ext>
                </a:extLst>
              </p:cNvPr>
              <p:cNvSpPr txBox="1">
                <a:spLocks noRot="1" noChangeAspect="1" noMove="1" noResize="1" noEditPoints="1" noAdjustHandles="1" noChangeArrowheads="1" noChangeShapeType="1" noTextEdit="1"/>
              </p:cNvSpPr>
              <p:nvPr/>
            </p:nvSpPr>
            <p:spPr>
              <a:xfrm>
                <a:off x="741680" y="2631440"/>
                <a:ext cx="3281680" cy="790088"/>
              </a:xfrm>
              <a:prstGeom prst="rect">
                <a:avLst/>
              </a:prstGeom>
              <a:blipFill>
                <a:blip r:embed="rId4"/>
                <a:stretch>
                  <a:fillRect b="-852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57FE66CE-A670-5841-C5CA-5305E610A480}"/>
                  </a:ext>
                </a:extLst>
              </p:cNvPr>
              <p:cNvSpPr txBox="1"/>
              <p:nvPr/>
            </p:nvSpPr>
            <p:spPr>
              <a:xfrm>
                <a:off x="701040" y="3505200"/>
                <a:ext cx="3627120" cy="902491"/>
              </a:xfrm>
              <a:prstGeom prst="rect">
                <a:avLst/>
              </a:prstGeom>
              <a:noFill/>
            </p:spPr>
            <p:txBody>
              <a:bodyPr wrap="square" rtlCol="0">
                <a:spAutoFit/>
              </a:bodyPr>
              <a:lstStyle/>
              <a:p>
                <a:pPr>
                  <a:tabLst>
                    <a:tab pos="255270" algn="l"/>
                  </a:tabLst>
                </a:pPr>
                <a14:m>
                  <m:oMathPara xmlns:m="http://schemas.openxmlformats.org/officeDocument/2006/math">
                    <m:oMathParaPr>
                      <m:jc m:val="centerGroup"/>
                    </m:oMathParaPr>
                    <m:oMath xmlns:m="http://schemas.openxmlformats.org/officeDocument/2006/math">
                      <m:r>
                        <a:rPr lang="en-US" sz="2800" b="1" i="1" smtClean="0">
                          <a:effectLst/>
                          <a:latin typeface="Cambria Math" panose="02040503050406030204" pitchFamily="18" charset="0"/>
                        </a:rPr>
                        <m:t>𝟒</m:t>
                      </m:r>
                      <m:r>
                        <a:rPr lang="en-US" sz="2800" b="1" i="1" smtClean="0">
                          <a:effectLst/>
                          <a:latin typeface="Cambria Math" panose="02040503050406030204" pitchFamily="18" charset="0"/>
                        </a:rPr>
                        <m:t> :</m:t>
                      </m:r>
                      <m:r>
                        <a:rPr lang="en-US" sz="2800" b="1" i="1" smtClean="0">
                          <a:effectLst/>
                          <a:latin typeface="Cambria Math" panose="02040503050406030204" pitchFamily="18" charset="0"/>
                        </a:rPr>
                        <m:t>𝟒</m:t>
                      </m:r>
                      <m:r>
                        <a:rPr lang="en-US" sz="2800" b="1" i="1" smtClean="0">
                          <a:effectLst/>
                          <a:latin typeface="Cambria Math" panose="02040503050406030204" pitchFamily="18" charset="0"/>
                        </a:rPr>
                        <m:t>=</m:t>
                      </m:r>
                      <m:r>
                        <a:rPr lang="en-US" sz="2800" b="1" i="1" smtClean="0">
                          <a:effectLst/>
                          <a:latin typeface="Cambria Math" panose="02040503050406030204" pitchFamily="18" charset="0"/>
                        </a:rPr>
                        <m:t>𝟏</m:t>
                      </m:r>
                      <m:r>
                        <a:rPr lang="en-US" sz="2800" b="1" i="1" smtClean="0">
                          <a:effectLst/>
                          <a:latin typeface="Cambria Math" panose="02040503050406030204" pitchFamily="18" charset="0"/>
                        </a:rPr>
                        <m:t> </m:t>
                      </m:r>
                      <m:r>
                        <m:rPr>
                          <m:nor/>
                        </m:rPr>
                        <a:rPr lang="en-US" sz="2800" b="1" i="0" smtClean="0">
                          <a:effectLst/>
                          <a:latin typeface="Cambria Math" panose="02040503050406030204" pitchFamily="18" charset="0"/>
                        </a:rPr>
                        <m:t>n</m:t>
                      </m:r>
                      <m:r>
                        <m:rPr>
                          <m:nor/>
                        </m:rPr>
                        <a:rPr lang="en-US" sz="2800" b="1" i="0" smtClean="0">
                          <a:effectLst/>
                          <a:latin typeface="Cambria Math" panose="02040503050406030204" pitchFamily="18" charset="0"/>
                        </a:rPr>
                        <m:t>ê</m:t>
                      </m:r>
                      <m:r>
                        <m:rPr>
                          <m:nor/>
                        </m:rPr>
                        <a:rPr lang="en-US" sz="2800" b="1" i="0" smtClean="0">
                          <a:effectLst/>
                          <a:latin typeface="Cambria Math" panose="02040503050406030204" pitchFamily="18" charset="0"/>
                        </a:rPr>
                        <m:t>n</m:t>
                      </m:r>
                      <m:f>
                        <m:fPr>
                          <m:ctrlPr>
                            <a:rPr lang="en-US" sz="2800" b="1" i="1" smtClean="0">
                              <a:effectLst/>
                              <a:latin typeface="Cambria Math" panose="02040503050406030204" pitchFamily="18" charset="0"/>
                            </a:rPr>
                          </m:ctrlPr>
                        </m:fPr>
                        <m:num>
                          <m:r>
                            <m:rPr>
                              <m:nor/>
                            </m:rPr>
                            <a:rPr lang="en-US" sz="2800" b="1" i="0" smtClean="0">
                              <a:effectLst/>
                              <a:latin typeface="Cambria Math" panose="02040503050406030204" pitchFamily="18" charset="0"/>
                            </a:rPr>
                            <m:t>4</m:t>
                          </m:r>
                        </m:num>
                        <m:den>
                          <m:r>
                            <m:rPr>
                              <m:nor/>
                            </m:rPr>
                            <a:rPr lang="en-US" sz="2800" b="1">
                              <a:effectLst/>
                              <a:latin typeface="Cambria" panose="02040503050406030204" pitchFamily="18" charset="0"/>
                              <a:ea typeface="Cambria" panose="02040503050406030204" pitchFamily="18" charset="0"/>
                              <a:cs typeface="Times New Roman" panose="02020603050405020304" pitchFamily="18" charset="0"/>
                            </a:rPr>
                            <m:t> </m:t>
                          </m:r>
                          <m:r>
                            <m:rPr>
                              <m:nor/>
                            </m:rPr>
                            <a:rPr lang="en-US" sz="2800" b="1" i="0" smtClean="0">
                              <a:effectLst/>
                              <a:latin typeface="Cambria" panose="02040503050406030204" pitchFamily="18" charset="0"/>
                              <a:ea typeface="Cambria" panose="02040503050406030204" pitchFamily="18" charset="0"/>
                              <a:cs typeface="Times New Roman" panose="02020603050405020304" pitchFamily="18" charset="0"/>
                            </a:rPr>
                            <m:t>4</m:t>
                          </m:r>
                          <m:r>
                            <m:rPr>
                              <m:nor/>
                            </m:rPr>
                            <a:rPr lang="en-US" sz="2800" b="1">
                              <a:effectLst/>
                              <a:latin typeface="Cambria" panose="02040503050406030204" pitchFamily="18" charset="0"/>
                              <a:ea typeface="Cambria" panose="02040503050406030204" pitchFamily="18" charset="0"/>
                            </a:rPr>
                            <m:t> </m:t>
                          </m:r>
                        </m:den>
                      </m:f>
                      <m:r>
                        <m:rPr>
                          <m:nor/>
                        </m:rPr>
                        <a:rPr lang="pt-BR" sz="2800" b="1" dirty="0">
                          <a:effectLst/>
                          <a:latin typeface="Cambria" panose="02040503050406030204" pitchFamily="18" charset="0"/>
                          <a:ea typeface="Cambria" panose="02040503050406030204" pitchFamily="18" charset="0"/>
                        </a:rPr>
                        <m:t>  </m:t>
                      </m:r>
                      <m:r>
                        <m:rPr>
                          <m:nor/>
                        </m:rPr>
                        <a:rPr lang="en-US" sz="2800" b="1" i="0" dirty="0" smtClean="0">
                          <a:effectLst/>
                          <a:latin typeface="Cambria" panose="02040503050406030204" pitchFamily="18" charset="0"/>
                          <a:ea typeface="Cambria" panose="02040503050406030204" pitchFamily="18" charset="0"/>
                        </a:rPr>
                        <m:t>= 1</m:t>
                      </m:r>
                    </m:oMath>
                  </m:oMathPara>
                </a14:m>
                <a:endParaRPr lang="en-US" sz="2800" b="1" dirty="0">
                  <a:effectLst/>
                  <a:latin typeface="Cambria" panose="02040503050406030204" pitchFamily="18" charset="0"/>
                  <a:ea typeface="Cambria" panose="02040503050406030204" pitchFamily="18" charset="0"/>
                </a:endParaRPr>
              </a:p>
            </p:txBody>
          </p:sp>
        </mc:Choice>
        <mc:Fallback xmlns="">
          <p:sp>
            <p:nvSpPr>
              <p:cNvPr id="24" name="TextBox 23">
                <a:extLst>
                  <a:ext uri="{FF2B5EF4-FFF2-40B4-BE49-F238E27FC236}">
                    <a16:creationId xmlns:a16="http://schemas.microsoft.com/office/drawing/2014/main" id="{57FE66CE-A670-5841-C5CA-5305E610A480}"/>
                  </a:ext>
                </a:extLst>
              </p:cNvPr>
              <p:cNvSpPr txBox="1">
                <a:spLocks noRot="1" noChangeAspect="1" noMove="1" noResize="1" noEditPoints="1" noAdjustHandles="1" noChangeArrowheads="1" noChangeShapeType="1" noTextEdit="1"/>
              </p:cNvSpPr>
              <p:nvPr/>
            </p:nvSpPr>
            <p:spPr>
              <a:xfrm>
                <a:off x="701040" y="3505200"/>
                <a:ext cx="3627120" cy="902491"/>
              </a:xfrm>
              <a:prstGeom prst="rect">
                <a:avLst/>
              </a:prstGeom>
              <a:blipFill>
                <a:blip r:embed="rId5"/>
                <a:stretch>
                  <a:fillRect/>
                </a:stretch>
              </a:blipFill>
            </p:spPr>
            <p:txBody>
              <a:bodyPr/>
              <a:lstStyle/>
              <a:p>
                <a:r>
                  <a:rPr lang="en-US">
                    <a:noFill/>
                  </a:rPr>
                  <a:t> </a:t>
                </a:r>
              </a:p>
            </p:txBody>
          </p:sp>
        </mc:Fallback>
      </mc:AlternateContent>
      <p:pic>
        <p:nvPicPr>
          <p:cNvPr id="26" name="Picture 25">
            <a:extLst>
              <a:ext uri="{FF2B5EF4-FFF2-40B4-BE49-F238E27FC236}">
                <a16:creationId xmlns:a16="http://schemas.microsoft.com/office/drawing/2014/main" id="{8E7F0528-2DF1-2550-2D26-184026B1B2BE}"/>
              </a:ext>
            </a:extLst>
          </p:cNvPr>
          <p:cNvPicPr>
            <a:picLocks noChangeAspect="1"/>
          </p:cNvPicPr>
          <p:nvPr/>
        </p:nvPicPr>
        <p:blipFill>
          <a:blip r:embed="rId6"/>
          <a:stretch>
            <a:fillRect/>
          </a:stretch>
        </p:blipFill>
        <p:spPr>
          <a:xfrm>
            <a:off x="4934585" y="2857817"/>
            <a:ext cx="1123950" cy="1914525"/>
          </a:xfrm>
          <a:prstGeom prst="rect">
            <a:avLst/>
          </a:prstGeom>
        </p:spPr>
      </p:pic>
      <p:sp>
        <p:nvSpPr>
          <p:cNvPr id="27" name="Speech Bubble: Rectangle with Corners Rounded 26">
            <a:extLst>
              <a:ext uri="{FF2B5EF4-FFF2-40B4-BE49-F238E27FC236}">
                <a16:creationId xmlns:a16="http://schemas.microsoft.com/office/drawing/2014/main" id="{18E73346-0B3F-FE88-FE4D-A71E2392743B}"/>
              </a:ext>
            </a:extLst>
          </p:cNvPr>
          <p:cNvSpPr/>
          <p:nvPr/>
        </p:nvSpPr>
        <p:spPr>
          <a:xfrm>
            <a:off x="5902960" y="1615440"/>
            <a:ext cx="6096000" cy="1330960"/>
          </a:xfrm>
          <a:prstGeom prst="wedgeRoundRectCallout">
            <a:avLst>
              <a:gd name="adj1" fmla="val -53502"/>
              <a:gd name="adj2" fmla="val 47076"/>
              <a:gd name="adj3" fmla="val 16667"/>
            </a:avLst>
          </a:prstGeom>
          <a:ln w="57150"/>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Arial" panose="020B0604020202020204" pitchFamily="34" charset="0"/>
              <a:buChar char="•"/>
            </a:pPr>
            <a:r>
              <a:rPr lang="vi-VN" sz="2000" b="1" i="1" dirty="0">
                <a:latin typeface="Cambria" panose="02040503050406030204" pitchFamily="18" charset="0"/>
                <a:ea typeface="Cambria" panose="02040503050406030204" pitchFamily="18" charset="0"/>
              </a:rPr>
              <a:t>Nếu tử số bé hơn mẫu số thì phân số bé hơn 1.</a:t>
            </a:r>
            <a:endParaRPr lang="en-US" sz="2000" b="1" i="1" dirty="0">
              <a:latin typeface="Cambria" panose="02040503050406030204" pitchFamily="18" charset="0"/>
              <a:ea typeface="Cambria" panose="02040503050406030204" pitchFamily="18" charset="0"/>
            </a:endParaRPr>
          </a:p>
          <a:p>
            <a:pPr marL="285750" indent="-285750">
              <a:buFont typeface="Arial" panose="020B0604020202020204" pitchFamily="34" charset="0"/>
              <a:buChar char="•"/>
            </a:pPr>
            <a:r>
              <a:rPr lang="vi-VN" sz="2000" b="1" i="1" dirty="0">
                <a:latin typeface="Cambria" panose="02040503050406030204" pitchFamily="18" charset="0"/>
                <a:ea typeface="Cambria" panose="02040503050406030204" pitchFamily="18" charset="0"/>
              </a:rPr>
              <a:t>Nếu tử số lớn hơn mẫu số thì phân số lớn hơn 1.</a:t>
            </a:r>
            <a:endParaRPr lang="en-US" sz="2800" b="1" dirty="0">
              <a:latin typeface="Cambria" panose="02040503050406030204" pitchFamily="18" charset="0"/>
              <a:ea typeface="Cambria" panose="02040503050406030204" pitchFamily="18" charset="0"/>
            </a:endParaRPr>
          </a:p>
          <a:p>
            <a:pPr marL="285750" indent="-285750">
              <a:buFont typeface="Arial" panose="020B0604020202020204" pitchFamily="34" charset="0"/>
              <a:buChar char="•"/>
            </a:pPr>
            <a:r>
              <a:rPr lang="vi-VN" sz="2000" b="1" i="1" dirty="0">
                <a:latin typeface="Cambria" panose="02040503050406030204" pitchFamily="18" charset="0"/>
                <a:ea typeface="Cambria" panose="02040503050406030204" pitchFamily="18" charset="0"/>
              </a:rPr>
              <a:t>Nếu tử số bằng mẫu số thì phân số bằng 1.</a:t>
            </a:r>
            <a:endParaRPr lang="vi-VN" sz="2800" b="1" dirty="0">
              <a:effectLst/>
              <a:latin typeface="Cambria" panose="02040503050406030204" pitchFamily="18" charset="0"/>
              <a:ea typeface="Cambria" panose="02040503050406030204" pitchFamily="18" charset="0"/>
            </a:endParaRPr>
          </a:p>
        </p:txBody>
      </p:sp>
      <p:grpSp>
        <p:nvGrpSpPr>
          <p:cNvPr id="33" name="Group 32">
            <a:extLst>
              <a:ext uri="{FF2B5EF4-FFF2-40B4-BE49-F238E27FC236}">
                <a16:creationId xmlns:a16="http://schemas.microsoft.com/office/drawing/2014/main" id="{0B1EB7D3-FDB5-CBA5-D050-666E085D76F0}"/>
              </a:ext>
            </a:extLst>
          </p:cNvPr>
          <p:cNvGrpSpPr/>
          <p:nvPr/>
        </p:nvGrpSpPr>
        <p:grpSpPr>
          <a:xfrm>
            <a:off x="1137920" y="5029200"/>
            <a:ext cx="4104640" cy="783548"/>
            <a:chOff x="508000" y="4866640"/>
            <a:chExt cx="4104640" cy="783548"/>
          </a:xfrm>
        </p:grpSpPr>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E85BC5F8-B33B-98AC-7B6A-CA0B36D35677}"/>
                    </a:ext>
                  </a:extLst>
                </p:cNvPr>
                <p:cNvSpPr txBox="1"/>
                <p:nvPr/>
              </p:nvSpPr>
              <p:spPr>
                <a:xfrm>
                  <a:off x="508000" y="4866640"/>
                  <a:ext cx="4104640" cy="783548"/>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a) </a:t>
                  </a:r>
                  <a14:m>
                    <m:oMath xmlns:m="http://schemas.openxmlformats.org/officeDocument/2006/math">
                      <m:f>
                        <m:fPr>
                          <m:ctrlPr>
                            <a:rPr lang="en-US" sz="2800" b="1" i="1" smtClean="0">
                              <a:effectLst/>
                              <a:latin typeface="Cambria Math" panose="02040503050406030204" pitchFamily="18" charset="0"/>
                            </a:rPr>
                          </m:ctrlPr>
                        </m:fPr>
                        <m:num>
                          <m:r>
                            <m:rPr>
                              <m:nor/>
                            </m:rPr>
                            <a:rPr lang="en-US" sz="2800" b="1" i="0" smtClean="0">
                              <a:effectLst/>
                              <a:latin typeface="Cambria" panose="02040503050406030204" pitchFamily="18" charset="0"/>
                              <a:ea typeface="Cambria" panose="02040503050406030204" pitchFamily="18" charset="0"/>
                            </a:rPr>
                            <m:t>12</m:t>
                          </m:r>
                        </m:num>
                        <m:den>
                          <m:r>
                            <m:rPr>
                              <m:nor/>
                            </m:rPr>
                            <a:rPr lang="en-US" sz="2800" b="1">
                              <a:effectLst/>
                              <a:latin typeface="Cambria" panose="02040503050406030204" pitchFamily="18" charset="0"/>
                              <a:ea typeface="Cambria" panose="02040503050406030204" pitchFamily="18" charset="0"/>
                              <a:cs typeface="Times New Roman" panose="02020603050405020304" pitchFamily="18" charset="0"/>
                            </a:rPr>
                            <m:t> </m:t>
                          </m:r>
                          <m:r>
                            <m:rPr>
                              <m:nor/>
                            </m:rPr>
                            <a:rPr lang="en-US" sz="2800" b="1" i="0" smtClean="0">
                              <a:effectLst/>
                              <a:latin typeface="Cambria" panose="02040503050406030204" pitchFamily="18" charset="0"/>
                              <a:ea typeface="Cambria" panose="02040503050406030204" pitchFamily="18" charset="0"/>
                              <a:cs typeface="Times New Roman" panose="02020603050405020304" pitchFamily="18" charset="0"/>
                            </a:rPr>
                            <m:t>15</m:t>
                          </m:r>
                          <m:r>
                            <m:rPr>
                              <m:nor/>
                            </m:rPr>
                            <a:rPr lang="en-US" sz="2800" b="1">
                              <a:effectLst/>
                              <a:latin typeface="Cambria" panose="02040503050406030204" pitchFamily="18" charset="0"/>
                              <a:ea typeface="Cambria" panose="02040503050406030204" pitchFamily="18" charset="0"/>
                            </a:rPr>
                            <m:t> </m:t>
                          </m:r>
                        </m:den>
                      </m:f>
                    </m:oMath>
                  </a14:m>
                  <a:r>
                    <a:rPr lang="en-US" sz="2800" dirty="0">
                      <a:latin typeface="Cambria" panose="02040503050406030204" pitchFamily="18" charset="0"/>
                      <a:ea typeface="Cambria" panose="02040503050406030204" pitchFamily="18" charset="0"/>
                    </a:rPr>
                    <a:t> </a:t>
                  </a:r>
                </a:p>
              </p:txBody>
            </p:sp>
          </mc:Choice>
          <mc:Fallback xmlns="">
            <p:sp>
              <p:nvSpPr>
                <p:cNvPr id="30" name="TextBox 29">
                  <a:extLst>
                    <a:ext uri="{FF2B5EF4-FFF2-40B4-BE49-F238E27FC236}">
                      <a16:creationId xmlns:a16="http://schemas.microsoft.com/office/drawing/2014/main" id="{E85BC5F8-B33B-98AC-7B6A-CA0B36D35677}"/>
                    </a:ext>
                  </a:extLst>
                </p:cNvPr>
                <p:cNvSpPr txBox="1">
                  <a:spLocks noRot="1" noChangeAspect="1" noMove="1" noResize="1" noEditPoints="1" noAdjustHandles="1" noChangeArrowheads="1" noChangeShapeType="1" noTextEdit="1"/>
                </p:cNvSpPr>
                <p:nvPr/>
              </p:nvSpPr>
              <p:spPr>
                <a:xfrm>
                  <a:off x="508000" y="4866640"/>
                  <a:ext cx="4104640" cy="783548"/>
                </a:xfrm>
                <a:prstGeom prst="rect">
                  <a:avLst/>
                </a:prstGeom>
                <a:blipFill>
                  <a:blip r:embed="rId7"/>
                  <a:stretch>
                    <a:fillRect l="-3120" b="-6977"/>
                  </a:stretch>
                </a:blipFill>
              </p:spPr>
              <p:txBody>
                <a:bodyPr/>
                <a:lstStyle/>
                <a:p>
                  <a:r>
                    <a:rPr lang="en-US">
                      <a:noFill/>
                    </a:rPr>
                    <a:t> </a:t>
                  </a:r>
                </a:p>
              </p:txBody>
            </p:sp>
          </mc:Fallback>
        </mc:AlternateContent>
        <p:sp>
          <p:nvSpPr>
            <p:cNvPr id="31" name="Rectangle 30">
              <a:extLst>
                <a:ext uri="{FF2B5EF4-FFF2-40B4-BE49-F238E27FC236}">
                  <a16:creationId xmlns:a16="http://schemas.microsoft.com/office/drawing/2014/main" id="{701234C9-3B55-BDFB-7F86-3896BB996C17}"/>
                </a:ext>
              </a:extLst>
            </p:cNvPr>
            <p:cNvSpPr/>
            <p:nvPr/>
          </p:nvSpPr>
          <p:spPr>
            <a:xfrm>
              <a:off x="1645920" y="5019040"/>
              <a:ext cx="497840" cy="508000"/>
            </a:xfrm>
            <a:prstGeom prst="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latin typeface="Cambria" panose="02040503050406030204" pitchFamily="18" charset="0"/>
                  <a:ea typeface="Cambria" panose="02040503050406030204" pitchFamily="18" charset="0"/>
                </a:rPr>
                <a:t>?</a:t>
              </a:r>
            </a:p>
          </p:txBody>
        </p:sp>
        <p:sp>
          <p:nvSpPr>
            <p:cNvPr id="32" name="TextBox 31">
              <a:extLst>
                <a:ext uri="{FF2B5EF4-FFF2-40B4-BE49-F238E27FC236}">
                  <a16:creationId xmlns:a16="http://schemas.microsoft.com/office/drawing/2014/main" id="{0619334D-4601-304E-D2EC-4CF49BF384F9}"/>
                </a:ext>
              </a:extLst>
            </p:cNvPr>
            <p:cNvSpPr txBox="1"/>
            <p:nvPr/>
          </p:nvSpPr>
          <p:spPr>
            <a:xfrm>
              <a:off x="2143760" y="4958080"/>
              <a:ext cx="924560" cy="646331"/>
            </a:xfrm>
            <a:prstGeom prst="rect">
              <a:avLst/>
            </a:prstGeom>
            <a:noFill/>
          </p:spPr>
          <p:txBody>
            <a:bodyPr wrap="square" rtlCol="0">
              <a:spAutoFit/>
            </a:bodyPr>
            <a:lstStyle/>
            <a:p>
              <a:r>
                <a:rPr lang="en-US" sz="3600" dirty="0">
                  <a:latin typeface="Cambria" panose="02040503050406030204" pitchFamily="18" charset="0"/>
                  <a:ea typeface="Cambria" panose="02040503050406030204" pitchFamily="18" charset="0"/>
                </a:rPr>
                <a:t>1</a:t>
              </a:r>
            </a:p>
          </p:txBody>
        </p:sp>
      </p:grpSp>
      <p:grpSp>
        <p:nvGrpSpPr>
          <p:cNvPr id="34" name="Group 33">
            <a:extLst>
              <a:ext uri="{FF2B5EF4-FFF2-40B4-BE49-F238E27FC236}">
                <a16:creationId xmlns:a16="http://schemas.microsoft.com/office/drawing/2014/main" id="{8A9EC7B2-50DF-5D2A-BDE1-3D49D37AF1FF}"/>
              </a:ext>
            </a:extLst>
          </p:cNvPr>
          <p:cNvGrpSpPr/>
          <p:nvPr/>
        </p:nvGrpSpPr>
        <p:grpSpPr>
          <a:xfrm>
            <a:off x="3799840" y="5008880"/>
            <a:ext cx="4104640" cy="785856"/>
            <a:chOff x="508000" y="4866640"/>
            <a:chExt cx="4104640" cy="785856"/>
          </a:xfrm>
        </p:grpSpPr>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6A781FB9-F362-4DCD-5A77-C68A97773E2B}"/>
                    </a:ext>
                  </a:extLst>
                </p:cNvPr>
                <p:cNvSpPr txBox="1"/>
                <p:nvPr/>
              </p:nvSpPr>
              <p:spPr>
                <a:xfrm>
                  <a:off x="508000" y="4866640"/>
                  <a:ext cx="4104640" cy="785856"/>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b) </a:t>
                  </a:r>
                  <a14:m>
                    <m:oMath xmlns:m="http://schemas.openxmlformats.org/officeDocument/2006/math">
                      <m:f>
                        <m:fPr>
                          <m:ctrlPr>
                            <a:rPr lang="en-US" sz="2800" b="1" i="1" smtClean="0">
                              <a:effectLst/>
                              <a:latin typeface="Cambria Math" panose="02040503050406030204" pitchFamily="18" charset="0"/>
                            </a:rPr>
                          </m:ctrlPr>
                        </m:fPr>
                        <m:num>
                          <m:r>
                            <m:rPr>
                              <m:nor/>
                            </m:rPr>
                            <a:rPr lang="en-US" sz="2800" b="1" i="0" smtClean="0">
                              <a:effectLst/>
                              <a:latin typeface="Cambria Math" panose="02040503050406030204" pitchFamily="18" charset="0"/>
                            </a:rPr>
                            <m:t>9</m:t>
                          </m:r>
                        </m:num>
                        <m:den>
                          <m:r>
                            <m:rPr>
                              <m:nor/>
                            </m:rPr>
                            <a:rPr lang="en-US" sz="2800" b="1">
                              <a:effectLst/>
                              <a:latin typeface="Cambria" panose="02040503050406030204" pitchFamily="18" charset="0"/>
                              <a:ea typeface="Cambria" panose="02040503050406030204" pitchFamily="18" charset="0"/>
                              <a:cs typeface="Times New Roman" panose="02020603050405020304" pitchFamily="18" charset="0"/>
                            </a:rPr>
                            <m:t> </m:t>
                          </m:r>
                          <m:r>
                            <m:rPr>
                              <m:nor/>
                            </m:rPr>
                            <a:rPr lang="en-US" sz="2800" b="1" i="0" smtClean="0">
                              <a:effectLst/>
                              <a:latin typeface="Cambria" panose="02040503050406030204" pitchFamily="18" charset="0"/>
                              <a:ea typeface="Cambria" panose="02040503050406030204" pitchFamily="18" charset="0"/>
                              <a:cs typeface="Times New Roman" panose="02020603050405020304" pitchFamily="18" charset="0"/>
                            </a:rPr>
                            <m:t>7</m:t>
                          </m:r>
                          <m:r>
                            <m:rPr>
                              <m:nor/>
                            </m:rPr>
                            <a:rPr lang="en-US" sz="2800" b="1">
                              <a:effectLst/>
                              <a:latin typeface="Cambria" panose="02040503050406030204" pitchFamily="18" charset="0"/>
                              <a:ea typeface="Cambria" panose="02040503050406030204" pitchFamily="18" charset="0"/>
                            </a:rPr>
                            <m:t> </m:t>
                          </m:r>
                        </m:den>
                      </m:f>
                    </m:oMath>
                  </a14:m>
                  <a:r>
                    <a:rPr lang="en-US" sz="2800" dirty="0">
                      <a:latin typeface="Cambria" panose="02040503050406030204" pitchFamily="18" charset="0"/>
                      <a:ea typeface="Cambria" panose="02040503050406030204" pitchFamily="18" charset="0"/>
                    </a:rPr>
                    <a:t> </a:t>
                  </a:r>
                </a:p>
              </p:txBody>
            </p:sp>
          </mc:Choice>
          <mc:Fallback xmlns="">
            <p:sp>
              <p:nvSpPr>
                <p:cNvPr id="35" name="TextBox 34">
                  <a:extLst>
                    <a:ext uri="{FF2B5EF4-FFF2-40B4-BE49-F238E27FC236}">
                      <a16:creationId xmlns:a16="http://schemas.microsoft.com/office/drawing/2014/main" id="{6A781FB9-F362-4DCD-5A77-C68A97773E2B}"/>
                    </a:ext>
                  </a:extLst>
                </p:cNvPr>
                <p:cNvSpPr txBox="1">
                  <a:spLocks noRot="1" noChangeAspect="1" noMove="1" noResize="1" noEditPoints="1" noAdjustHandles="1" noChangeArrowheads="1" noChangeShapeType="1" noTextEdit="1"/>
                </p:cNvSpPr>
                <p:nvPr/>
              </p:nvSpPr>
              <p:spPr>
                <a:xfrm>
                  <a:off x="508000" y="4866640"/>
                  <a:ext cx="4104640" cy="785856"/>
                </a:xfrm>
                <a:prstGeom prst="rect">
                  <a:avLst/>
                </a:prstGeom>
                <a:blipFill>
                  <a:blip r:embed="rId8"/>
                  <a:stretch>
                    <a:fillRect l="-2967" b="-6977"/>
                  </a:stretch>
                </a:blipFill>
              </p:spPr>
              <p:txBody>
                <a:bodyPr/>
                <a:lstStyle/>
                <a:p>
                  <a:r>
                    <a:rPr lang="en-US">
                      <a:noFill/>
                    </a:rPr>
                    <a:t> </a:t>
                  </a:r>
                </a:p>
              </p:txBody>
            </p:sp>
          </mc:Fallback>
        </mc:AlternateContent>
        <p:sp>
          <p:nvSpPr>
            <p:cNvPr id="36" name="Rectangle 35">
              <a:extLst>
                <a:ext uri="{FF2B5EF4-FFF2-40B4-BE49-F238E27FC236}">
                  <a16:creationId xmlns:a16="http://schemas.microsoft.com/office/drawing/2014/main" id="{72ED0112-3E49-A19C-615B-2A8D4913169A}"/>
                </a:ext>
              </a:extLst>
            </p:cNvPr>
            <p:cNvSpPr/>
            <p:nvPr/>
          </p:nvSpPr>
          <p:spPr>
            <a:xfrm>
              <a:off x="1554480" y="5008880"/>
              <a:ext cx="497840" cy="508000"/>
            </a:xfrm>
            <a:prstGeom prst="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latin typeface="Cambria" panose="02040503050406030204" pitchFamily="18" charset="0"/>
                  <a:ea typeface="Cambria" panose="02040503050406030204" pitchFamily="18" charset="0"/>
                </a:rPr>
                <a:t>?</a:t>
              </a:r>
            </a:p>
          </p:txBody>
        </p:sp>
        <p:sp>
          <p:nvSpPr>
            <p:cNvPr id="37" name="TextBox 36">
              <a:extLst>
                <a:ext uri="{FF2B5EF4-FFF2-40B4-BE49-F238E27FC236}">
                  <a16:creationId xmlns:a16="http://schemas.microsoft.com/office/drawing/2014/main" id="{395DF231-3ACE-CD52-134F-038E2232FFF2}"/>
                </a:ext>
              </a:extLst>
            </p:cNvPr>
            <p:cNvSpPr txBox="1"/>
            <p:nvPr/>
          </p:nvSpPr>
          <p:spPr>
            <a:xfrm>
              <a:off x="2092960" y="4958080"/>
              <a:ext cx="924560" cy="646331"/>
            </a:xfrm>
            <a:prstGeom prst="rect">
              <a:avLst/>
            </a:prstGeom>
            <a:noFill/>
          </p:spPr>
          <p:txBody>
            <a:bodyPr wrap="square" rtlCol="0">
              <a:spAutoFit/>
            </a:bodyPr>
            <a:lstStyle/>
            <a:p>
              <a:r>
                <a:rPr lang="en-US" sz="3600" dirty="0">
                  <a:latin typeface="Cambria" panose="02040503050406030204" pitchFamily="18" charset="0"/>
                  <a:ea typeface="Cambria" panose="02040503050406030204" pitchFamily="18" charset="0"/>
                </a:rPr>
                <a:t>1</a:t>
              </a:r>
            </a:p>
          </p:txBody>
        </p:sp>
      </p:grpSp>
      <p:grpSp>
        <p:nvGrpSpPr>
          <p:cNvPr id="38" name="Group 37">
            <a:extLst>
              <a:ext uri="{FF2B5EF4-FFF2-40B4-BE49-F238E27FC236}">
                <a16:creationId xmlns:a16="http://schemas.microsoft.com/office/drawing/2014/main" id="{C339FA77-3DFE-DCF2-8817-6FF09527F104}"/>
              </a:ext>
            </a:extLst>
          </p:cNvPr>
          <p:cNvGrpSpPr/>
          <p:nvPr/>
        </p:nvGrpSpPr>
        <p:grpSpPr>
          <a:xfrm>
            <a:off x="6380480" y="4998720"/>
            <a:ext cx="4104640" cy="780855"/>
            <a:chOff x="508000" y="4866640"/>
            <a:chExt cx="4104640" cy="780855"/>
          </a:xfrm>
        </p:grpSpPr>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2698F9F1-A19B-A774-C638-6BF2B38DFC5D}"/>
                    </a:ext>
                  </a:extLst>
                </p:cNvPr>
                <p:cNvSpPr txBox="1"/>
                <p:nvPr/>
              </p:nvSpPr>
              <p:spPr>
                <a:xfrm>
                  <a:off x="508000" y="4866640"/>
                  <a:ext cx="4104640" cy="780855"/>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c) </a:t>
                  </a:r>
                  <a14:m>
                    <m:oMath xmlns:m="http://schemas.openxmlformats.org/officeDocument/2006/math">
                      <m:f>
                        <m:fPr>
                          <m:ctrlPr>
                            <a:rPr lang="en-US" sz="2800" b="1" i="1" smtClean="0">
                              <a:effectLst/>
                              <a:latin typeface="Cambria Math" panose="02040503050406030204" pitchFamily="18" charset="0"/>
                            </a:rPr>
                          </m:ctrlPr>
                        </m:fPr>
                        <m:num>
                          <m:r>
                            <m:rPr>
                              <m:nor/>
                            </m:rPr>
                            <a:rPr lang="en-US" sz="2800" b="1" i="0" smtClean="0">
                              <a:effectLst/>
                              <a:latin typeface="Cambria Math" panose="02040503050406030204" pitchFamily="18" charset="0"/>
                            </a:rPr>
                            <m:t>3</m:t>
                          </m:r>
                        </m:num>
                        <m:den>
                          <m:r>
                            <m:rPr>
                              <m:nor/>
                            </m:rPr>
                            <a:rPr lang="en-US" sz="2800" b="1">
                              <a:effectLst/>
                              <a:latin typeface="Cambria" panose="02040503050406030204" pitchFamily="18" charset="0"/>
                              <a:ea typeface="Cambria" panose="02040503050406030204" pitchFamily="18" charset="0"/>
                              <a:cs typeface="Times New Roman" panose="02020603050405020304" pitchFamily="18" charset="0"/>
                            </a:rPr>
                            <m:t> </m:t>
                          </m:r>
                          <m:r>
                            <m:rPr>
                              <m:nor/>
                            </m:rPr>
                            <a:rPr lang="en-US" sz="2800" b="1" i="0" smtClean="0">
                              <a:effectLst/>
                              <a:latin typeface="Cambria" panose="02040503050406030204" pitchFamily="18" charset="0"/>
                              <a:ea typeface="Cambria" panose="02040503050406030204" pitchFamily="18" charset="0"/>
                              <a:cs typeface="Times New Roman" panose="02020603050405020304" pitchFamily="18" charset="0"/>
                            </a:rPr>
                            <m:t>3</m:t>
                          </m:r>
                          <m:r>
                            <m:rPr>
                              <m:nor/>
                            </m:rPr>
                            <a:rPr lang="en-US" sz="2800" b="1">
                              <a:effectLst/>
                              <a:latin typeface="Cambria" panose="02040503050406030204" pitchFamily="18" charset="0"/>
                              <a:ea typeface="Cambria" panose="02040503050406030204" pitchFamily="18" charset="0"/>
                            </a:rPr>
                            <m:t> </m:t>
                          </m:r>
                        </m:den>
                      </m:f>
                    </m:oMath>
                  </a14:m>
                  <a:r>
                    <a:rPr lang="en-US" sz="2800" dirty="0">
                      <a:latin typeface="Cambria" panose="02040503050406030204" pitchFamily="18" charset="0"/>
                      <a:ea typeface="Cambria" panose="02040503050406030204" pitchFamily="18" charset="0"/>
                    </a:rPr>
                    <a:t> </a:t>
                  </a:r>
                </a:p>
              </p:txBody>
            </p:sp>
          </mc:Choice>
          <mc:Fallback xmlns="">
            <p:sp>
              <p:nvSpPr>
                <p:cNvPr id="39" name="TextBox 38">
                  <a:extLst>
                    <a:ext uri="{FF2B5EF4-FFF2-40B4-BE49-F238E27FC236}">
                      <a16:creationId xmlns:a16="http://schemas.microsoft.com/office/drawing/2014/main" id="{2698F9F1-A19B-A774-C638-6BF2B38DFC5D}"/>
                    </a:ext>
                  </a:extLst>
                </p:cNvPr>
                <p:cNvSpPr txBox="1">
                  <a:spLocks noRot="1" noChangeAspect="1" noMove="1" noResize="1" noEditPoints="1" noAdjustHandles="1" noChangeArrowheads="1" noChangeShapeType="1" noTextEdit="1"/>
                </p:cNvSpPr>
                <p:nvPr/>
              </p:nvSpPr>
              <p:spPr>
                <a:xfrm>
                  <a:off x="508000" y="4866640"/>
                  <a:ext cx="4104640" cy="780855"/>
                </a:xfrm>
                <a:prstGeom prst="rect">
                  <a:avLst/>
                </a:prstGeom>
                <a:blipFill>
                  <a:blip r:embed="rId9"/>
                  <a:stretch>
                    <a:fillRect l="-3120" b="-7813"/>
                  </a:stretch>
                </a:blipFill>
              </p:spPr>
              <p:txBody>
                <a:bodyPr/>
                <a:lstStyle/>
                <a:p>
                  <a:r>
                    <a:rPr lang="en-US">
                      <a:noFill/>
                    </a:rPr>
                    <a:t> </a:t>
                  </a:r>
                </a:p>
              </p:txBody>
            </p:sp>
          </mc:Fallback>
        </mc:AlternateContent>
        <p:sp>
          <p:nvSpPr>
            <p:cNvPr id="40" name="Rectangle 39">
              <a:extLst>
                <a:ext uri="{FF2B5EF4-FFF2-40B4-BE49-F238E27FC236}">
                  <a16:creationId xmlns:a16="http://schemas.microsoft.com/office/drawing/2014/main" id="{C7D1EB09-E307-3EF4-F76C-379103DF67CD}"/>
                </a:ext>
              </a:extLst>
            </p:cNvPr>
            <p:cNvSpPr/>
            <p:nvPr/>
          </p:nvSpPr>
          <p:spPr>
            <a:xfrm>
              <a:off x="1554480" y="5008880"/>
              <a:ext cx="497840" cy="508000"/>
            </a:xfrm>
            <a:prstGeom prst="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latin typeface="Cambria" panose="02040503050406030204" pitchFamily="18" charset="0"/>
                  <a:ea typeface="Cambria" panose="02040503050406030204" pitchFamily="18" charset="0"/>
                </a:rPr>
                <a:t>?</a:t>
              </a:r>
            </a:p>
          </p:txBody>
        </p:sp>
        <p:sp>
          <p:nvSpPr>
            <p:cNvPr id="41" name="TextBox 40">
              <a:extLst>
                <a:ext uri="{FF2B5EF4-FFF2-40B4-BE49-F238E27FC236}">
                  <a16:creationId xmlns:a16="http://schemas.microsoft.com/office/drawing/2014/main" id="{DBA18DBB-5F70-CA50-B3A9-B9FE80518649}"/>
                </a:ext>
              </a:extLst>
            </p:cNvPr>
            <p:cNvSpPr txBox="1"/>
            <p:nvPr/>
          </p:nvSpPr>
          <p:spPr>
            <a:xfrm>
              <a:off x="2092960" y="4958080"/>
              <a:ext cx="924560" cy="646331"/>
            </a:xfrm>
            <a:prstGeom prst="rect">
              <a:avLst/>
            </a:prstGeom>
            <a:noFill/>
          </p:spPr>
          <p:txBody>
            <a:bodyPr wrap="square" rtlCol="0">
              <a:spAutoFit/>
            </a:bodyPr>
            <a:lstStyle/>
            <a:p>
              <a:r>
                <a:rPr lang="en-US" sz="3600" dirty="0">
                  <a:latin typeface="Cambria" panose="02040503050406030204" pitchFamily="18" charset="0"/>
                  <a:ea typeface="Cambria" panose="02040503050406030204" pitchFamily="18" charset="0"/>
                </a:rPr>
                <a:t>1</a:t>
              </a:r>
            </a:p>
          </p:txBody>
        </p:sp>
      </p:grpSp>
      <p:grpSp>
        <p:nvGrpSpPr>
          <p:cNvPr id="43" name="Group 42">
            <a:extLst>
              <a:ext uri="{FF2B5EF4-FFF2-40B4-BE49-F238E27FC236}">
                <a16:creationId xmlns:a16="http://schemas.microsoft.com/office/drawing/2014/main" id="{6A0FE614-3F5B-0E45-68B0-38D612B1B644}"/>
              </a:ext>
            </a:extLst>
          </p:cNvPr>
          <p:cNvGrpSpPr/>
          <p:nvPr/>
        </p:nvGrpSpPr>
        <p:grpSpPr>
          <a:xfrm>
            <a:off x="8829040" y="4968240"/>
            <a:ext cx="4104640" cy="783099"/>
            <a:chOff x="508000" y="4866640"/>
            <a:chExt cx="4104640" cy="783099"/>
          </a:xfrm>
        </p:grpSpPr>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A8D53F91-758C-2DCC-A8E7-82134DA3FFE4}"/>
                    </a:ext>
                  </a:extLst>
                </p:cNvPr>
                <p:cNvSpPr txBox="1"/>
                <p:nvPr/>
              </p:nvSpPr>
              <p:spPr>
                <a:xfrm>
                  <a:off x="508000" y="4866640"/>
                  <a:ext cx="4104640" cy="783099"/>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d) </a:t>
                  </a:r>
                  <a14:m>
                    <m:oMath xmlns:m="http://schemas.openxmlformats.org/officeDocument/2006/math">
                      <m:f>
                        <m:fPr>
                          <m:ctrlPr>
                            <a:rPr lang="en-US" sz="2800" b="1" i="1" smtClean="0">
                              <a:effectLst/>
                              <a:latin typeface="Cambria Math" panose="02040503050406030204" pitchFamily="18" charset="0"/>
                            </a:rPr>
                          </m:ctrlPr>
                        </m:fPr>
                        <m:num>
                          <m:r>
                            <m:rPr>
                              <m:nor/>
                            </m:rPr>
                            <a:rPr lang="en-US" sz="2800" b="1" i="0" smtClean="0">
                              <a:effectLst/>
                              <a:latin typeface="Cambria Math" panose="02040503050406030204" pitchFamily="18" charset="0"/>
                            </a:rPr>
                            <m:t>99</m:t>
                          </m:r>
                        </m:num>
                        <m:den>
                          <m:r>
                            <m:rPr>
                              <m:nor/>
                            </m:rPr>
                            <a:rPr lang="en-US" sz="2800" b="1">
                              <a:effectLst/>
                              <a:latin typeface="Cambria" panose="02040503050406030204" pitchFamily="18" charset="0"/>
                              <a:ea typeface="Cambria" panose="02040503050406030204" pitchFamily="18" charset="0"/>
                              <a:cs typeface="Times New Roman" panose="02020603050405020304" pitchFamily="18" charset="0"/>
                            </a:rPr>
                            <m:t> </m:t>
                          </m:r>
                          <m:r>
                            <m:rPr>
                              <m:nor/>
                            </m:rPr>
                            <a:rPr lang="en-US" sz="2800" b="1" i="0" smtClean="0">
                              <a:effectLst/>
                              <a:latin typeface="Cambria" panose="02040503050406030204" pitchFamily="18" charset="0"/>
                              <a:ea typeface="Cambria" panose="02040503050406030204" pitchFamily="18" charset="0"/>
                              <a:cs typeface="Times New Roman" panose="02020603050405020304" pitchFamily="18" charset="0"/>
                            </a:rPr>
                            <m:t>100</m:t>
                          </m:r>
                          <m:r>
                            <m:rPr>
                              <m:nor/>
                            </m:rPr>
                            <a:rPr lang="en-US" sz="2800" b="1">
                              <a:effectLst/>
                              <a:latin typeface="Cambria" panose="02040503050406030204" pitchFamily="18" charset="0"/>
                              <a:ea typeface="Cambria" panose="02040503050406030204" pitchFamily="18" charset="0"/>
                            </a:rPr>
                            <m:t> </m:t>
                          </m:r>
                        </m:den>
                      </m:f>
                    </m:oMath>
                  </a14:m>
                  <a:r>
                    <a:rPr lang="en-US" sz="2800" dirty="0">
                      <a:latin typeface="Cambria" panose="02040503050406030204" pitchFamily="18" charset="0"/>
                      <a:ea typeface="Cambria" panose="02040503050406030204" pitchFamily="18" charset="0"/>
                    </a:rPr>
                    <a:t> </a:t>
                  </a:r>
                </a:p>
              </p:txBody>
            </p:sp>
          </mc:Choice>
          <mc:Fallback xmlns="">
            <p:sp>
              <p:nvSpPr>
                <p:cNvPr id="44" name="TextBox 43">
                  <a:extLst>
                    <a:ext uri="{FF2B5EF4-FFF2-40B4-BE49-F238E27FC236}">
                      <a16:creationId xmlns:a16="http://schemas.microsoft.com/office/drawing/2014/main" id="{A8D53F91-758C-2DCC-A8E7-82134DA3FFE4}"/>
                    </a:ext>
                  </a:extLst>
                </p:cNvPr>
                <p:cNvSpPr txBox="1">
                  <a:spLocks noRot="1" noChangeAspect="1" noMove="1" noResize="1" noEditPoints="1" noAdjustHandles="1" noChangeArrowheads="1" noChangeShapeType="1" noTextEdit="1"/>
                </p:cNvSpPr>
                <p:nvPr/>
              </p:nvSpPr>
              <p:spPr>
                <a:xfrm>
                  <a:off x="508000" y="4866640"/>
                  <a:ext cx="4104640" cy="783099"/>
                </a:xfrm>
                <a:prstGeom prst="rect">
                  <a:avLst/>
                </a:prstGeom>
                <a:blipFill>
                  <a:blip r:embed="rId10"/>
                  <a:stretch>
                    <a:fillRect l="-2967" b="-7813"/>
                  </a:stretch>
                </a:blipFill>
              </p:spPr>
              <p:txBody>
                <a:bodyPr/>
                <a:lstStyle/>
                <a:p>
                  <a:r>
                    <a:rPr lang="en-US">
                      <a:noFill/>
                    </a:rPr>
                    <a:t> </a:t>
                  </a:r>
                </a:p>
              </p:txBody>
            </p:sp>
          </mc:Fallback>
        </mc:AlternateContent>
        <p:sp>
          <p:nvSpPr>
            <p:cNvPr id="45" name="Rectangle 44">
              <a:extLst>
                <a:ext uri="{FF2B5EF4-FFF2-40B4-BE49-F238E27FC236}">
                  <a16:creationId xmlns:a16="http://schemas.microsoft.com/office/drawing/2014/main" id="{6649A8D9-D72A-A5B6-11A0-D766A825B89C}"/>
                </a:ext>
              </a:extLst>
            </p:cNvPr>
            <p:cNvSpPr/>
            <p:nvPr/>
          </p:nvSpPr>
          <p:spPr>
            <a:xfrm>
              <a:off x="1869440" y="4988560"/>
              <a:ext cx="497840" cy="508000"/>
            </a:xfrm>
            <a:prstGeom prst="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latin typeface="Cambria" panose="02040503050406030204" pitchFamily="18" charset="0"/>
                  <a:ea typeface="Cambria" panose="02040503050406030204" pitchFamily="18" charset="0"/>
                </a:rPr>
                <a:t>?</a:t>
              </a:r>
            </a:p>
          </p:txBody>
        </p:sp>
        <p:sp>
          <p:nvSpPr>
            <p:cNvPr id="46" name="TextBox 45">
              <a:extLst>
                <a:ext uri="{FF2B5EF4-FFF2-40B4-BE49-F238E27FC236}">
                  <a16:creationId xmlns:a16="http://schemas.microsoft.com/office/drawing/2014/main" id="{086BA61F-5DEA-7D36-C4A7-9D3E834D76EC}"/>
                </a:ext>
              </a:extLst>
            </p:cNvPr>
            <p:cNvSpPr txBox="1"/>
            <p:nvPr/>
          </p:nvSpPr>
          <p:spPr>
            <a:xfrm>
              <a:off x="2387600" y="4917440"/>
              <a:ext cx="924560" cy="646331"/>
            </a:xfrm>
            <a:prstGeom prst="rect">
              <a:avLst/>
            </a:prstGeom>
            <a:noFill/>
          </p:spPr>
          <p:txBody>
            <a:bodyPr wrap="square" rtlCol="0">
              <a:spAutoFit/>
            </a:bodyPr>
            <a:lstStyle/>
            <a:p>
              <a:r>
                <a:rPr lang="en-US" sz="3600" dirty="0">
                  <a:latin typeface="Cambria" panose="02040503050406030204" pitchFamily="18" charset="0"/>
                  <a:ea typeface="Cambria" panose="02040503050406030204" pitchFamily="18" charset="0"/>
                </a:rPr>
                <a:t>1</a:t>
              </a:r>
            </a:p>
          </p:txBody>
        </p:sp>
      </p:grpSp>
      <p:sp>
        <p:nvSpPr>
          <p:cNvPr id="47" name="Rectangle 46">
            <a:extLst>
              <a:ext uri="{FF2B5EF4-FFF2-40B4-BE49-F238E27FC236}">
                <a16:creationId xmlns:a16="http://schemas.microsoft.com/office/drawing/2014/main" id="{380970CD-6E2E-B983-3495-65C810AD7813}"/>
              </a:ext>
            </a:extLst>
          </p:cNvPr>
          <p:cNvSpPr/>
          <p:nvPr/>
        </p:nvSpPr>
        <p:spPr>
          <a:xfrm>
            <a:off x="2286000" y="5191760"/>
            <a:ext cx="497840" cy="508000"/>
          </a:xfrm>
          <a:prstGeom prst="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solidFill>
                  <a:srgbClr val="FF0000"/>
                </a:solidFill>
                <a:latin typeface="Cambria" panose="02040503050406030204" pitchFamily="18" charset="0"/>
                <a:ea typeface="Cambria" panose="02040503050406030204" pitchFamily="18" charset="0"/>
              </a:rPr>
              <a:t>&lt;</a:t>
            </a:r>
          </a:p>
        </p:txBody>
      </p:sp>
      <p:sp>
        <p:nvSpPr>
          <p:cNvPr id="48" name="Rectangle 47">
            <a:extLst>
              <a:ext uri="{FF2B5EF4-FFF2-40B4-BE49-F238E27FC236}">
                <a16:creationId xmlns:a16="http://schemas.microsoft.com/office/drawing/2014/main" id="{5CC25AC5-F51F-2852-BE62-6FFC9B278E3F}"/>
              </a:ext>
            </a:extLst>
          </p:cNvPr>
          <p:cNvSpPr/>
          <p:nvPr/>
        </p:nvSpPr>
        <p:spPr>
          <a:xfrm>
            <a:off x="4826000" y="5161280"/>
            <a:ext cx="497840" cy="508000"/>
          </a:xfrm>
          <a:prstGeom prst="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solidFill>
                  <a:srgbClr val="FF0000"/>
                </a:solidFill>
                <a:latin typeface="Cambria" panose="02040503050406030204" pitchFamily="18" charset="0"/>
                <a:ea typeface="Cambria" panose="02040503050406030204" pitchFamily="18" charset="0"/>
              </a:rPr>
              <a:t>&gt;</a:t>
            </a:r>
          </a:p>
        </p:txBody>
      </p:sp>
      <p:sp>
        <p:nvSpPr>
          <p:cNvPr id="49" name="Rectangle 48">
            <a:extLst>
              <a:ext uri="{FF2B5EF4-FFF2-40B4-BE49-F238E27FC236}">
                <a16:creationId xmlns:a16="http://schemas.microsoft.com/office/drawing/2014/main" id="{F8172DE6-0D4F-7617-6651-622520917058}"/>
              </a:ext>
            </a:extLst>
          </p:cNvPr>
          <p:cNvSpPr/>
          <p:nvPr/>
        </p:nvSpPr>
        <p:spPr>
          <a:xfrm>
            <a:off x="7426960" y="5140960"/>
            <a:ext cx="497840" cy="508000"/>
          </a:xfrm>
          <a:prstGeom prst="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solidFill>
                  <a:srgbClr val="FF0000"/>
                </a:solidFill>
                <a:latin typeface="Cambria" panose="02040503050406030204" pitchFamily="18" charset="0"/>
                <a:ea typeface="Cambria" panose="02040503050406030204" pitchFamily="18" charset="0"/>
              </a:rPr>
              <a:t>=</a:t>
            </a:r>
          </a:p>
        </p:txBody>
      </p:sp>
      <p:sp>
        <p:nvSpPr>
          <p:cNvPr id="50" name="Rectangle 49">
            <a:extLst>
              <a:ext uri="{FF2B5EF4-FFF2-40B4-BE49-F238E27FC236}">
                <a16:creationId xmlns:a16="http://schemas.microsoft.com/office/drawing/2014/main" id="{0E2FC321-C98E-3972-D7BA-8B8BD0401E59}"/>
              </a:ext>
            </a:extLst>
          </p:cNvPr>
          <p:cNvSpPr/>
          <p:nvPr/>
        </p:nvSpPr>
        <p:spPr>
          <a:xfrm>
            <a:off x="10200640" y="5090160"/>
            <a:ext cx="497840" cy="508000"/>
          </a:xfrm>
          <a:prstGeom prst="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solidFill>
                  <a:srgbClr val="FF0000"/>
                </a:solidFill>
                <a:latin typeface="Cambria" panose="02040503050406030204" pitchFamily="18" charset="0"/>
                <a:ea typeface="Cambria" panose="02040503050406030204" pitchFamily="18" charset="0"/>
              </a:rPr>
              <a:t>&lt;</a:t>
            </a:r>
          </a:p>
        </p:txBody>
      </p:sp>
    </p:spTree>
    <p:extLst>
      <p:ext uri="{BB962C8B-B14F-4D97-AF65-F5344CB8AC3E}">
        <p14:creationId xmlns:p14="http://schemas.microsoft.com/office/powerpoint/2010/main" val="10459354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Effect transition="in" filter="barn(inVertical)">
                                      <p:cBhvr>
                                        <p:cTn id="19" dur="500"/>
                                        <p:tgtEl>
                                          <p:spTgt spid="8">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4">
                                            <p:txEl>
                                              <p:pRg st="0" end="0"/>
                                            </p:txEl>
                                          </p:spTgt>
                                        </p:tgtEl>
                                        <p:attrNameLst>
                                          <p:attrName>style.visibility</p:attrName>
                                        </p:attrNameLst>
                                      </p:cBhvr>
                                      <p:to>
                                        <p:strVal val="visible"/>
                                      </p:to>
                                    </p:set>
                                    <p:animEffect transition="in" filter="barn(inVertical)">
                                      <p:cBhvr>
                                        <p:cTn id="24" dur="500"/>
                                        <p:tgtEl>
                                          <p:spTgt spid="14">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5">
                                            <p:txEl>
                                              <p:pRg st="0" end="0"/>
                                            </p:txEl>
                                          </p:spTgt>
                                        </p:tgtEl>
                                        <p:attrNameLst>
                                          <p:attrName>style.visibility</p:attrName>
                                        </p:attrNameLst>
                                      </p:cBhvr>
                                      <p:to>
                                        <p:strVal val="visible"/>
                                      </p:to>
                                    </p:set>
                                    <p:animEffect transition="in" filter="barn(inVertical)">
                                      <p:cBhvr>
                                        <p:cTn id="29" dur="500"/>
                                        <p:tgtEl>
                                          <p:spTgt spid="15">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24">
                                            <p:txEl>
                                              <p:pRg st="0" end="0"/>
                                            </p:txEl>
                                          </p:spTgt>
                                        </p:tgtEl>
                                        <p:attrNameLst>
                                          <p:attrName>style.visibility</p:attrName>
                                        </p:attrNameLst>
                                      </p:cBhvr>
                                      <p:to>
                                        <p:strVal val="visible"/>
                                      </p:to>
                                    </p:set>
                                    <p:animEffect transition="in" filter="barn(inVertical)">
                                      <p:cBhvr>
                                        <p:cTn id="34" dur="500"/>
                                        <p:tgtEl>
                                          <p:spTgt spid="24">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barn(inVertical)">
                                      <p:cBhvr>
                                        <p:cTn id="39" dur="500"/>
                                        <p:tgtEl>
                                          <p:spTgt spid="27"/>
                                        </p:tgtEl>
                                      </p:cBhvr>
                                    </p:animEffect>
                                  </p:childTnLst>
                                </p:cTn>
                              </p:par>
                              <p:par>
                                <p:cTn id="40" presetID="16" presetClass="entr" presetSubtype="21" fill="hold" nodeType="with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barn(inVertical)">
                                      <p:cBhvr>
                                        <p:cTn id="42" dur="500"/>
                                        <p:tgtEl>
                                          <p:spTgt spid="2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down)">
                                      <p:cBhvr>
                                        <p:cTn id="47" dur="500"/>
                                        <p:tgtEl>
                                          <p:spTgt spid="33"/>
                                        </p:tgtEl>
                                      </p:cBhvr>
                                    </p:animEffect>
                                  </p:childTnLst>
                                </p:cTn>
                              </p:par>
                              <p:par>
                                <p:cTn id="48" presetID="22" presetClass="entr" presetSubtype="4" fill="hold" nodeType="with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wipe(down)">
                                      <p:cBhvr>
                                        <p:cTn id="50" dur="500"/>
                                        <p:tgtEl>
                                          <p:spTgt spid="34"/>
                                        </p:tgtEl>
                                      </p:cBhvr>
                                    </p:animEffect>
                                  </p:childTnLst>
                                </p:cTn>
                              </p:par>
                              <p:par>
                                <p:cTn id="51" presetID="22" presetClass="entr" presetSubtype="4" fill="hold" nodeType="with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wipe(down)">
                                      <p:cBhvr>
                                        <p:cTn id="53" dur="500"/>
                                        <p:tgtEl>
                                          <p:spTgt spid="38"/>
                                        </p:tgtEl>
                                      </p:cBhvr>
                                    </p:animEffect>
                                  </p:childTnLst>
                                </p:cTn>
                              </p:par>
                              <p:par>
                                <p:cTn id="54" presetID="22" presetClass="entr" presetSubtype="4" fill="hold" nodeType="withEffect">
                                  <p:stCondLst>
                                    <p:cond delay="0"/>
                                  </p:stCondLst>
                                  <p:childTnLst>
                                    <p:set>
                                      <p:cBhvr>
                                        <p:cTn id="55" dur="1" fill="hold">
                                          <p:stCondLst>
                                            <p:cond delay="0"/>
                                          </p:stCondLst>
                                        </p:cTn>
                                        <p:tgtEl>
                                          <p:spTgt spid="43"/>
                                        </p:tgtEl>
                                        <p:attrNameLst>
                                          <p:attrName>style.visibility</p:attrName>
                                        </p:attrNameLst>
                                      </p:cBhvr>
                                      <p:to>
                                        <p:strVal val="visible"/>
                                      </p:to>
                                    </p:set>
                                    <p:animEffect transition="in" filter="wipe(down)">
                                      <p:cBhvr>
                                        <p:cTn id="56" dur="500"/>
                                        <p:tgtEl>
                                          <p:spTgt spid="43"/>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47"/>
                                        </p:tgtEl>
                                        <p:attrNameLst>
                                          <p:attrName>style.visibility</p:attrName>
                                        </p:attrNameLst>
                                      </p:cBhvr>
                                      <p:to>
                                        <p:strVal val="visible"/>
                                      </p:to>
                                    </p:set>
                                    <p:animEffect transition="in" filter="wipe(down)">
                                      <p:cBhvr>
                                        <p:cTn id="61" dur="500"/>
                                        <p:tgtEl>
                                          <p:spTgt spid="47"/>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grpId="0" nodeType="clickEffect">
                                  <p:stCondLst>
                                    <p:cond delay="0"/>
                                  </p:stCondLst>
                                  <p:childTnLst>
                                    <p:set>
                                      <p:cBhvr>
                                        <p:cTn id="65" dur="1" fill="hold">
                                          <p:stCondLst>
                                            <p:cond delay="0"/>
                                          </p:stCondLst>
                                        </p:cTn>
                                        <p:tgtEl>
                                          <p:spTgt spid="48"/>
                                        </p:tgtEl>
                                        <p:attrNameLst>
                                          <p:attrName>style.visibility</p:attrName>
                                        </p:attrNameLst>
                                      </p:cBhvr>
                                      <p:to>
                                        <p:strVal val="visible"/>
                                      </p:to>
                                    </p:set>
                                    <p:animEffect transition="in" filter="wipe(down)">
                                      <p:cBhvr>
                                        <p:cTn id="66" dur="500"/>
                                        <p:tgtEl>
                                          <p:spTgt spid="48"/>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4" fill="hold" grpId="0" nodeType="click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wipe(down)">
                                      <p:cBhvr>
                                        <p:cTn id="71" dur="500"/>
                                        <p:tgtEl>
                                          <p:spTgt spid="49"/>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4" fill="hold" grpId="0" nodeType="click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wipe(down)">
                                      <p:cBhvr>
                                        <p:cTn id="7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8" grpId="0" build="p"/>
      <p:bldP spid="14" grpId="0" build="p"/>
      <p:bldP spid="15" grpId="0" build="p"/>
      <p:bldP spid="24" grpId="0" build="p"/>
      <p:bldP spid="27" grpId="0" animBg="1"/>
      <p:bldP spid="47" grpId="0" animBg="1"/>
      <p:bldP spid="48" grpId="0" animBg="1"/>
      <p:bldP spid="49" grpId="0" animBg="1"/>
      <p:bldP spid="5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2"/>
          <p:cNvPicPr>
            <a:picLocks noChangeAspect="1"/>
          </p:cNvPicPr>
          <p:nvPr/>
        </p:nvPicPr>
        <p:blipFill>
          <a:blip r:embed="rId2"/>
          <a:stretch>
            <a:fillRect/>
          </a:stretch>
        </p:blipFill>
        <p:spPr>
          <a:xfrm>
            <a:off x="-1057" y="6085571"/>
            <a:ext cx="12193057" cy="1091279"/>
          </a:xfrm>
          <a:prstGeom prst="rect">
            <a:avLst/>
          </a:prstGeom>
        </p:spPr>
      </p:pic>
      <p:sp>
        <p:nvSpPr>
          <p:cNvPr id="2" name="Rectangle: Rounded Corners 1">
            <a:extLst>
              <a:ext uri="{FF2B5EF4-FFF2-40B4-BE49-F238E27FC236}">
                <a16:creationId xmlns:a16="http://schemas.microsoft.com/office/drawing/2014/main" id="{C8543DB4-BAB6-55E7-D216-C63F61824CD9}"/>
              </a:ext>
            </a:extLst>
          </p:cNvPr>
          <p:cNvSpPr/>
          <p:nvPr/>
        </p:nvSpPr>
        <p:spPr>
          <a:xfrm>
            <a:off x="335280" y="304800"/>
            <a:ext cx="11592560" cy="6471920"/>
          </a:xfrm>
          <a:prstGeom prst="roundRect">
            <a:avLst/>
          </a:prstGeom>
          <a:ln w="7620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等线"/>
              <a:ea typeface="+mn-ea"/>
              <a:cs typeface="+mn-cs"/>
            </a:endParaRP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9DE56AAC-E4C3-9ED4-421E-E0AEF6C890D0}"/>
                  </a:ext>
                </a:extLst>
              </p:cNvPr>
              <p:cNvSpPr txBox="1"/>
              <p:nvPr/>
            </p:nvSpPr>
            <p:spPr>
              <a:xfrm>
                <a:off x="1696720" y="520779"/>
                <a:ext cx="8666479" cy="889282"/>
              </a:xfrm>
              <a:prstGeom prst="rect">
                <a:avLst/>
              </a:prstGeom>
              <a:solidFill>
                <a:schemeClr val="bg1"/>
              </a:solidFill>
              <a:ln w="63500" cmpd="thickThin">
                <a:solidFill>
                  <a:srgbClr val="002060"/>
                </a:solidFill>
              </a:ln>
            </p:spPr>
            <p:txBody>
              <a:bodyPr wrap="square" rtlCol="0">
                <a:spAutoFit/>
              </a:bodyPr>
              <a:lstStyle/>
              <a:p>
                <a:pPr lvl="0" algn="ctr"/>
                <a:r>
                  <a:rPr lang="en-US" sz="3200" b="1" dirty="0">
                    <a:solidFill>
                      <a:srgbClr val="FF0000"/>
                    </a:solidFill>
                    <a:latin typeface="Cambria" panose="02040503050406030204" pitchFamily="18" charset="0"/>
                    <a:ea typeface="Cambria" panose="02040503050406030204" pitchFamily="18" charset="0"/>
                  </a:rPr>
                  <a:t>3. </a:t>
                </a:r>
                <a:r>
                  <a:rPr lang="en-US" sz="3200" b="1" dirty="0" err="1">
                    <a:solidFill>
                      <a:srgbClr val="FF0000"/>
                    </a:solidFill>
                    <a:latin typeface="Cambria" panose="02040503050406030204" pitchFamily="18" charset="0"/>
                    <a:ea typeface="Cambria" panose="02040503050406030204" pitchFamily="18" charset="0"/>
                  </a:rPr>
                  <a:t>Sắp</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xếp</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các</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phân</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số</a:t>
                </a:r>
                <a:r>
                  <a:rPr lang="en-US" sz="3200" b="1" dirty="0">
                    <a:solidFill>
                      <a:srgbClr val="FF0000"/>
                    </a:solidFill>
                    <a:latin typeface="Cambria" panose="02040503050406030204" pitchFamily="18" charset="0"/>
                    <a:ea typeface="Cambria" panose="02040503050406030204" pitchFamily="18" charset="0"/>
                  </a:rPr>
                  <a:t>:  </a:t>
                </a:r>
                <a14:m>
                  <m:oMath xmlns:m="http://schemas.openxmlformats.org/officeDocument/2006/math">
                    <m:f>
                      <m:fPr>
                        <m:ctrlPr>
                          <a:rPr lang="en-US" sz="3200" b="1" i="1">
                            <a:solidFill>
                              <a:srgbClr val="FF0000"/>
                            </a:solidFill>
                            <a:latin typeface="Cambria Math" panose="02040503050406030204" pitchFamily="18" charset="0"/>
                          </a:rPr>
                        </m:ctrlPr>
                      </m:fPr>
                      <m:num>
                        <m:r>
                          <m:rPr>
                            <m:nor/>
                          </m:rPr>
                          <a:rPr lang="en-US" sz="3200" b="1" i="0" smtClean="0">
                            <a:solidFill>
                              <a:srgbClr val="FF0000"/>
                            </a:solidFill>
                            <a:latin typeface="Cambria" panose="02040503050406030204" pitchFamily="18" charset="0"/>
                            <a:ea typeface="Cambria" panose="02040503050406030204" pitchFamily="18" charset="0"/>
                          </a:rPr>
                          <m:t>1</m:t>
                        </m:r>
                        <m:r>
                          <m:rPr>
                            <m:nor/>
                          </m:rPr>
                          <a:rPr lang="en-US" sz="3200" b="1">
                            <a:solidFill>
                              <a:srgbClr val="FF0000"/>
                            </a:solidFill>
                            <a:latin typeface="Cambria" panose="02040503050406030204" pitchFamily="18" charset="0"/>
                            <a:ea typeface="Cambria" panose="02040503050406030204" pitchFamily="18" charset="0"/>
                          </a:rPr>
                          <m:t>5</m:t>
                        </m:r>
                      </m:num>
                      <m:den>
                        <m:r>
                          <m:rPr>
                            <m:nor/>
                          </m:rPr>
                          <a:rPr lang="en-US" sz="3200" b="1">
                            <a:solidFill>
                              <a:srgbClr val="FF0000"/>
                            </a:solidFill>
                            <a:latin typeface="Cambria" panose="02040503050406030204" pitchFamily="18" charset="0"/>
                            <a:ea typeface="Cambria" panose="02040503050406030204" pitchFamily="18" charset="0"/>
                            <a:cs typeface="Times New Roman" panose="02020603050405020304" pitchFamily="18" charset="0"/>
                          </a:rPr>
                          <m:t> </m:t>
                        </m:r>
                        <m:r>
                          <m:rPr>
                            <m:nor/>
                          </m:rPr>
                          <a:rPr lang="en-US" sz="3200" b="1" i="0" smtClean="0">
                            <a:solidFill>
                              <a:srgbClr val="FF0000"/>
                            </a:solidFill>
                            <a:latin typeface="Cambria" panose="02040503050406030204" pitchFamily="18" charset="0"/>
                            <a:ea typeface="Cambria" panose="02040503050406030204" pitchFamily="18" charset="0"/>
                            <a:cs typeface="Times New Roman" panose="02020603050405020304" pitchFamily="18" charset="0"/>
                          </a:rPr>
                          <m:t>19</m:t>
                        </m:r>
                        <m:r>
                          <m:rPr>
                            <m:nor/>
                          </m:rPr>
                          <a:rPr lang="en-US" sz="3200" b="1">
                            <a:solidFill>
                              <a:srgbClr val="FF0000"/>
                            </a:solidFill>
                            <a:latin typeface="Cambria" panose="02040503050406030204" pitchFamily="18" charset="0"/>
                            <a:ea typeface="Cambria" panose="02040503050406030204" pitchFamily="18" charset="0"/>
                          </a:rPr>
                          <m:t> </m:t>
                        </m:r>
                      </m:den>
                    </m:f>
                    <m:r>
                      <a:rPr lang="en-US" sz="3200" b="1" i="1" smtClean="0">
                        <a:solidFill>
                          <a:srgbClr val="FF0000"/>
                        </a:solidFill>
                        <a:latin typeface="Cambria Math" panose="02040503050406030204" pitchFamily="18" charset="0"/>
                        <a:ea typeface="Cambria" panose="02040503050406030204" pitchFamily="18" charset="0"/>
                      </a:rPr>
                      <m:t>;</m:t>
                    </m:r>
                    <m:f>
                      <m:fPr>
                        <m:ctrlPr>
                          <a:rPr lang="en-US" sz="3200" b="1" i="1" smtClean="0">
                            <a:solidFill>
                              <a:srgbClr val="FF0000"/>
                            </a:solidFill>
                            <a:latin typeface="Cambria Math" panose="02040503050406030204" pitchFamily="18" charset="0"/>
                          </a:rPr>
                        </m:ctrlPr>
                      </m:fPr>
                      <m:num>
                        <m:r>
                          <m:rPr>
                            <m:nor/>
                          </m:rPr>
                          <a:rPr lang="en-US" sz="3200" b="1" i="0" smtClean="0">
                            <a:solidFill>
                              <a:srgbClr val="FF0000"/>
                            </a:solidFill>
                            <a:latin typeface="Cambria" panose="02040503050406030204" pitchFamily="18" charset="0"/>
                            <a:ea typeface="Cambria" panose="02040503050406030204" pitchFamily="18" charset="0"/>
                          </a:rPr>
                          <m:t>7</m:t>
                        </m:r>
                      </m:num>
                      <m:den>
                        <m:r>
                          <m:rPr>
                            <m:nor/>
                          </m:rPr>
                          <a:rPr lang="en-US" sz="3200" b="1">
                            <a:solidFill>
                              <a:srgbClr val="FF0000"/>
                            </a:solidFill>
                            <a:latin typeface="Cambria" panose="02040503050406030204" pitchFamily="18" charset="0"/>
                            <a:ea typeface="Cambria" panose="02040503050406030204" pitchFamily="18" charset="0"/>
                            <a:cs typeface="Times New Roman" panose="02020603050405020304" pitchFamily="18" charset="0"/>
                          </a:rPr>
                          <m:t> </m:t>
                        </m:r>
                        <m:r>
                          <m:rPr>
                            <m:nor/>
                          </m:rPr>
                          <a:rPr lang="en-US" sz="3200" b="1" i="0" smtClean="0">
                            <a:solidFill>
                              <a:srgbClr val="FF0000"/>
                            </a:solidFill>
                            <a:latin typeface="Cambria" panose="02040503050406030204" pitchFamily="18" charset="0"/>
                            <a:ea typeface="Cambria" panose="02040503050406030204" pitchFamily="18" charset="0"/>
                            <a:cs typeface="Times New Roman" panose="02020603050405020304" pitchFamily="18" charset="0"/>
                          </a:rPr>
                          <m:t>19</m:t>
                        </m:r>
                        <m:r>
                          <m:rPr>
                            <m:nor/>
                          </m:rPr>
                          <a:rPr lang="en-US" sz="3200" b="1">
                            <a:solidFill>
                              <a:srgbClr val="FF0000"/>
                            </a:solidFill>
                            <a:latin typeface="Cambria" panose="02040503050406030204" pitchFamily="18" charset="0"/>
                            <a:ea typeface="Cambria" panose="02040503050406030204" pitchFamily="18" charset="0"/>
                          </a:rPr>
                          <m:t> </m:t>
                        </m:r>
                      </m:den>
                    </m:f>
                    <m:r>
                      <a:rPr lang="en-US" sz="3200" b="1" i="1" smtClean="0">
                        <a:solidFill>
                          <a:srgbClr val="FF0000"/>
                        </a:solidFill>
                        <a:latin typeface="Cambria Math" panose="02040503050406030204" pitchFamily="18" charset="0"/>
                        <a:ea typeface="Cambria" panose="02040503050406030204" pitchFamily="18" charset="0"/>
                      </a:rPr>
                      <m:t>;</m:t>
                    </m:r>
                    <m:f>
                      <m:fPr>
                        <m:ctrlPr>
                          <a:rPr lang="en-US" sz="3200" b="1" i="1" smtClean="0">
                            <a:solidFill>
                              <a:srgbClr val="FF0000"/>
                            </a:solidFill>
                            <a:latin typeface="Cambria Math" panose="02040503050406030204" pitchFamily="18" charset="0"/>
                          </a:rPr>
                        </m:ctrlPr>
                      </m:fPr>
                      <m:num>
                        <m:r>
                          <m:rPr>
                            <m:nor/>
                          </m:rPr>
                          <a:rPr lang="en-US" sz="3200" b="1" i="0" smtClean="0">
                            <a:solidFill>
                              <a:srgbClr val="FF0000"/>
                            </a:solidFill>
                            <a:latin typeface="Cambria" panose="02040503050406030204" pitchFamily="18" charset="0"/>
                            <a:ea typeface="Cambria" panose="02040503050406030204" pitchFamily="18" charset="0"/>
                          </a:rPr>
                          <m:t>17</m:t>
                        </m:r>
                      </m:num>
                      <m:den>
                        <m:r>
                          <m:rPr>
                            <m:nor/>
                          </m:rPr>
                          <a:rPr lang="en-US" sz="3200" b="1">
                            <a:solidFill>
                              <a:srgbClr val="FF0000"/>
                            </a:solidFill>
                            <a:latin typeface="Cambria" panose="02040503050406030204" pitchFamily="18" charset="0"/>
                            <a:ea typeface="Cambria" panose="02040503050406030204" pitchFamily="18" charset="0"/>
                            <a:cs typeface="Times New Roman" panose="02020603050405020304" pitchFamily="18" charset="0"/>
                          </a:rPr>
                          <m:t> </m:t>
                        </m:r>
                        <m:r>
                          <m:rPr>
                            <m:nor/>
                          </m:rPr>
                          <a:rPr lang="en-US" sz="3200" b="1" i="0" smtClean="0">
                            <a:solidFill>
                              <a:srgbClr val="FF0000"/>
                            </a:solidFill>
                            <a:latin typeface="Cambria" panose="02040503050406030204" pitchFamily="18" charset="0"/>
                            <a:ea typeface="Cambria" panose="02040503050406030204" pitchFamily="18" charset="0"/>
                            <a:cs typeface="Times New Roman" panose="02020603050405020304" pitchFamily="18" charset="0"/>
                          </a:rPr>
                          <m:t>19</m:t>
                        </m:r>
                        <m:r>
                          <m:rPr>
                            <m:nor/>
                          </m:rPr>
                          <a:rPr lang="en-US" sz="3200" b="1">
                            <a:solidFill>
                              <a:srgbClr val="FF0000"/>
                            </a:solidFill>
                            <a:latin typeface="Cambria" panose="02040503050406030204" pitchFamily="18" charset="0"/>
                            <a:ea typeface="Cambria" panose="02040503050406030204" pitchFamily="18" charset="0"/>
                          </a:rPr>
                          <m:t> </m:t>
                        </m:r>
                      </m:den>
                    </m:f>
                    <m:r>
                      <a:rPr lang="en-US" sz="3200" b="1" i="1" smtClean="0">
                        <a:solidFill>
                          <a:srgbClr val="FF0000"/>
                        </a:solidFill>
                        <a:latin typeface="Cambria Math" panose="02040503050406030204" pitchFamily="18" charset="0"/>
                        <a:ea typeface="Cambria" panose="02040503050406030204" pitchFamily="18" charset="0"/>
                      </a:rPr>
                      <m:t>;</m:t>
                    </m:r>
                    <m:f>
                      <m:fPr>
                        <m:ctrlPr>
                          <a:rPr lang="en-US" sz="3200" b="1" i="1" smtClean="0">
                            <a:solidFill>
                              <a:srgbClr val="FF0000"/>
                            </a:solidFill>
                            <a:latin typeface="Cambria Math" panose="02040503050406030204" pitchFamily="18" charset="0"/>
                          </a:rPr>
                        </m:ctrlPr>
                      </m:fPr>
                      <m:num>
                        <m:r>
                          <m:rPr>
                            <m:nor/>
                          </m:rPr>
                          <a:rPr lang="en-US" sz="3200" b="1">
                            <a:solidFill>
                              <a:srgbClr val="FF0000"/>
                            </a:solidFill>
                            <a:latin typeface="Cambria" panose="02040503050406030204" pitchFamily="18" charset="0"/>
                            <a:ea typeface="Cambria" panose="02040503050406030204" pitchFamily="18" charset="0"/>
                          </a:rPr>
                          <m:t>5</m:t>
                        </m:r>
                      </m:num>
                      <m:den>
                        <m:r>
                          <m:rPr>
                            <m:nor/>
                          </m:rPr>
                          <a:rPr lang="en-US" sz="3200" b="1">
                            <a:solidFill>
                              <a:srgbClr val="FF0000"/>
                            </a:solidFill>
                            <a:latin typeface="Cambria" panose="02040503050406030204" pitchFamily="18" charset="0"/>
                            <a:ea typeface="Cambria" panose="02040503050406030204" pitchFamily="18" charset="0"/>
                            <a:cs typeface="Times New Roman" panose="02020603050405020304" pitchFamily="18" charset="0"/>
                          </a:rPr>
                          <m:t> </m:t>
                        </m:r>
                        <m:r>
                          <m:rPr>
                            <m:nor/>
                          </m:rPr>
                          <a:rPr lang="en-US" sz="3200" b="1" i="0" smtClean="0">
                            <a:solidFill>
                              <a:srgbClr val="FF0000"/>
                            </a:solidFill>
                            <a:latin typeface="Cambria" panose="02040503050406030204" pitchFamily="18" charset="0"/>
                            <a:ea typeface="Cambria" panose="02040503050406030204" pitchFamily="18" charset="0"/>
                            <a:cs typeface="Times New Roman" panose="02020603050405020304" pitchFamily="18" charset="0"/>
                          </a:rPr>
                          <m:t>19</m:t>
                        </m:r>
                        <m:r>
                          <m:rPr>
                            <m:nor/>
                          </m:rPr>
                          <a:rPr lang="en-US" sz="3200" b="1">
                            <a:solidFill>
                              <a:srgbClr val="FF0000"/>
                            </a:solidFill>
                            <a:latin typeface="Cambria" panose="02040503050406030204" pitchFamily="18" charset="0"/>
                            <a:ea typeface="Cambria" panose="02040503050406030204" pitchFamily="18" charset="0"/>
                          </a:rPr>
                          <m:t> </m:t>
                        </m:r>
                      </m:den>
                    </m:f>
                  </m:oMath>
                </a14:m>
                <a:endParaRPr kumimoji="0" lang="en-US" sz="32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Arial" panose="020B0604020202020204" pitchFamily="34" charset="0"/>
                </a:endParaRPr>
              </a:p>
            </p:txBody>
          </p:sp>
        </mc:Choice>
        <mc:Fallback xmlns="">
          <p:sp>
            <p:nvSpPr>
              <p:cNvPr id="9" name="TextBox 8">
                <a:extLst>
                  <a:ext uri="{FF2B5EF4-FFF2-40B4-BE49-F238E27FC236}">
                    <a16:creationId xmlns:a16="http://schemas.microsoft.com/office/drawing/2014/main" id="{9DE56AAC-E4C3-9ED4-421E-E0AEF6C890D0}"/>
                  </a:ext>
                </a:extLst>
              </p:cNvPr>
              <p:cNvSpPr txBox="1">
                <a:spLocks noRot="1" noChangeAspect="1" noMove="1" noResize="1" noEditPoints="1" noAdjustHandles="1" noChangeArrowheads="1" noChangeShapeType="1" noTextEdit="1"/>
              </p:cNvSpPr>
              <p:nvPr/>
            </p:nvSpPr>
            <p:spPr>
              <a:xfrm>
                <a:off x="1696720" y="520779"/>
                <a:ext cx="8666479" cy="889282"/>
              </a:xfrm>
              <a:prstGeom prst="rect">
                <a:avLst/>
              </a:prstGeom>
              <a:blipFill>
                <a:blip r:embed="rId3"/>
                <a:stretch>
                  <a:fillRect b="-4487"/>
                </a:stretch>
              </a:blipFill>
              <a:ln w="63500" cmpd="thickThin">
                <a:solidFill>
                  <a:srgbClr val="002060"/>
                </a:solidFill>
              </a:ln>
            </p:spPr>
            <p:txBody>
              <a:bodyPr/>
              <a:lstStyle/>
              <a:p>
                <a:r>
                  <a:rPr lang="en-US">
                    <a:noFill/>
                  </a:rPr>
                  <a:t> </a:t>
                </a:r>
              </a:p>
            </p:txBody>
          </p:sp>
        </mc:Fallback>
      </mc:AlternateContent>
      <p:sp>
        <p:nvSpPr>
          <p:cNvPr id="3" name="TextBox 2">
            <a:extLst>
              <a:ext uri="{FF2B5EF4-FFF2-40B4-BE49-F238E27FC236}">
                <a16:creationId xmlns:a16="http://schemas.microsoft.com/office/drawing/2014/main" id="{12877406-E7B4-2A2C-B4E2-BB5471525782}"/>
              </a:ext>
            </a:extLst>
          </p:cNvPr>
          <p:cNvSpPr txBox="1"/>
          <p:nvPr/>
        </p:nvSpPr>
        <p:spPr>
          <a:xfrm>
            <a:off x="985520" y="2184400"/>
            <a:ext cx="6929120" cy="2308324"/>
          </a:xfrm>
          <a:prstGeom prst="rect">
            <a:avLst/>
          </a:prstGeom>
          <a:noFill/>
        </p:spPr>
        <p:txBody>
          <a:bodyPr wrap="square" rtlCol="0">
            <a:spAutoFit/>
          </a:bodyPr>
          <a:lstStyle/>
          <a:p>
            <a:pPr marL="742950" indent="-742950" algn="just" latinLnBrk="0">
              <a:buAutoNum type="alphaLcParenR"/>
            </a:pPr>
            <a:r>
              <a:rPr lang="en-US" sz="3600" b="0" i="0" dirty="0">
                <a:solidFill>
                  <a:srgbClr val="000000"/>
                </a:solidFill>
                <a:effectLst/>
                <a:latin typeface="Cambria" panose="02040503050406030204" pitchFamily="18" charset="0"/>
                <a:ea typeface="Cambria" panose="02040503050406030204" pitchFamily="18" charset="0"/>
              </a:rPr>
              <a:t>Theo </a:t>
            </a:r>
            <a:r>
              <a:rPr lang="en-US" sz="3600" b="0" i="0" dirty="0" err="1">
                <a:solidFill>
                  <a:srgbClr val="000000"/>
                </a:solidFill>
                <a:effectLst/>
                <a:latin typeface="Cambria" panose="02040503050406030204" pitchFamily="18" charset="0"/>
                <a:ea typeface="Cambria" panose="02040503050406030204" pitchFamily="18" charset="0"/>
              </a:rPr>
              <a:t>thứ</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tự</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từ</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bé</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đến</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lớn</a:t>
            </a:r>
            <a:r>
              <a:rPr lang="en-US" sz="3600" b="0" i="0" dirty="0">
                <a:solidFill>
                  <a:srgbClr val="000000"/>
                </a:solidFill>
                <a:effectLst/>
                <a:latin typeface="Cambria" panose="02040503050406030204" pitchFamily="18" charset="0"/>
                <a:ea typeface="Cambria" panose="02040503050406030204" pitchFamily="18" charset="0"/>
              </a:rPr>
              <a:t>.</a:t>
            </a:r>
          </a:p>
          <a:p>
            <a:pPr marL="4400550" lvl="8" indent="-742950" algn="just">
              <a:buAutoNum type="alphaLcParenR"/>
            </a:pPr>
            <a:endParaRPr lang="en-US" sz="3600" dirty="0">
              <a:solidFill>
                <a:srgbClr val="000000"/>
              </a:solidFill>
              <a:latin typeface="Cambria" panose="02040503050406030204" pitchFamily="18" charset="0"/>
              <a:ea typeface="Cambria" panose="02040503050406030204" pitchFamily="18" charset="0"/>
            </a:endParaRPr>
          </a:p>
          <a:p>
            <a:pPr marL="742950" indent="-742950" algn="just" latinLnBrk="0">
              <a:buAutoNum type="alphaLcParenR"/>
            </a:pPr>
            <a:endParaRPr lang="en-US" sz="3600" b="0" i="0" dirty="0">
              <a:solidFill>
                <a:srgbClr val="000000"/>
              </a:solidFill>
              <a:effectLst/>
              <a:latin typeface="Cambria" panose="02040503050406030204" pitchFamily="18" charset="0"/>
              <a:ea typeface="Cambria" panose="02040503050406030204" pitchFamily="18" charset="0"/>
            </a:endParaRPr>
          </a:p>
          <a:p>
            <a:pPr algn="just" latinLnBrk="0"/>
            <a:r>
              <a:rPr lang="en-US" sz="3600" b="0" i="0" dirty="0">
                <a:solidFill>
                  <a:srgbClr val="000000"/>
                </a:solidFill>
                <a:effectLst/>
                <a:latin typeface="Cambria" panose="02040503050406030204" pitchFamily="18" charset="0"/>
                <a:ea typeface="Cambria" panose="02040503050406030204" pitchFamily="18" charset="0"/>
              </a:rPr>
              <a:t>b) Theo </a:t>
            </a:r>
            <a:r>
              <a:rPr lang="en-US" sz="3600" b="0" i="0" dirty="0" err="1">
                <a:solidFill>
                  <a:srgbClr val="000000"/>
                </a:solidFill>
                <a:effectLst/>
                <a:latin typeface="Cambria" panose="02040503050406030204" pitchFamily="18" charset="0"/>
                <a:ea typeface="Cambria" panose="02040503050406030204" pitchFamily="18" charset="0"/>
              </a:rPr>
              <a:t>thứ</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tự</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từ</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lớn</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đến</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bé</a:t>
            </a:r>
            <a:r>
              <a:rPr lang="en-US" sz="3600" b="0" i="0" dirty="0">
                <a:solidFill>
                  <a:srgbClr val="000000"/>
                </a:solidFill>
                <a:effectLst/>
                <a:latin typeface="Cambria" panose="02040503050406030204" pitchFamily="18" charset="0"/>
                <a:ea typeface="Cambria" panose="02040503050406030204" pitchFamily="18" charset="0"/>
              </a:rPr>
              <a:t>.</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045CF452-5F60-0467-0382-F27695A7D13E}"/>
                  </a:ext>
                </a:extLst>
              </p:cNvPr>
              <p:cNvSpPr txBox="1"/>
              <p:nvPr/>
            </p:nvSpPr>
            <p:spPr>
              <a:xfrm>
                <a:off x="792480" y="2834640"/>
                <a:ext cx="7447280" cy="118083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3600" b="1" i="1" smtClean="0">
                              <a:solidFill>
                                <a:srgbClr val="FF0000"/>
                              </a:solidFill>
                              <a:latin typeface="Cambria Math" panose="02040503050406030204" pitchFamily="18" charset="0"/>
                            </a:rPr>
                          </m:ctrlPr>
                        </m:fPr>
                        <m:num>
                          <m:r>
                            <m:rPr>
                              <m:nor/>
                            </m:rPr>
                            <a:rPr lang="en-US" sz="3600" b="1" smtClean="0">
                              <a:solidFill>
                                <a:srgbClr val="FF0000"/>
                              </a:solidFill>
                              <a:latin typeface="Cambria Math" panose="02040503050406030204" pitchFamily="18" charset="0"/>
                            </a:rPr>
                            <m:t>5</m:t>
                          </m:r>
                        </m:num>
                        <m:den>
                          <m:r>
                            <m:rPr>
                              <m:nor/>
                            </m:rPr>
                            <a:rPr lang="en-US" sz="3600" b="1">
                              <a:solidFill>
                                <a:srgbClr val="FF0000"/>
                              </a:solidFill>
                              <a:latin typeface="Cambria" panose="02040503050406030204" pitchFamily="18" charset="0"/>
                              <a:ea typeface="Cambria" panose="02040503050406030204" pitchFamily="18" charset="0"/>
                              <a:cs typeface="Times New Roman" panose="02020603050405020304" pitchFamily="18" charset="0"/>
                            </a:rPr>
                            <m:t> </m:t>
                          </m:r>
                          <m:r>
                            <m:rPr>
                              <m:nor/>
                            </m:rPr>
                            <a:rPr lang="en-US" sz="3600" b="1" smtClean="0">
                              <a:solidFill>
                                <a:srgbClr val="FF0000"/>
                              </a:solidFill>
                              <a:latin typeface="Cambria" panose="02040503050406030204" pitchFamily="18" charset="0"/>
                              <a:ea typeface="Cambria" panose="02040503050406030204" pitchFamily="18" charset="0"/>
                              <a:cs typeface="Times New Roman" panose="02020603050405020304" pitchFamily="18" charset="0"/>
                            </a:rPr>
                            <m:t>19</m:t>
                          </m:r>
                          <m:r>
                            <m:rPr>
                              <m:nor/>
                            </m:rPr>
                            <a:rPr lang="en-US" sz="3600" b="1">
                              <a:solidFill>
                                <a:srgbClr val="FF0000"/>
                              </a:solidFill>
                              <a:latin typeface="Cambria" panose="02040503050406030204" pitchFamily="18" charset="0"/>
                              <a:ea typeface="Cambria" panose="02040503050406030204" pitchFamily="18" charset="0"/>
                            </a:rPr>
                            <m:t> </m:t>
                          </m:r>
                        </m:den>
                      </m:f>
                      <m:r>
                        <a:rPr lang="en-US" sz="3600" b="1" i="0" smtClean="0">
                          <a:solidFill>
                            <a:srgbClr val="FF0000"/>
                          </a:solidFill>
                          <a:latin typeface="Cambria Math" panose="02040503050406030204" pitchFamily="18" charset="0"/>
                          <a:ea typeface="Cambria" panose="02040503050406030204" pitchFamily="18" charset="0"/>
                        </a:rPr>
                        <m:t>;</m:t>
                      </m:r>
                      <m:f>
                        <m:fPr>
                          <m:ctrlPr>
                            <a:rPr lang="en-US" sz="3600" b="1" i="1" smtClean="0">
                              <a:solidFill>
                                <a:srgbClr val="FF0000"/>
                              </a:solidFill>
                              <a:latin typeface="Cambria Math" panose="02040503050406030204" pitchFamily="18" charset="0"/>
                            </a:rPr>
                          </m:ctrlPr>
                        </m:fPr>
                        <m:num>
                          <m:r>
                            <a:rPr lang="en-US" sz="3600" b="1" i="0" smtClean="0">
                              <a:solidFill>
                                <a:srgbClr val="FF0000"/>
                              </a:solidFill>
                              <a:latin typeface="Cambria Math" panose="02040503050406030204" pitchFamily="18" charset="0"/>
                            </a:rPr>
                            <m:t>𝟕</m:t>
                          </m:r>
                        </m:num>
                        <m:den>
                          <m:r>
                            <m:rPr>
                              <m:nor/>
                            </m:rPr>
                            <a:rPr lang="en-US" sz="3600" b="1">
                              <a:solidFill>
                                <a:srgbClr val="FF0000"/>
                              </a:solidFill>
                              <a:latin typeface="Cambria" panose="02040503050406030204" pitchFamily="18" charset="0"/>
                              <a:ea typeface="Cambria" panose="02040503050406030204" pitchFamily="18" charset="0"/>
                              <a:cs typeface="Times New Roman" panose="02020603050405020304" pitchFamily="18" charset="0"/>
                            </a:rPr>
                            <m:t> </m:t>
                          </m:r>
                          <m:r>
                            <m:rPr>
                              <m:nor/>
                            </m:rPr>
                            <a:rPr lang="en-US" sz="3600" b="1" smtClean="0">
                              <a:solidFill>
                                <a:srgbClr val="FF0000"/>
                              </a:solidFill>
                              <a:latin typeface="Cambria" panose="02040503050406030204" pitchFamily="18" charset="0"/>
                              <a:ea typeface="Cambria" panose="02040503050406030204" pitchFamily="18" charset="0"/>
                              <a:cs typeface="Times New Roman" panose="02020603050405020304" pitchFamily="18" charset="0"/>
                            </a:rPr>
                            <m:t>19</m:t>
                          </m:r>
                          <m:r>
                            <m:rPr>
                              <m:nor/>
                            </m:rPr>
                            <a:rPr lang="en-US" sz="3600" b="1">
                              <a:solidFill>
                                <a:srgbClr val="FF0000"/>
                              </a:solidFill>
                              <a:latin typeface="Cambria" panose="02040503050406030204" pitchFamily="18" charset="0"/>
                              <a:ea typeface="Cambria" panose="02040503050406030204" pitchFamily="18" charset="0"/>
                            </a:rPr>
                            <m:t> </m:t>
                          </m:r>
                        </m:den>
                      </m:f>
                      <m:r>
                        <a:rPr lang="en-US" sz="3600" b="1" i="0" smtClean="0">
                          <a:solidFill>
                            <a:srgbClr val="FF0000"/>
                          </a:solidFill>
                          <a:latin typeface="Cambria Math" panose="02040503050406030204" pitchFamily="18" charset="0"/>
                          <a:ea typeface="Cambria" panose="02040503050406030204" pitchFamily="18" charset="0"/>
                        </a:rPr>
                        <m:t>;</m:t>
                      </m:r>
                      <m:f>
                        <m:fPr>
                          <m:ctrlPr>
                            <a:rPr lang="en-US" sz="3600" b="1" i="1" smtClean="0">
                              <a:solidFill>
                                <a:srgbClr val="FF0000"/>
                              </a:solidFill>
                              <a:latin typeface="Cambria Math" panose="02040503050406030204" pitchFamily="18" charset="0"/>
                            </a:rPr>
                          </m:ctrlPr>
                        </m:fPr>
                        <m:num>
                          <m:r>
                            <m:rPr>
                              <m:nor/>
                            </m:rPr>
                            <a:rPr lang="en-US" sz="3600" b="1" smtClean="0">
                              <a:solidFill>
                                <a:srgbClr val="FF0000"/>
                              </a:solidFill>
                              <a:latin typeface="Cambria" panose="02040503050406030204" pitchFamily="18" charset="0"/>
                              <a:ea typeface="Cambria" panose="02040503050406030204" pitchFamily="18" charset="0"/>
                            </a:rPr>
                            <m:t>1</m:t>
                          </m:r>
                          <m:r>
                            <a:rPr lang="en-US" sz="3600" b="1" i="0" smtClean="0">
                              <a:solidFill>
                                <a:srgbClr val="FF0000"/>
                              </a:solidFill>
                              <a:latin typeface="Cambria Math" panose="02040503050406030204" pitchFamily="18" charset="0"/>
                              <a:ea typeface="Cambria" panose="02040503050406030204" pitchFamily="18" charset="0"/>
                            </a:rPr>
                            <m:t>𝟓</m:t>
                          </m:r>
                        </m:num>
                        <m:den>
                          <m:r>
                            <m:rPr>
                              <m:nor/>
                            </m:rPr>
                            <a:rPr lang="en-US" sz="3600" b="1">
                              <a:solidFill>
                                <a:srgbClr val="FF0000"/>
                              </a:solidFill>
                              <a:latin typeface="Cambria" panose="02040503050406030204" pitchFamily="18" charset="0"/>
                              <a:ea typeface="Cambria" panose="02040503050406030204" pitchFamily="18" charset="0"/>
                              <a:cs typeface="Times New Roman" panose="02020603050405020304" pitchFamily="18" charset="0"/>
                            </a:rPr>
                            <m:t> </m:t>
                          </m:r>
                          <m:r>
                            <m:rPr>
                              <m:nor/>
                            </m:rPr>
                            <a:rPr lang="en-US" sz="3600" b="1" smtClean="0">
                              <a:solidFill>
                                <a:srgbClr val="FF0000"/>
                              </a:solidFill>
                              <a:latin typeface="Cambria" panose="02040503050406030204" pitchFamily="18" charset="0"/>
                              <a:ea typeface="Cambria" panose="02040503050406030204" pitchFamily="18" charset="0"/>
                              <a:cs typeface="Times New Roman" panose="02020603050405020304" pitchFamily="18" charset="0"/>
                            </a:rPr>
                            <m:t>19</m:t>
                          </m:r>
                          <m:r>
                            <m:rPr>
                              <m:nor/>
                            </m:rPr>
                            <a:rPr lang="en-US" sz="3600" b="1">
                              <a:solidFill>
                                <a:srgbClr val="FF0000"/>
                              </a:solidFill>
                              <a:latin typeface="Cambria" panose="02040503050406030204" pitchFamily="18" charset="0"/>
                              <a:ea typeface="Cambria" panose="02040503050406030204" pitchFamily="18" charset="0"/>
                            </a:rPr>
                            <m:t> </m:t>
                          </m:r>
                        </m:den>
                      </m:f>
                      <m:r>
                        <a:rPr lang="en-US" sz="3600" b="1" i="0" smtClean="0">
                          <a:solidFill>
                            <a:srgbClr val="FF0000"/>
                          </a:solidFill>
                          <a:latin typeface="Cambria Math" panose="02040503050406030204" pitchFamily="18" charset="0"/>
                          <a:ea typeface="Cambria" panose="02040503050406030204" pitchFamily="18" charset="0"/>
                        </a:rPr>
                        <m:t>;</m:t>
                      </m:r>
                      <m:f>
                        <m:fPr>
                          <m:ctrlPr>
                            <a:rPr lang="en-US" sz="3600" b="1" i="1" smtClean="0">
                              <a:solidFill>
                                <a:srgbClr val="FF0000"/>
                              </a:solidFill>
                              <a:latin typeface="Cambria Math" panose="02040503050406030204" pitchFamily="18" charset="0"/>
                            </a:rPr>
                          </m:ctrlPr>
                        </m:fPr>
                        <m:num>
                          <m:r>
                            <m:rPr>
                              <m:nor/>
                            </m:rPr>
                            <a:rPr lang="en-US" sz="3600" b="1" smtClean="0">
                              <a:solidFill>
                                <a:srgbClr val="FF0000"/>
                              </a:solidFill>
                              <a:latin typeface="Cambria" panose="02040503050406030204" pitchFamily="18" charset="0"/>
                              <a:ea typeface="Cambria" panose="02040503050406030204" pitchFamily="18" charset="0"/>
                            </a:rPr>
                            <m:t>17</m:t>
                          </m:r>
                        </m:num>
                        <m:den>
                          <m:r>
                            <m:rPr>
                              <m:nor/>
                            </m:rPr>
                            <a:rPr lang="en-US" sz="3600" b="1">
                              <a:solidFill>
                                <a:srgbClr val="FF0000"/>
                              </a:solidFill>
                              <a:latin typeface="Cambria" panose="02040503050406030204" pitchFamily="18" charset="0"/>
                              <a:ea typeface="Cambria" panose="02040503050406030204" pitchFamily="18" charset="0"/>
                              <a:cs typeface="Times New Roman" panose="02020603050405020304" pitchFamily="18" charset="0"/>
                            </a:rPr>
                            <m:t> </m:t>
                          </m:r>
                          <m:r>
                            <m:rPr>
                              <m:nor/>
                            </m:rPr>
                            <a:rPr lang="en-US" sz="3600" b="1" smtClean="0">
                              <a:solidFill>
                                <a:srgbClr val="FF0000"/>
                              </a:solidFill>
                              <a:latin typeface="Cambria" panose="02040503050406030204" pitchFamily="18" charset="0"/>
                              <a:ea typeface="Cambria" panose="02040503050406030204" pitchFamily="18" charset="0"/>
                              <a:cs typeface="Times New Roman" panose="02020603050405020304" pitchFamily="18" charset="0"/>
                            </a:rPr>
                            <m:t>19</m:t>
                          </m:r>
                          <m:r>
                            <m:rPr>
                              <m:nor/>
                            </m:rPr>
                            <a:rPr lang="en-US" sz="3600" b="1">
                              <a:solidFill>
                                <a:srgbClr val="FF0000"/>
                              </a:solidFill>
                              <a:latin typeface="Cambria" panose="02040503050406030204" pitchFamily="18" charset="0"/>
                              <a:ea typeface="Cambria" panose="02040503050406030204" pitchFamily="18" charset="0"/>
                            </a:rPr>
                            <m:t> </m:t>
                          </m:r>
                        </m:den>
                      </m:f>
                    </m:oMath>
                  </m:oMathPara>
                </a14:m>
                <a:endParaRPr lang="en-US" sz="3600" dirty="0"/>
              </a:p>
            </p:txBody>
          </p:sp>
        </mc:Choice>
        <mc:Fallback xmlns="">
          <p:sp>
            <p:nvSpPr>
              <p:cNvPr id="5" name="TextBox 4">
                <a:extLst>
                  <a:ext uri="{FF2B5EF4-FFF2-40B4-BE49-F238E27FC236}">
                    <a16:creationId xmlns:a16="http://schemas.microsoft.com/office/drawing/2014/main" id="{045CF452-5F60-0467-0382-F27695A7D13E}"/>
                  </a:ext>
                </a:extLst>
              </p:cNvPr>
              <p:cNvSpPr txBox="1">
                <a:spLocks noRot="1" noChangeAspect="1" noMove="1" noResize="1" noEditPoints="1" noAdjustHandles="1" noChangeArrowheads="1" noChangeShapeType="1" noTextEdit="1"/>
              </p:cNvSpPr>
              <p:nvPr/>
            </p:nvSpPr>
            <p:spPr>
              <a:xfrm>
                <a:off x="792480" y="2834640"/>
                <a:ext cx="7447280" cy="1180836"/>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DAFFADAE-FBD4-C2B1-17EF-EDFFF06AF743}"/>
                  </a:ext>
                </a:extLst>
              </p:cNvPr>
              <p:cNvSpPr txBox="1"/>
              <p:nvPr/>
            </p:nvSpPr>
            <p:spPr>
              <a:xfrm>
                <a:off x="772160" y="4521200"/>
                <a:ext cx="7447280" cy="118083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3600" b="1" i="1" smtClean="0">
                              <a:solidFill>
                                <a:srgbClr val="FF0000"/>
                              </a:solidFill>
                              <a:latin typeface="Cambria Math" panose="02040503050406030204" pitchFamily="18" charset="0"/>
                            </a:rPr>
                          </m:ctrlPr>
                        </m:fPr>
                        <m:num>
                          <m:r>
                            <m:rPr>
                              <m:nor/>
                            </m:rPr>
                            <a:rPr lang="en-US" sz="3600" b="1" i="0" smtClean="0">
                              <a:solidFill>
                                <a:srgbClr val="FF0000"/>
                              </a:solidFill>
                              <a:latin typeface="Cambria Math" panose="02040503050406030204" pitchFamily="18" charset="0"/>
                            </a:rPr>
                            <m:t>17</m:t>
                          </m:r>
                        </m:num>
                        <m:den>
                          <m:r>
                            <m:rPr>
                              <m:nor/>
                            </m:rPr>
                            <a:rPr lang="en-US" sz="3600" b="1">
                              <a:solidFill>
                                <a:srgbClr val="FF0000"/>
                              </a:solidFill>
                              <a:latin typeface="Cambria" panose="02040503050406030204" pitchFamily="18" charset="0"/>
                              <a:ea typeface="Cambria" panose="02040503050406030204" pitchFamily="18" charset="0"/>
                              <a:cs typeface="Times New Roman" panose="02020603050405020304" pitchFamily="18" charset="0"/>
                            </a:rPr>
                            <m:t> </m:t>
                          </m:r>
                          <m:r>
                            <m:rPr>
                              <m:nor/>
                            </m:rPr>
                            <a:rPr lang="en-US" sz="3600" b="1" smtClean="0">
                              <a:solidFill>
                                <a:srgbClr val="FF0000"/>
                              </a:solidFill>
                              <a:latin typeface="Cambria" panose="02040503050406030204" pitchFamily="18" charset="0"/>
                              <a:ea typeface="Cambria" panose="02040503050406030204" pitchFamily="18" charset="0"/>
                              <a:cs typeface="Times New Roman" panose="02020603050405020304" pitchFamily="18" charset="0"/>
                            </a:rPr>
                            <m:t>19</m:t>
                          </m:r>
                          <m:r>
                            <m:rPr>
                              <m:nor/>
                            </m:rPr>
                            <a:rPr lang="en-US" sz="3600" b="1">
                              <a:solidFill>
                                <a:srgbClr val="FF0000"/>
                              </a:solidFill>
                              <a:latin typeface="Cambria" panose="02040503050406030204" pitchFamily="18" charset="0"/>
                              <a:ea typeface="Cambria" panose="02040503050406030204" pitchFamily="18" charset="0"/>
                            </a:rPr>
                            <m:t> </m:t>
                          </m:r>
                        </m:den>
                      </m:f>
                      <m:r>
                        <a:rPr lang="en-US" sz="3600" b="1" i="0" smtClean="0">
                          <a:solidFill>
                            <a:srgbClr val="FF0000"/>
                          </a:solidFill>
                          <a:latin typeface="Cambria Math" panose="02040503050406030204" pitchFamily="18" charset="0"/>
                          <a:ea typeface="Cambria" panose="02040503050406030204" pitchFamily="18" charset="0"/>
                        </a:rPr>
                        <m:t>;</m:t>
                      </m:r>
                      <m:f>
                        <m:fPr>
                          <m:ctrlPr>
                            <a:rPr lang="en-US" sz="3600" b="1" i="1" smtClean="0">
                              <a:solidFill>
                                <a:srgbClr val="FF0000"/>
                              </a:solidFill>
                              <a:latin typeface="Cambria Math" panose="02040503050406030204" pitchFamily="18" charset="0"/>
                            </a:rPr>
                          </m:ctrlPr>
                        </m:fPr>
                        <m:num>
                          <m:r>
                            <a:rPr lang="en-US" sz="3600" b="1" i="0" smtClean="0">
                              <a:solidFill>
                                <a:srgbClr val="FF0000"/>
                              </a:solidFill>
                              <a:latin typeface="Cambria Math" panose="02040503050406030204" pitchFamily="18" charset="0"/>
                            </a:rPr>
                            <m:t>𝟓</m:t>
                          </m:r>
                        </m:num>
                        <m:den>
                          <m:r>
                            <m:rPr>
                              <m:nor/>
                            </m:rPr>
                            <a:rPr lang="en-US" sz="3600" b="1">
                              <a:solidFill>
                                <a:srgbClr val="FF0000"/>
                              </a:solidFill>
                              <a:latin typeface="Cambria" panose="02040503050406030204" pitchFamily="18" charset="0"/>
                              <a:ea typeface="Cambria" panose="02040503050406030204" pitchFamily="18" charset="0"/>
                              <a:cs typeface="Times New Roman" panose="02020603050405020304" pitchFamily="18" charset="0"/>
                            </a:rPr>
                            <m:t> </m:t>
                          </m:r>
                          <m:r>
                            <m:rPr>
                              <m:nor/>
                            </m:rPr>
                            <a:rPr lang="en-US" sz="3600" b="1" smtClean="0">
                              <a:solidFill>
                                <a:srgbClr val="FF0000"/>
                              </a:solidFill>
                              <a:latin typeface="Cambria" panose="02040503050406030204" pitchFamily="18" charset="0"/>
                              <a:ea typeface="Cambria" panose="02040503050406030204" pitchFamily="18" charset="0"/>
                              <a:cs typeface="Times New Roman" panose="02020603050405020304" pitchFamily="18" charset="0"/>
                            </a:rPr>
                            <m:t>19</m:t>
                          </m:r>
                          <m:r>
                            <m:rPr>
                              <m:nor/>
                            </m:rPr>
                            <a:rPr lang="en-US" sz="3600" b="1">
                              <a:solidFill>
                                <a:srgbClr val="FF0000"/>
                              </a:solidFill>
                              <a:latin typeface="Cambria" panose="02040503050406030204" pitchFamily="18" charset="0"/>
                              <a:ea typeface="Cambria" panose="02040503050406030204" pitchFamily="18" charset="0"/>
                            </a:rPr>
                            <m:t> </m:t>
                          </m:r>
                        </m:den>
                      </m:f>
                      <m:r>
                        <a:rPr lang="en-US" sz="3600" b="1" i="0" smtClean="0">
                          <a:solidFill>
                            <a:srgbClr val="FF0000"/>
                          </a:solidFill>
                          <a:latin typeface="Cambria Math" panose="02040503050406030204" pitchFamily="18" charset="0"/>
                          <a:ea typeface="Cambria" panose="02040503050406030204" pitchFamily="18" charset="0"/>
                        </a:rPr>
                        <m:t>;</m:t>
                      </m:r>
                      <m:f>
                        <m:fPr>
                          <m:ctrlPr>
                            <a:rPr lang="en-US" sz="3600" b="1" i="1" smtClean="0">
                              <a:solidFill>
                                <a:srgbClr val="FF0000"/>
                              </a:solidFill>
                              <a:latin typeface="Cambria Math" panose="02040503050406030204" pitchFamily="18" charset="0"/>
                            </a:rPr>
                          </m:ctrlPr>
                        </m:fPr>
                        <m:num>
                          <m:r>
                            <m:rPr>
                              <m:nor/>
                            </m:rPr>
                            <a:rPr lang="en-US" sz="3600" b="1" i="0" smtClean="0">
                              <a:solidFill>
                                <a:srgbClr val="FF0000"/>
                              </a:solidFill>
                              <a:latin typeface="Cambria Math" panose="02040503050406030204" pitchFamily="18" charset="0"/>
                            </a:rPr>
                            <m:t>7</m:t>
                          </m:r>
                        </m:num>
                        <m:den>
                          <m:r>
                            <m:rPr>
                              <m:nor/>
                            </m:rPr>
                            <a:rPr lang="en-US" sz="3600" b="1">
                              <a:solidFill>
                                <a:srgbClr val="FF0000"/>
                              </a:solidFill>
                              <a:latin typeface="Cambria" panose="02040503050406030204" pitchFamily="18" charset="0"/>
                              <a:ea typeface="Cambria" panose="02040503050406030204" pitchFamily="18" charset="0"/>
                              <a:cs typeface="Times New Roman" panose="02020603050405020304" pitchFamily="18" charset="0"/>
                            </a:rPr>
                            <m:t> </m:t>
                          </m:r>
                          <m:r>
                            <m:rPr>
                              <m:nor/>
                            </m:rPr>
                            <a:rPr lang="en-US" sz="3600" b="1" smtClean="0">
                              <a:solidFill>
                                <a:srgbClr val="FF0000"/>
                              </a:solidFill>
                              <a:latin typeface="Cambria" panose="02040503050406030204" pitchFamily="18" charset="0"/>
                              <a:ea typeface="Cambria" panose="02040503050406030204" pitchFamily="18" charset="0"/>
                              <a:cs typeface="Times New Roman" panose="02020603050405020304" pitchFamily="18" charset="0"/>
                            </a:rPr>
                            <m:t>19</m:t>
                          </m:r>
                          <m:r>
                            <m:rPr>
                              <m:nor/>
                            </m:rPr>
                            <a:rPr lang="en-US" sz="3600" b="1">
                              <a:solidFill>
                                <a:srgbClr val="FF0000"/>
                              </a:solidFill>
                              <a:latin typeface="Cambria" panose="02040503050406030204" pitchFamily="18" charset="0"/>
                              <a:ea typeface="Cambria" panose="02040503050406030204" pitchFamily="18" charset="0"/>
                            </a:rPr>
                            <m:t> </m:t>
                          </m:r>
                        </m:den>
                      </m:f>
                      <m:r>
                        <a:rPr lang="en-US" sz="3600" b="1" i="0" smtClean="0">
                          <a:solidFill>
                            <a:srgbClr val="FF0000"/>
                          </a:solidFill>
                          <a:latin typeface="Cambria Math" panose="02040503050406030204" pitchFamily="18" charset="0"/>
                          <a:ea typeface="Cambria" panose="02040503050406030204" pitchFamily="18" charset="0"/>
                        </a:rPr>
                        <m:t>;</m:t>
                      </m:r>
                      <m:f>
                        <m:fPr>
                          <m:ctrlPr>
                            <a:rPr lang="en-US" sz="3600" b="1" i="1" smtClean="0">
                              <a:solidFill>
                                <a:srgbClr val="FF0000"/>
                              </a:solidFill>
                              <a:latin typeface="Cambria Math" panose="02040503050406030204" pitchFamily="18" charset="0"/>
                            </a:rPr>
                          </m:ctrlPr>
                        </m:fPr>
                        <m:num>
                          <m:r>
                            <m:rPr>
                              <m:nor/>
                            </m:rPr>
                            <a:rPr lang="en-US" sz="3600" b="1" i="0" smtClean="0">
                              <a:solidFill>
                                <a:srgbClr val="FF0000"/>
                              </a:solidFill>
                              <a:latin typeface="Cambria Math" panose="02040503050406030204" pitchFamily="18" charset="0"/>
                            </a:rPr>
                            <m:t>5</m:t>
                          </m:r>
                        </m:num>
                        <m:den>
                          <m:r>
                            <m:rPr>
                              <m:nor/>
                            </m:rPr>
                            <a:rPr lang="en-US" sz="3600" b="1">
                              <a:solidFill>
                                <a:srgbClr val="FF0000"/>
                              </a:solidFill>
                              <a:latin typeface="Cambria" panose="02040503050406030204" pitchFamily="18" charset="0"/>
                              <a:ea typeface="Cambria" panose="02040503050406030204" pitchFamily="18" charset="0"/>
                              <a:cs typeface="Times New Roman" panose="02020603050405020304" pitchFamily="18" charset="0"/>
                            </a:rPr>
                            <m:t> </m:t>
                          </m:r>
                          <m:r>
                            <m:rPr>
                              <m:nor/>
                            </m:rPr>
                            <a:rPr lang="en-US" sz="3600" b="1" smtClean="0">
                              <a:solidFill>
                                <a:srgbClr val="FF0000"/>
                              </a:solidFill>
                              <a:latin typeface="Cambria" panose="02040503050406030204" pitchFamily="18" charset="0"/>
                              <a:ea typeface="Cambria" panose="02040503050406030204" pitchFamily="18" charset="0"/>
                              <a:cs typeface="Times New Roman" panose="02020603050405020304" pitchFamily="18" charset="0"/>
                            </a:rPr>
                            <m:t>19</m:t>
                          </m:r>
                          <m:r>
                            <m:rPr>
                              <m:nor/>
                            </m:rPr>
                            <a:rPr lang="en-US" sz="3600" b="1">
                              <a:solidFill>
                                <a:srgbClr val="FF0000"/>
                              </a:solidFill>
                              <a:latin typeface="Cambria" panose="02040503050406030204" pitchFamily="18" charset="0"/>
                              <a:ea typeface="Cambria" panose="02040503050406030204" pitchFamily="18" charset="0"/>
                            </a:rPr>
                            <m:t> </m:t>
                          </m:r>
                        </m:den>
                      </m:f>
                    </m:oMath>
                  </m:oMathPara>
                </a14:m>
                <a:endParaRPr lang="en-US" sz="3600" dirty="0"/>
              </a:p>
            </p:txBody>
          </p:sp>
        </mc:Choice>
        <mc:Fallback xmlns="">
          <p:sp>
            <p:nvSpPr>
              <p:cNvPr id="6" name="TextBox 5">
                <a:extLst>
                  <a:ext uri="{FF2B5EF4-FFF2-40B4-BE49-F238E27FC236}">
                    <a16:creationId xmlns:a16="http://schemas.microsoft.com/office/drawing/2014/main" id="{DAFFADAE-FBD4-C2B1-17EF-EDFFF06AF743}"/>
                  </a:ext>
                </a:extLst>
              </p:cNvPr>
              <p:cNvSpPr txBox="1">
                <a:spLocks noRot="1" noChangeAspect="1" noMove="1" noResize="1" noEditPoints="1" noAdjustHandles="1" noChangeArrowheads="1" noChangeShapeType="1" noTextEdit="1"/>
              </p:cNvSpPr>
              <p:nvPr/>
            </p:nvSpPr>
            <p:spPr>
              <a:xfrm>
                <a:off x="772160" y="4521200"/>
                <a:ext cx="7447280" cy="1180836"/>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1653520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wipe(down)">
                                      <p:cBhvr>
                                        <p:cTn id="19" dur="500"/>
                                        <p:tgtEl>
                                          <p:spTgt spid="5">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Effect transition="in" filter="wipe(down)">
                                      <p:cBhvr>
                                        <p:cTn id="24"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4.0.0"/>
</p:tagLst>
</file>

<file path=ppt/tags/tag10.xml><?xml version="1.0" encoding="utf-8"?>
<p:tagLst xmlns:a="http://schemas.openxmlformats.org/drawingml/2006/main" xmlns:r="http://schemas.openxmlformats.org/officeDocument/2006/relationships" xmlns:p="http://schemas.openxmlformats.org/presentationml/2006/main">
  <p:tag name="PA" val="v4.0.0"/>
</p:tagLst>
</file>

<file path=ppt/tags/tag11.xml><?xml version="1.0" encoding="utf-8"?>
<p:tagLst xmlns:a="http://schemas.openxmlformats.org/drawingml/2006/main" xmlns:r="http://schemas.openxmlformats.org/officeDocument/2006/relationships" xmlns:p="http://schemas.openxmlformats.org/presentationml/2006/main">
  <p:tag name="PA" val="v4.0.0"/>
</p:tagLst>
</file>

<file path=ppt/tags/tag12.xml><?xml version="1.0" encoding="utf-8"?>
<p:tagLst xmlns:a="http://schemas.openxmlformats.org/drawingml/2006/main" xmlns:r="http://schemas.openxmlformats.org/officeDocument/2006/relationships" xmlns:p="http://schemas.openxmlformats.org/presentationml/2006/main">
  <p:tag name="PA" val="v4.0.0"/>
</p:tagLst>
</file>

<file path=ppt/tags/tag13.xml><?xml version="1.0" encoding="utf-8"?>
<p:tagLst xmlns:a="http://schemas.openxmlformats.org/drawingml/2006/main" xmlns:r="http://schemas.openxmlformats.org/officeDocument/2006/relationships" xmlns:p="http://schemas.openxmlformats.org/presentationml/2006/main">
  <p:tag name="PA" val="v4.0.0"/>
</p:tagLst>
</file>

<file path=ppt/tags/tag14.xml><?xml version="1.0" encoding="utf-8"?>
<p:tagLst xmlns:a="http://schemas.openxmlformats.org/drawingml/2006/main" xmlns:r="http://schemas.openxmlformats.org/officeDocument/2006/relationships" xmlns:p="http://schemas.openxmlformats.org/presentationml/2006/main">
  <p:tag name="PA" val="v4.0.0"/>
</p:tagLst>
</file>

<file path=ppt/tags/tag15.xml><?xml version="1.0" encoding="utf-8"?>
<p:tagLst xmlns:a="http://schemas.openxmlformats.org/drawingml/2006/main" xmlns:r="http://schemas.openxmlformats.org/officeDocument/2006/relationships" xmlns:p="http://schemas.openxmlformats.org/presentationml/2006/main">
  <p:tag name="PA" val="v4.0.0"/>
</p:tagLst>
</file>

<file path=ppt/tags/tag2.xml><?xml version="1.0" encoding="utf-8"?>
<p:tagLst xmlns:a="http://schemas.openxmlformats.org/drawingml/2006/main" xmlns:r="http://schemas.openxmlformats.org/officeDocument/2006/relationships" xmlns:p="http://schemas.openxmlformats.org/presentationml/2006/main">
  <p:tag name="PA" val="v4.0.0"/>
</p:tagLst>
</file>

<file path=ppt/tags/tag3.xml><?xml version="1.0" encoding="utf-8"?>
<p:tagLst xmlns:a="http://schemas.openxmlformats.org/drawingml/2006/main" xmlns:r="http://schemas.openxmlformats.org/officeDocument/2006/relationships" xmlns:p="http://schemas.openxmlformats.org/presentationml/2006/main">
  <p:tag name="PA" val="v4.0.0"/>
</p:tagLst>
</file>

<file path=ppt/tags/tag4.xml><?xml version="1.0" encoding="utf-8"?>
<p:tagLst xmlns:a="http://schemas.openxmlformats.org/drawingml/2006/main" xmlns:r="http://schemas.openxmlformats.org/officeDocument/2006/relationships" xmlns:p="http://schemas.openxmlformats.org/presentationml/2006/main">
  <p:tag name="PA" val="v4.0.0"/>
</p:tagLst>
</file>

<file path=ppt/tags/tag5.xml><?xml version="1.0" encoding="utf-8"?>
<p:tagLst xmlns:a="http://schemas.openxmlformats.org/drawingml/2006/main" xmlns:r="http://schemas.openxmlformats.org/officeDocument/2006/relationships" xmlns:p="http://schemas.openxmlformats.org/presentationml/2006/main">
  <p:tag name="PA" val="v4.0.0"/>
</p:tagLst>
</file>

<file path=ppt/tags/tag6.xml><?xml version="1.0" encoding="utf-8"?>
<p:tagLst xmlns:a="http://schemas.openxmlformats.org/drawingml/2006/main" xmlns:r="http://schemas.openxmlformats.org/officeDocument/2006/relationships" xmlns:p="http://schemas.openxmlformats.org/presentationml/2006/main">
  <p:tag name="PA" val="v4.0.0"/>
</p:tagLst>
</file>

<file path=ppt/tags/tag7.xml><?xml version="1.0" encoding="utf-8"?>
<p:tagLst xmlns:a="http://schemas.openxmlformats.org/drawingml/2006/main" xmlns:r="http://schemas.openxmlformats.org/officeDocument/2006/relationships" xmlns:p="http://schemas.openxmlformats.org/presentationml/2006/main">
  <p:tag name="PA" val="v4.0.0"/>
</p:tagLst>
</file>

<file path=ppt/tags/tag8.xml><?xml version="1.0" encoding="utf-8"?>
<p:tagLst xmlns:a="http://schemas.openxmlformats.org/drawingml/2006/main" xmlns:r="http://schemas.openxmlformats.org/officeDocument/2006/relationships" xmlns:p="http://schemas.openxmlformats.org/presentationml/2006/main">
  <p:tag name="PA" val="v4.0.0"/>
</p:tagLst>
</file>

<file path=ppt/tags/tag9.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Office 主题​​">
  <a:themeElements>
    <a:clrScheme name="Office">
      <a:dk1>
        <a:srgbClr val="000000"/>
      </a:dk1>
      <a:lt1>
        <a:srgbClr val="FFFFFF"/>
      </a:lt1>
      <a:dk2>
        <a:srgbClr val="778495"/>
      </a:dk2>
      <a:lt2>
        <a:srgbClr val="F0F0F0"/>
      </a:lt2>
      <a:accent1>
        <a:srgbClr val="168C8C"/>
      </a:accent1>
      <a:accent2>
        <a:srgbClr val="F59E00"/>
      </a:accent2>
      <a:accent3>
        <a:srgbClr val="B5E6D9"/>
      </a:accent3>
      <a:accent4>
        <a:srgbClr val="B4D9C4"/>
      </a:accent4>
      <a:accent5>
        <a:srgbClr val="BCD97E"/>
      </a:accent5>
      <a:accent6>
        <a:srgbClr val="99C53B"/>
      </a:accent6>
      <a:hlink>
        <a:srgbClr val="168C8C"/>
      </a:hlink>
      <a:folHlink>
        <a:srgbClr val="BFBFBF"/>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96</TotalTime>
  <Words>461</Words>
  <Application>Microsoft Office PowerPoint</Application>
  <PresentationFormat>Widescreen</PresentationFormat>
  <Paragraphs>74</Paragraphs>
  <Slides>14</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等线</vt:lpstr>
      <vt:lpstr>Arial</vt:lpstr>
      <vt:lpstr>Calibri</vt:lpstr>
      <vt:lpstr>Cambria</vt:lpstr>
      <vt:lpstr>Cambria Math</vt:lpstr>
      <vt:lpstr>UTM Bell</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dc:creator>
  <dc:description>9Slide.vn</dc:description>
  <cp:lastModifiedBy>SingPC</cp:lastModifiedBy>
  <cp:revision>40</cp:revision>
  <dcterms:created xsi:type="dcterms:W3CDTF">2023-12-20T04:52:54Z</dcterms:created>
  <dcterms:modified xsi:type="dcterms:W3CDTF">2025-02-24T06:52:00Z</dcterms:modified>
  <cp:category>9Slide.vn</cp:category>
</cp:coreProperties>
</file>