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2"/>
  </p:notesMasterIdLst>
  <p:sldIdLst>
    <p:sldId id="359" r:id="rId3"/>
    <p:sldId id="360" r:id="rId4"/>
    <p:sldId id="317" r:id="rId5"/>
    <p:sldId id="319" r:id="rId6"/>
    <p:sldId id="358" r:id="rId7"/>
    <p:sldId id="356" r:id="rId8"/>
    <p:sldId id="314" r:id="rId9"/>
    <p:sldId id="361" r:id="rId10"/>
    <p:sldId id="362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9A5"/>
    <a:srgbClr val="A0EAA4"/>
    <a:srgbClr val="FBD1E6"/>
    <a:srgbClr val="0C7611"/>
    <a:srgbClr val="E8610E"/>
    <a:srgbClr val="F271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B1586-1ADC-4FEC-B324-83FB7DE2075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A53E1-710A-4304-BB43-3BCAD7CE5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464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87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2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73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45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2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5483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167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5447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8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96870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8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3670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0317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7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6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2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D47BA-5874-4C73-AE5E-21A916F937A0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E7F9-174E-4085-B9BB-FD7B1F1B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6" r:id="rId8"/>
    <p:sldLayoutId id="2147483684" r:id="rId9"/>
    <p:sldLayoutId id="2147483668" r:id="rId10"/>
    <p:sldLayoutId id="2147483669" r:id="rId11"/>
    <p:sldLayoutId id="2147483670" r:id="rId12"/>
    <p:sldLayoutId id="2147483671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600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5" r:id="rId3"/>
    <p:sldLayoutId id="2147483683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05103"/>
            <a:ext cx="11539787" cy="213108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4246020" y="0"/>
            <a:ext cx="7163508" cy="2018182"/>
            <a:chOff x="2829935" y="3550985"/>
            <a:chExt cx="9125748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9125748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8751795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3927" y="668647"/>
            <a:ext cx="6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 NON CƯỜI RỒI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571442" y="321916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6976" y="299995"/>
            <a:ext cx="13804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147718" y="2198996"/>
            <a:ext cx="8098972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6. ĐỌC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MỞ RỘNG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02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28082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sáu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10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2023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4413184" y="1112895"/>
            <a:ext cx="4355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Đọc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mở</a:t>
            </a:r>
            <a:r>
              <a:rPr lang="en-US" altLang="vi-VN" sz="3600" b="1" noProof="0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noProof="0" dirty="0" err="1" smtClean="0">
                <a:solidFill>
                  <a:srgbClr val="7030A0"/>
                </a:solidFill>
                <a:latin typeface="HP001 4 hàng" pitchFamily="34" charset="0"/>
              </a:rPr>
              <a:t>rộng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2072640" y="1797708"/>
            <a:ext cx="9022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Đọc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sách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báo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về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bảo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vệ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môi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7030A0"/>
                </a:solidFill>
                <a:latin typeface="HP001 4 hàng" pitchFamily="34" charset="0"/>
              </a:rPr>
              <a:t>trường</a:t>
            </a:r>
            <a:r>
              <a:rPr lang="en-US" altLang="vi-VN" sz="36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(60)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80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5241" y="77621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4091" y="1924660"/>
            <a:ext cx="11623818" cy="27890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64637" y="275574"/>
            <a:ext cx="10496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b="1" kern="0" dirty="0">
                <a:solidFill>
                  <a:schemeClr val="accent4">
                    <a:lumMod val="75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sách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về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giữ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gìn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môi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sạch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đẹp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trường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4" name="Picture 3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799496DA-691B-4978-9FCA-48662DAD7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300">
                        <a14:foregroundMark x1="24500" y1="23494" x2="26900" y2="66506"/>
                        <a14:foregroundMark x1="19500" y1="69518" x2="22500" y2="75783"/>
                        <a14:foregroundMark x1="13100" y1="73735" x2="23900" y2="80000"/>
                        <a14:foregroundMark x1="12000" y1="75301" x2="15100" y2="75060"/>
                        <a14:foregroundMark x1="16200" y1="77952" x2="19700" y2="81084"/>
                        <a14:foregroundMark x1="18200" y1="22892" x2="25600" y2="14096"/>
                        <a14:foregroundMark x1="25600" y1="14096" x2="30400" y2="15301"/>
                        <a14:foregroundMark x1="63100" y1="75301" x2="75900" y2="79036"/>
                        <a14:foregroundMark x1="79400" y1="79759" x2="85700" y2="76867"/>
                        <a14:foregroundMark x1="83100" y1="78434" x2="88600" y2="77952"/>
                        <a14:foregroundMark x1="81800" y1="76867" x2="88400" y2="79036"/>
                        <a14:foregroundMark x1="87500" y1="79518" x2="85100" y2="78434"/>
                        <a14:foregroundMark x1="83500" y1="78193" x2="89500" y2="79277"/>
                        <a14:foregroundMark x1="23600" y1="48795" x2="17700" y2="55422"/>
                        <a14:foregroundMark x1="17700" y1="55422" x2="16800" y2="60482"/>
                        <a14:foregroundMark x1="13800" y1="72651" x2="11600" y2="73976"/>
                        <a14:foregroundMark x1="10900" y1="75301" x2="14400" y2="71325"/>
                        <a14:foregroundMark x1="84600" y1="79759" x2="89700" y2="79036"/>
                        <a14:foregroundMark x1="33100" y1="57831" x2="31100" y2="66024"/>
                        <a14:foregroundMark x1="39200" y1="56024" x2="40300" y2="57831"/>
                        <a14:foregroundMark x1="24500" y1="53133" x2="31100" y2="55663"/>
                        <a14:foregroundMark x1="26700" y1="52048" x2="31800" y2="54699"/>
                        <a14:foregroundMark x1="80500" y1="66265" x2="80700" y2="73133"/>
                        <a14:foregroundMark x1="55000" y1="54940" x2="55000" y2="59157"/>
                        <a14:foregroundMark x1="56300" y1="51807" x2="62300" y2="55663"/>
                        <a14:foregroundMark x1="54400" y1="50482" x2="61300" y2="55422"/>
                        <a14:foregroundMark x1="61300" y1="55422" x2="62000" y2="56506"/>
                        <a14:foregroundMark x1="82400" y1="76386" x2="90700" y2="77590"/>
                        <a14:foregroundMark x1="90700" y1="77590" x2="86600" y2="79277"/>
                        <a14:foregroundMark x1="91000" y1="79277" x2="92300" y2="79518"/>
                        <a14:foregroundMark x1="91900" y1="78675" x2="91900" y2="81084"/>
                        <a14:foregroundMark x1="60700" y1="53614" x2="55000" y2="49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8" y="2175079"/>
            <a:ext cx="5642074" cy="46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Mẩu giấy vụn Kể chuyện lớp 2 sách Cánh Diều  Cô Thu Tiểu học_1080p">
            <a:hlinkClick r:id="" action="ppaction://media"/>
            <a:extLst>
              <a:ext uri="{FF2B5EF4-FFF2-40B4-BE49-F238E27FC236}">
                <a16:creationId xmlns:a16="http://schemas.microsoft.com/office/drawing/2014/main" id="{38DBB3EA-C30C-488A-A2D8-82D5F58A0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384" y="1118885"/>
            <a:ext cx="9915232" cy="55948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8D677F-CEE9-4F4E-8982-8BD99AE30DDF}"/>
              </a:ext>
            </a:extLst>
          </p:cNvPr>
          <p:cNvSpPr/>
          <p:nvPr/>
        </p:nvSpPr>
        <p:spPr>
          <a:xfrm>
            <a:off x="3216426" y="144313"/>
            <a:ext cx="54849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MẨU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VỤN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DC6F69-3185-4B92-A4C2-D269A95B4CD0}"/>
              </a:ext>
            </a:extLst>
          </p:cNvPr>
          <p:cNvSpPr txBox="1"/>
          <p:nvPr/>
        </p:nvSpPr>
        <p:spPr>
          <a:xfrm>
            <a:off x="3449531" y="-639588"/>
            <a:ext cx="442077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</a:rPr>
              <a:t/>
            </a:r>
            <a:br>
              <a:rPr lang="vi-VN" sz="2800" b="1" i="0" dirty="0">
                <a:solidFill>
                  <a:srgbClr val="FF0000"/>
                </a:solidFill>
                <a:effectLst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</a:rPr>
              <a:t>    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Giờ học hết rồi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Đã đến giờ chơi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Nào bạn hãy tới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Cùng tham gia nào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 Mình làm bác s</a:t>
            </a:r>
            <a:r>
              <a:rPr lang="en-US" sz="28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ĩ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 Đeo cái ống nghe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Bạn làm y tá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  Khám các bệnh nhân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Còn các bạn khác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Làm bác thợ xây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Xây nhà tập thể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Cho các gia đình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Cùng đi mua sắm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Ở góc cửa hàng 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781AF-3117-4A4D-90F2-61273C0C88FF}"/>
              </a:ext>
            </a:extLst>
          </p:cNvPr>
          <p:cNvSpPr txBox="1"/>
          <p:nvPr/>
        </p:nvSpPr>
        <p:spPr>
          <a:xfrm>
            <a:off x="7928751" y="-208701"/>
            <a:ext cx="595415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Ra vườn tưới hoa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Trồng cây nhổ cỏ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Làm cô giáo nhỏ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Dạy các học sinh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Đọc thơ hát múa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 Đóng kịch vẽ tranh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Làm góc nghệ thuật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Đến góc học tập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 Tô chữ đọc thơ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Giờ chơi như mơ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  Bé làm người lớn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Sao vui vui thế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Thế giới trẻ thơ  </a:t>
            </a:r>
            <a:br>
              <a:rPr lang="vi-VN" sz="2800" b="0" i="0" dirty="0">
                <a:solidFill>
                  <a:srgbClr val="0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A9E1D-308C-47D2-9BFE-2F39765A54CF}"/>
              </a:ext>
            </a:extLst>
          </p:cNvPr>
          <p:cNvSpPr txBox="1"/>
          <p:nvPr/>
        </p:nvSpPr>
        <p:spPr>
          <a:xfrm>
            <a:off x="7870303" y="5946830"/>
            <a:ext cx="348232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000" b="1" i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000" b="1" i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000" b="1" i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Anh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DBC9C4-C6AE-4F01-A3B7-7BB721F96609}"/>
              </a:ext>
            </a:extLst>
          </p:cNvPr>
          <p:cNvSpPr/>
          <p:nvPr/>
        </p:nvSpPr>
        <p:spPr>
          <a:xfrm>
            <a:off x="240576" y="265608"/>
            <a:ext cx="320895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D17A8-0430-45D2-89F8-86A6899163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4F2"/>
              </a:clrFrom>
              <a:clrTo>
                <a:srgbClr val="FAF4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677" y="3769885"/>
            <a:ext cx="3811391" cy="21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37920FF-E698-43B7-BF8E-C29B51BBB968}"/>
              </a:ext>
            </a:extLst>
          </p:cNvPr>
          <p:cNvSpPr txBox="1"/>
          <p:nvPr/>
        </p:nvSpPr>
        <p:spPr>
          <a:xfrm>
            <a:off x="685480" y="405608"/>
            <a:ext cx="1024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kern="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EC2C4-02F1-4DE4-A207-6CA91E76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85" y="1786084"/>
            <a:ext cx="90011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0268804" y="432957"/>
            <a:ext cx="1801424" cy="2127541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-406399" y="-572814"/>
            <a:ext cx="12633242" cy="7278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229791" y="993003"/>
            <a:ext cx="6411885" cy="74648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Dặn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dò</a:t>
            </a:r>
            <a:endParaRPr lang="en-US" sz="48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7920FF-E698-43B7-BF8E-C29B51BBB968}"/>
              </a:ext>
            </a:extLst>
          </p:cNvPr>
          <p:cNvSpPr txBox="1"/>
          <p:nvPr/>
        </p:nvSpPr>
        <p:spPr>
          <a:xfrm>
            <a:off x="492000" y="1921824"/>
            <a:ext cx="1064913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6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6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25</a:t>
            </a:r>
            <a:endParaRPr lang="en-US" sz="3600" kern="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1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79946" y="-515084"/>
            <a:ext cx="7192428" cy="340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0426" y="2244987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815" y="2686816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473106" y="2686816"/>
            <a:ext cx="3543753" cy="197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83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4470" y="2373354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9821" y="-74415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/>
          <p:cNvGrpSpPr/>
          <p:nvPr/>
        </p:nvGrpSpPr>
        <p:grpSpPr>
          <a:xfrm>
            <a:off x="8631314" y="1069513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255B824-8CD7-4257-BA54-7AC75B02B40B}"/>
              </a:ext>
            </a:extLst>
          </p:cNvPr>
          <p:cNvSpPr txBox="1"/>
          <p:nvPr/>
        </p:nvSpPr>
        <p:spPr>
          <a:xfrm>
            <a:off x="1055012" y="3596144"/>
            <a:ext cx="10081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64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649071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144</Words>
  <Application>Microsoft Office PowerPoint</Application>
  <PresentationFormat>Widescreen</PresentationFormat>
  <Paragraphs>25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HP001 4 hàng</vt:lpstr>
      <vt:lpstr>Times New Roman</vt:lpstr>
      <vt:lpstr>1_Office Theme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34</cp:revision>
  <dcterms:created xsi:type="dcterms:W3CDTF">2021-12-12T11:29:38Z</dcterms:created>
  <dcterms:modified xsi:type="dcterms:W3CDTF">2023-03-10T01:51:34Z</dcterms:modified>
</cp:coreProperties>
</file>