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76" r:id="rId7"/>
    <p:sldId id="274" r:id="rId8"/>
    <p:sldId id="275" r:id="rId9"/>
    <p:sldId id="277" r:id="rId10"/>
    <p:sldId id="278" r:id="rId11"/>
    <p:sldId id="279" r:id="rId12"/>
    <p:sldId id="262" r:id="rId13"/>
    <p:sldId id="2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CC03-77E0-4ED2-B38C-9F5D12A613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0636-0C40-4AC3-9708-E337F78B2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8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7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2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7CDA-56DA-4B94-83DD-65CF3CA1873C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29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48" y="0"/>
            <a:ext cx="9313324" cy="66117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035" y="972766"/>
            <a:ext cx="2363169" cy="24804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4533" y="3305874"/>
            <a:ext cx="2363169" cy="24804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7189" y="2065651"/>
            <a:ext cx="2363169" cy="36250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640947" y="567892"/>
            <a:ext cx="1143836" cy="9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72373" y="567893"/>
            <a:ext cx="1073320" cy="96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237171" y="785491"/>
            <a:ext cx="2635031" cy="17459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56441" y="2580233"/>
            <a:ext cx="2635031" cy="33874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4560" y="5786318"/>
            <a:ext cx="8708573" cy="9602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530187"/>
              </p:ext>
            </p:extLst>
          </p:nvPr>
        </p:nvGraphicFramePr>
        <p:xfrm>
          <a:off x="885524" y="1016900"/>
          <a:ext cx="9644514" cy="58412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1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1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aseline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743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</a:t>
                      </a:r>
                    </a:p>
                    <a:p>
                      <a:pPr algn="ctr"/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( 14/3)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giờ  phút đến 10 giờ 30 phút: học bài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giờ: ăn cơm trưa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giờ: tập thể dục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1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</a:t>
                      </a:r>
                    </a:p>
                    <a:p>
                      <a:pPr algn="ctr"/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(15/3)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…….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1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1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1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Sáu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1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Bảy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1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nhật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85954" y="107004"/>
            <a:ext cx="82365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biểu</a:t>
            </a:r>
            <a:endParaRPr lang="en-US" sz="24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……………………………………………….………..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56223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sản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phẩm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từ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đồ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tái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chế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tìm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được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lang="en-US" altLang="zh-CN" sz="36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Ôn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chuẩn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bị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kiểm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giữa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kì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2. </a:t>
            </a:r>
            <a:endParaRPr lang="en-US" altLang="zh-CN" sz="36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1000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46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700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5578" cy="6775074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492504" y="2385026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73683" y="3286415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vui học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toán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95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sáu ngày 11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Em vui học toán (43)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798063" y="116191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2811" y="1994237"/>
            <a:ext cx="101771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7" y="91966"/>
            <a:ext cx="10404648" cy="656565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384082" y="638175"/>
            <a:ext cx="1064093" cy="75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133654" y="645694"/>
            <a:ext cx="223522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8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7" y="91966"/>
            <a:ext cx="10404648" cy="656565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384082" y="638175"/>
            <a:ext cx="1064093" cy="75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133654" y="645694"/>
            <a:ext cx="223522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3377" y="1333500"/>
            <a:ext cx="11328289" cy="5324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lợi ích cho con người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0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ải pháp tái chế rác thải nhựa, Sơ đồ công nghệ, phương pháp, quy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9" y="94773"/>
            <a:ext cx="5125237" cy="37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8+ Ý Tưởng Cách Tái Chế Chai Nhựa Thành Đồ Chơi Cho Bé Độc Đáo | Cleaniped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4"/>
          <a:stretch/>
        </p:blipFill>
        <p:spPr bwMode="auto">
          <a:xfrm>
            <a:off x="5268036" y="1256814"/>
            <a:ext cx="3271019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ạy con tái sử dụng và tái chế rác thải để môi trường mãi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59" y="4006432"/>
            <a:ext cx="4285141" cy="285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558" y="5913393"/>
            <a:ext cx="6851176" cy="58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+ Ý Tưởng Cách Tái Chế Chai Nhựa Thành Đồ Chơi Cho Bé Độc Đáo | Clean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258342"/>
            <a:ext cx="5617710" cy="3159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ồ chơi tái chế bằng chai nhựa, mẹ khéo tay khiến bé thích m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6" y="3418304"/>
            <a:ext cx="5894961" cy="3511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ỏ chai nhựa và 20 biến tấu đồ chơi đẹp ngất ngây cho b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73" y="772537"/>
            <a:ext cx="5119181" cy="5119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04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40459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213</Words>
  <Application>Microsoft Office PowerPoint</Application>
  <PresentationFormat>Widescreen</PresentationFormat>
  <Paragraphs>49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sáu ngày 11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26</cp:revision>
  <dcterms:created xsi:type="dcterms:W3CDTF">2022-03-02T01:36:50Z</dcterms:created>
  <dcterms:modified xsi:type="dcterms:W3CDTF">2022-03-09T07:54:51Z</dcterms:modified>
</cp:coreProperties>
</file>