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8" r:id="rId2"/>
    <p:sldId id="285" r:id="rId3"/>
    <p:sldId id="268" r:id="rId4"/>
    <p:sldId id="265" r:id="rId5"/>
    <p:sldId id="286" r:id="rId6"/>
    <p:sldId id="287" r:id="rId7"/>
    <p:sldId id="288" r:id="rId8"/>
    <p:sldId id="289" r:id="rId9"/>
    <p:sldId id="308" r:id="rId10"/>
    <p:sldId id="310" r:id="rId11"/>
    <p:sldId id="2633" r:id="rId12"/>
    <p:sldId id="28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D141C4-792E-432D-AD84-8F06203D837D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B62C7A-5006-4F69-B5A4-D76723DBC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139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2377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4507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93435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81995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70号-灵悦黑体" panose="00000500000000000000" pitchFamily="2" charset="-122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41155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2119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3" name="图片 2" descr="图片包含 文字&#10;&#10;描述已自动生成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1319642" y="131198"/>
            <a:ext cx="9571530" cy="5972859"/>
          </a:xfrm>
          <a:prstGeom prst="rect">
            <a:avLst/>
          </a:prstGeom>
        </p:spPr>
      </p:pic>
      <p:pic>
        <p:nvPicPr>
          <p:cNvPr id="18" name="图片 17" descr="图片包含 屏幕截图&#10;&#10;描述已自动生成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  <p:pic>
        <p:nvPicPr>
          <p:cNvPr id="9" name="图片 8" descr="图片包含 矢量图形&#10;&#10;描述已自动生成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33851" y="441609"/>
            <a:ext cx="3033543" cy="26760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1367083" y="678654"/>
            <a:ext cx="9457833" cy="5368785"/>
          </a:xfrm>
          <a:prstGeom prst="rect">
            <a:avLst/>
          </a:prstGeom>
        </p:spPr>
      </p:pic>
      <p:pic>
        <p:nvPicPr>
          <p:cNvPr id="3" name="图片 2" descr="图片包含 矢量图形&#10;&#10;描述已自动生成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flipH="1">
            <a:off x="8837625" y="182880"/>
            <a:ext cx="2828348" cy="24950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4493623" y="182880"/>
            <a:ext cx="7406640" cy="5525284"/>
          </a:xfrm>
          <a:prstGeom prst="rect">
            <a:avLst/>
          </a:prstGeom>
        </p:spPr>
      </p:pic>
      <p:pic>
        <p:nvPicPr>
          <p:cNvPr id="8" name="图片 7" descr="图片包含 矢量图形&#10;&#10;描述已自动生成"/>
          <p:cNvPicPr>
            <a:picLocks noChangeAspect="1"/>
          </p:cNvPicPr>
          <p:nvPr userDrawn="1"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30629" y="182880"/>
            <a:ext cx="2573382" cy="23251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5" name="图片 4" descr="图片包含 矢量图形&#10;&#10;描述已自动生成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439987" y="142638"/>
            <a:ext cx="2747350" cy="2423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377524" y="182880"/>
            <a:ext cx="11436951" cy="6492241"/>
          </a:xfrm>
          <a:prstGeom prst="rect">
            <a:avLst/>
          </a:prstGeom>
        </p:spPr>
      </p:pic>
      <p:pic>
        <p:nvPicPr>
          <p:cNvPr id="5" name="图片 4" descr="图片包含 矢量图形&#10;&#10;描述已自动生成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 flipH="1">
            <a:off x="10192905" y="0"/>
            <a:ext cx="1999094" cy="17634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矩形: 圆角 5"/>
          <p:cNvSpPr/>
          <p:nvPr userDrawn="1"/>
        </p:nvSpPr>
        <p:spPr>
          <a:xfrm>
            <a:off x="4306387" y="992777"/>
            <a:ext cx="3579223" cy="535577"/>
          </a:xfrm>
          <a:prstGeom prst="roundRect">
            <a:avLst>
              <a:gd name="adj" fmla="val 50000"/>
            </a:avLst>
          </a:prstGeom>
          <a:solidFill>
            <a:srgbClr val="396B67"/>
          </a:solidFill>
          <a:ln w="508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379989" y="22860"/>
            <a:ext cx="9432022" cy="5854499"/>
          </a:xfrm>
          <a:prstGeom prst="rect">
            <a:avLst/>
          </a:prstGeom>
        </p:spPr>
      </p:pic>
      <p:pic>
        <p:nvPicPr>
          <p:cNvPr id="12" name="图片 11" descr="图片包含 屏幕截图&#10;&#10;描述已自动生成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sp>
        <p:nvSpPr>
          <p:cNvPr id="3" name="矩形: 圆角 2"/>
          <p:cNvSpPr/>
          <p:nvPr userDrawn="1"/>
        </p:nvSpPr>
        <p:spPr>
          <a:xfrm>
            <a:off x="992504" y="422910"/>
            <a:ext cx="10206990" cy="602361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户外&#10;&#10;描述已自动生成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Shape&#10;&#10;Description automatically generated with medium confidence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5925" y="180975"/>
            <a:ext cx="1342727" cy="134272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74340" y="2561236"/>
            <a:ext cx="1395095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Mặt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tôi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02009"/>
            <a:ext cx="12192000" cy="1255814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4009919" y="705592"/>
            <a:ext cx="4508169" cy="4264168"/>
            <a:chOff x="1142894" y="1018171"/>
            <a:chExt cx="4508169" cy="4264168"/>
          </a:xfrm>
        </p:grpSpPr>
        <p:sp>
          <p:nvSpPr>
            <p:cNvPr id="17" name="文本框 12"/>
            <p:cNvSpPr txBox="1"/>
            <p:nvPr/>
          </p:nvSpPr>
          <p:spPr>
            <a:xfrm>
              <a:off x="1683451" y="3619127"/>
              <a:ext cx="3456212" cy="166321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bliqueTopLeft"/>
                <a:lightRig rig="flat" dir="t"/>
              </a:scene3d>
              <a:sp3d extrusionH="127000" prstMaterial="plastic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 w="19050">
                    <a:solidFill>
                      <a:srgbClr val="FF2F64"/>
                    </a:solidFill>
                  </a:ln>
                  <a:blipFill dpi="0" rotWithShape="1"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/>
                  <a:uLnTx/>
                  <a:uFillTx/>
                  <a:latin typeface="Times New Roman" panose="02020603050405020304" pitchFamily="18" charset="0"/>
                  <a:ea typeface="字魂105号-简雅黑" panose="00000500000000000000" pitchFamily="2" charset="-122"/>
                  <a:cs typeface="Times New Roman" panose="02020603050405020304" pitchFamily="18" charset="0"/>
                </a:rPr>
                <a:t>THẢO</a:t>
              </a:r>
              <a:r>
                <a:rPr kumimoji="0" lang="en-US" altLang="zh-CN" sz="4400" b="0" i="0" u="none" strike="noStrike" kern="1200" cap="none" spc="0" normalizeH="0" noProof="0" dirty="0">
                  <a:ln w="19050">
                    <a:solidFill>
                      <a:srgbClr val="FF2F64"/>
                    </a:solidFill>
                  </a:ln>
                  <a:blipFill dpi="0" rotWithShape="1"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/>
                  <a:uLnTx/>
                  <a:uFillTx/>
                  <a:latin typeface="Times New Roman" panose="02020603050405020304" pitchFamily="18" charset="0"/>
                  <a:ea typeface="字魂105号-简雅黑" panose="00000500000000000000" pitchFamily="2" charset="-122"/>
                  <a:cs typeface="Times New Roman" panose="02020603050405020304" pitchFamily="18" charset="0"/>
                </a:rPr>
                <a:t> LUẬN NHÓM 4</a:t>
              </a:r>
              <a:endParaRPr kumimoji="0" lang="zh-CN" altLang="en-US" sz="4400" b="0" i="0" u="none" strike="noStrike" kern="1200" cap="none" spc="0" normalizeH="0" baseline="0" noProof="0" dirty="0">
                <a:ln w="19050">
                  <a:solidFill>
                    <a:srgbClr val="FF2F64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938" b="95342" l="4263" r="93961">
                          <a14:foregroundMark x1="12433" y1="52484" x2="14920" y2="85714"/>
                          <a14:foregroundMark x1="14920" y1="85714" x2="29840" y2="93478"/>
                          <a14:foregroundMark x1="29840" y1="93478" x2="61101" y2="98137"/>
                          <a14:foregroundMark x1="61101" y1="98137" x2="74956" y2="94410"/>
                          <a14:foregroundMark x1="84186" y1="83752" x2="84369" y2="83540"/>
                          <a14:foregroundMark x1="74956" y1="94410" x2="81700" y2="86623"/>
                          <a14:foregroundMark x1="84369" y1="83540" x2="86323" y2="60870"/>
                          <a14:foregroundMark x1="9059" y1="56832" x2="10124" y2="95342"/>
                          <a14:foregroundMark x1="4263" y1="74224" x2="4263" y2="74224"/>
                          <a14:foregroundMark x1="13677" y1="33230" x2="13677" y2="33230"/>
                          <a14:foregroundMark x1="51687" y1="28261" x2="51687" y2="28261"/>
                          <a14:foregroundMark x1="49378" y1="32609" x2="49378" y2="32609"/>
                          <a14:foregroundMark x1="64831" y1="21739" x2="64831" y2="21739"/>
                          <a14:foregroundMark x1="66252" y1="26708" x2="66252" y2="26708"/>
                          <a14:foregroundMark x1="88903" y1="80745" x2="90409" y2="90683"/>
                          <a14:foregroundMark x1="88856" y1="80435" x2="88903" y2="80745"/>
                          <a14:foregroundMark x1="84902" y1="54348" x2="88856" y2="80435"/>
                          <a14:foregroundMark x1="90409" y1="90683" x2="92007" y2="95342"/>
                          <a14:foregroundMark x1="93961" y1="63043" x2="93961" y2="63043"/>
                          <a14:foregroundMark x1="78686" y1="31056" x2="78686" y2="31056"/>
                          <a14:foregroundMark x1="76909" y1="33230" x2="76909" y2="33230"/>
                          <a14:backgroundMark x1="13321" y1="35093" x2="13321" y2="35093"/>
                          <a14:backgroundMark x1="82948" y1="83851" x2="82948" y2="83851"/>
                          <a14:backgroundMark x1="82593" y1="82919" x2="81528" y2="82919"/>
                          <a14:backgroundMark x1="89165" y1="80745" x2="89165" y2="80745"/>
                          <a14:backgroundMark x1="84014" y1="83230" x2="79041" y2="81677"/>
                          <a14:backgroundMark x1="89698" y1="80435" x2="89698" y2="8043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894" y="1018171"/>
              <a:ext cx="4508169" cy="2578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866BC03-29A1-31CB-D713-E88DBB76745F}"/>
              </a:ext>
            </a:extLst>
          </p:cNvPr>
          <p:cNvSpPr txBox="1"/>
          <p:nvPr/>
        </p:nvSpPr>
        <p:spPr>
          <a:xfrm>
            <a:off x="361949" y="1602403"/>
            <a:ext cx="3876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ea typeface="Times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latin typeface="Times New Roman" panose="02020603050405020304" pitchFamily="18" charset="0"/>
                <a:ea typeface="Times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sz="2800" b="1" dirty="0">
                <a:latin typeface="Times New Roman" panose="02020603050405020304" pitchFamily="18" charset="0"/>
                <a:ea typeface="Times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" panose="020B0500000000000000" pitchFamily="34" charset="0"/>
                <a:cs typeface="Times New Roman" panose="02020603050405020304" pitchFamily="18" charset="0"/>
              </a:rPr>
              <a:t>chứa</a:t>
            </a:r>
            <a:r>
              <a:rPr lang="en-US" sz="2800" b="1" dirty="0">
                <a:latin typeface="Times New Roman" panose="02020603050405020304" pitchFamily="18" charset="0"/>
                <a:ea typeface="Times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latin typeface="Times New Roman" panose="02020603050405020304" pitchFamily="18" charset="0"/>
                <a:ea typeface="Times" panose="020B0500000000000000" pitchFamily="34" charset="0"/>
                <a:cs typeface="Times New Roman" panose="02020603050405020304" pitchFamily="18" charset="0"/>
              </a:rPr>
              <a:t> in: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909A7B-2509-8FA6-10E6-D315280DEE5B}"/>
              </a:ext>
            </a:extLst>
          </p:cNvPr>
          <p:cNvSpPr txBox="1"/>
          <p:nvPr/>
        </p:nvSpPr>
        <p:spPr>
          <a:xfrm>
            <a:off x="361948" y="2619376"/>
            <a:ext cx="3876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ea typeface="Times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latin typeface="Times New Roman" panose="02020603050405020304" pitchFamily="18" charset="0"/>
                <a:ea typeface="Times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sz="2800" b="1" dirty="0">
                <a:latin typeface="Times New Roman" panose="02020603050405020304" pitchFamily="18" charset="0"/>
                <a:ea typeface="Times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" panose="020B0500000000000000" pitchFamily="34" charset="0"/>
                <a:cs typeface="Times New Roman" panose="02020603050405020304" pitchFamily="18" charset="0"/>
              </a:rPr>
              <a:t>chứa</a:t>
            </a:r>
            <a:r>
              <a:rPr lang="en-US" sz="2800" b="1" dirty="0">
                <a:latin typeface="Times New Roman" panose="02020603050405020304" pitchFamily="18" charset="0"/>
                <a:ea typeface="Times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latin typeface="Times New Roman" panose="02020603050405020304" pitchFamily="18" charset="0"/>
                <a:ea typeface="Times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2800" b="1">
                <a:latin typeface="Times New Roman" panose="02020603050405020304" pitchFamily="18" charset="0"/>
                <a:ea typeface="Times" panose="020B0500000000000000" pitchFamily="34" charset="0"/>
                <a:cs typeface="Times New Roman" panose="02020603050405020304" pitchFamily="18" charset="0"/>
              </a:rPr>
              <a:t> inh</a:t>
            </a:r>
            <a:r>
              <a:rPr lang="en-US" sz="2800" b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: </a:t>
            </a:r>
            <a:endParaRPr lang="en-US" sz="2800" b="1" dirty="0">
              <a:latin typeface="Times" panose="020B0500000000000000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F0FAB4-D812-CCC9-4C68-7E3718F0069E}"/>
              </a:ext>
            </a:extLst>
          </p:cNvPr>
          <p:cNvSpPr txBox="1"/>
          <p:nvPr/>
        </p:nvSpPr>
        <p:spPr>
          <a:xfrm>
            <a:off x="3648075" y="1612673"/>
            <a:ext cx="8467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mịn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rịn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nhường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pin, </a:t>
            </a:r>
            <a:r>
              <a:rPr lang="en-US" sz="2800" dirty="0">
                <a:solidFill>
                  <a:srgbClr val="FF0000"/>
                </a:solidFill>
              </a:rPr>
              <a:t>...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344DC2-BC3C-986A-E1AF-7C80B53E05AF}"/>
              </a:ext>
            </a:extLst>
          </p:cNvPr>
          <p:cNvSpPr txBox="1"/>
          <p:nvPr/>
        </p:nvSpPr>
        <p:spPr>
          <a:xfrm>
            <a:off x="3848100" y="2630360"/>
            <a:ext cx="8467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xắn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rung rinh,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thùng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3435" y="1917061"/>
            <a:ext cx="7145131" cy="30238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2128" y="126460"/>
            <a:ext cx="11867745" cy="6605081"/>
          </a:xfrm>
          <a:prstGeom prst="roundRect">
            <a:avLst>
              <a:gd name="adj" fmla="val 7536"/>
            </a:avLst>
          </a:prstGeom>
          <a:solidFill>
            <a:srgbClr val="EBF5FF">
              <a:alpha val="91000"/>
            </a:srgbClr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29486D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 panose="020B0604020202020204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655364" y="4595208"/>
            <a:ext cx="5887832" cy="701979"/>
            <a:chOff x="4839490" y="4942370"/>
            <a:chExt cx="10414115" cy="701979"/>
          </a:xfrm>
        </p:grpSpPr>
        <p:sp>
          <p:nvSpPr>
            <p:cNvPr id="9" name="Rounded Rectangle 8"/>
            <p:cNvSpPr/>
            <p:nvPr/>
          </p:nvSpPr>
          <p:spPr>
            <a:xfrm>
              <a:off x="4839490" y="4942370"/>
              <a:ext cx="10163440" cy="701979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090165" y="5022095"/>
              <a:ext cx="1016344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Bài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thơ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nói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về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nội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dung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gì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?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3713123" y="126459"/>
            <a:ext cx="498444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E43F32-8E92-D293-EB54-77B6EAF211DE}"/>
              </a:ext>
            </a:extLst>
          </p:cNvPr>
          <p:cNvSpPr txBox="1"/>
          <p:nvPr/>
        </p:nvSpPr>
        <p:spPr>
          <a:xfrm>
            <a:off x="1510736" y="895900"/>
            <a:ext cx="5470168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vi-VN" sz="28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ai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lắng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nghe</a:t>
            </a: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mưa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rừng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cọ</a:t>
            </a: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thác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dội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ào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ào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trận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gió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endParaRPr lang="vi-VN" sz="2800" b="1" dirty="0">
              <a:solidFill>
                <a:prstClr val="black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ai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lên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rừng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cọ</a:t>
            </a: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buổi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trưa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hè</a:t>
            </a: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Gối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lên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thảm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cỏ</a:t>
            </a: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Nhìn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xanh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lá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che</a:t>
            </a:r>
            <a:r>
              <a:rPr lang="vi-VN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endParaRPr lang="vi-VN" sz="28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vi-VN" sz="28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A57000-E27E-73B5-0ED4-C0F0B4424065}"/>
              </a:ext>
            </a:extLst>
          </p:cNvPr>
          <p:cNvSpPr txBox="1"/>
          <p:nvPr/>
        </p:nvSpPr>
        <p:spPr>
          <a:xfrm>
            <a:off x="6702293" y="445719"/>
            <a:ext cx="484090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vi-VN" sz="28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vi-VN" sz="28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ai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gió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ấm</a:t>
            </a: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Thổi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nào</a:t>
            </a: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rừng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cọ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nở</a:t>
            </a: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Hoa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hoa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cau</a:t>
            </a:r>
            <a:r>
              <a:rPr lang="vi-VN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780148" y="848412"/>
            <a:ext cx="4911365" cy="838986"/>
          </a:xfrm>
          <a:prstGeom prst="roundRect">
            <a:avLst/>
          </a:prstGeom>
          <a:solidFill>
            <a:srgbClr val="396B67"/>
          </a:solidFill>
          <a:ln>
            <a:solidFill>
              <a:srgbClr val="396B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7" name="Google Shape;5317;p41"/>
          <p:cNvSpPr txBox="1"/>
          <p:nvPr/>
        </p:nvSpPr>
        <p:spPr>
          <a:xfrm>
            <a:off x="3001036" y="848411"/>
            <a:ext cx="6189928" cy="1409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Đọc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thầm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bài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thơ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và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thực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hiện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các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yêu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cầu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A7FF4A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Gloria Hallelujah"/>
            </a:endParaRPr>
          </a:p>
        </p:txBody>
      </p:sp>
      <p:sp>
        <p:nvSpPr>
          <p:cNvPr id="38" name="Google Shape;5317;p41"/>
          <p:cNvSpPr txBox="1"/>
          <p:nvPr/>
        </p:nvSpPr>
        <p:spPr>
          <a:xfrm>
            <a:off x="1163448" y="2723410"/>
            <a:ext cx="9848262" cy="615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1. Gạch chân dưới tiếng/từ khó đọc, dễ viết sai.</a:t>
            </a:r>
          </a:p>
        </p:txBody>
      </p:sp>
      <p:sp>
        <p:nvSpPr>
          <p:cNvPr id="39" name="Google Shape;5317;p41"/>
          <p:cNvSpPr txBox="1"/>
          <p:nvPr/>
        </p:nvSpPr>
        <p:spPr>
          <a:xfrm>
            <a:off x="1163448" y="3805293"/>
            <a:ext cx="9245147" cy="615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2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. Em cần lưu ý điều gì khi trình bày bài viết.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651" y="5226746"/>
            <a:ext cx="1306026" cy="9195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5317;p41"/>
          <p:cNvSpPr txBox="1"/>
          <p:nvPr/>
        </p:nvSpPr>
        <p:spPr>
          <a:xfrm>
            <a:off x="3553945" y="84866"/>
            <a:ext cx="5084111" cy="602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Cùng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luyện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từ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khó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670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Gloria Hallelujah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93677" y="1880771"/>
            <a:ext cx="3143692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dội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0" y="1880771"/>
            <a:ext cx="326768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rận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47" y="0"/>
            <a:ext cx="1383848" cy="10142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5317;p41"/>
          <p:cNvSpPr txBox="1"/>
          <p:nvPr/>
        </p:nvSpPr>
        <p:spPr>
          <a:xfrm>
            <a:off x="3309349" y="507962"/>
            <a:ext cx="5965428" cy="602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  <a:sym typeface="Gloria Hallelujah"/>
              </a:rPr>
              <a:t>Lưu ý khi trình bà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y </a:t>
            </a:r>
          </a:p>
        </p:txBody>
      </p:sp>
      <p:pic>
        <p:nvPicPr>
          <p:cNvPr id="1028" name="Picture 4" descr="Mẫu giấy 5 ô ly - Mẫu giấy luyện viết chữ - Download.vn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30532" b="54556"/>
          <a:stretch>
            <a:fillRect/>
          </a:stretch>
        </p:blipFill>
        <p:spPr bwMode="auto">
          <a:xfrm>
            <a:off x="2837157" y="1982243"/>
            <a:ext cx="6909811" cy="310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Straight Arrow Connector 28"/>
          <p:cNvCxnSpPr/>
          <p:nvPr/>
        </p:nvCxnSpPr>
        <p:spPr>
          <a:xfrm>
            <a:off x="2931692" y="1868796"/>
            <a:ext cx="2271844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3115665" y="1436919"/>
            <a:ext cx="18633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Lùi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2 ô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931692" y="2027374"/>
            <a:ext cx="756000" cy="756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691536" y="2026941"/>
            <a:ext cx="756000" cy="756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Google Shape;5317;p41"/>
          <p:cNvSpPr txBox="1"/>
          <p:nvPr/>
        </p:nvSpPr>
        <p:spPr>
          <a:xfrm>
            <a:off x="3115665" y="5412069"/>
            <a:ext cx="6563441" cy="814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Cuối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mỗi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khổ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chú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ý dấu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câu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670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Gloria Hallelujah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59262" y="2404941"/>
            <a:ext cx="3756292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HP001 4 hàng" panose="020B0603050302020204" pitchFamily="34" charset="0"/>
              </a:rPr>
              <a:t>Đã</a:t>
            </a:r>
            <a:r>
              <a:rPr lang="en-US" sz="3200" b="1" dirty="0"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</a:rPr>
              <a:t>có</a:t>
            </a:r>
            <a:r>
              <a:rPr lang="en-US" sz="3200" b="1" dirty="0">
                <a:latin typeface="HP001 4 hàng" panose="020B0603050302020204" pitchFamily="34" charset="0"/>
              </a:rPr>
              <a:t> ai </a:t>
            </a:r>
            <a:r>
              <a:rPr lang="en-US" sz="3200" b="1" dirty="0" err="1">
                <a:latin typeface="HP001 4 hàng" panose="020B0603050302020204" pitchFamily="34" charset="0"/>
              </a:rPr>
              <a:t>lắng</a:t>
            </a:r>
            <a:r>
              <a:rPr lang="en-US" sz="3200" b="1" dirty="0"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</a:rPr>
              <a:t>nghe</a:t>
            </a:r>
            <a:endParaRPr lang="en-US" sz="3200" b="1" dirty="0">
              <a:latin typeface="HP001 4 hàng" panose="020B06030503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5" grpId="0"/>
      <p:bldP spid="19" grpId="0" animBg="1"/>
      <p:bldP spid="20" grpId="0" animBg="1"/>
      <p:bldP spid="31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35115" y="848412"/>
            <a:ext cx="7901750" cy="4845968"/>
            <a:chOff x="1335115" y="848412"/>
            <a:chExt cx="7901750" cy="4845968"/>
          </a:xfrm>
        </p:grpSpPr>
        <p:sp>
          <p:nvSpPr>
            <p:cNvPr id="3" name="Rounded Rectangle 2"/>
            <p:cNvSpPr/>
            <p:nvPr/>
          </p:nvSpPr>
          <p:spPr>
            <a:xfrm>
              <a:off x="3780148" y="848412"/>
              <a:ext cx="4911365" cy="838986"/>
            </a:xfrm>
            <a:prstGeom prst="roundRect">
              <a:avLst/>
            </a:prstGeom>
            <a:solidFill>
              <a:srgbClr val="396B67"/>
            </a:solidFill>
            <a:ln>
              <a:solidFill>
                <a:srgbClr val="396B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8" name="Google Shape;5317;p41"/>
            <p:cNvSpPr txBox="1"/>
            <p:nvPr/>
          </p:nvSpPr>
          <p:spPr>
            <a:xfrm>
              <a:off x="2955135" y="886637"/>
              <a:ext cx="6281730" cy="6411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9486D"/>
                </a:buClr>
                <a:buSzPts val="2800"/>
                <a:buFont typeface="Gloria Hallelujah"/>
                <a:buNone/>
                <a:defRPr/>
              </a:pPr>
              <a:r>
                <a:rPr kumimoji="0" lang="vi-VN" sz="4000" b="1" i="0" u="none" strike="noStrike" kern="1200" cap="none" spc="0" normalizeH="0" baseline="0" noProof="0">
                  <a:ln>
                    <a:noFill/>
                  </a:ln>
                  <a:solidFill>
                    <a:srgbClr val="A7FF4A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  <a:sym typeface="Gloria Hallelujah"/>
                </a:rPr>
                <a:t>Lưu ý về tư thế ngồi viết</a:t>
              </a:r>
              <a:endPara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  <a:sym typeface="Gloria Hallelujah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356338" y="2009400"/>
              <a:ext cx="4682597" cy="1191816"/>
            </a:xfrm>
            <a:prstGeom prst="roundRect">
              <a:avLst/>
            </a:prstGeom>
            <a:solidFill>
              <a:srgbClr val="76D9CA">
                <a:lumMod val="20000"/>
                <a:lumOff val="80000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1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tay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cầm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viết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1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tay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giữ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trang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vở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335115" y="3263381"/>
              <a:ext cx="4703820" cy="1191816"/>
            </a:xfrm>
            <a:prstGeom prst="roundRect">
              <a:avLst/>
            </a:prstGeom>
            <a:solidFill>
              <a:srgbClr val="FC8E60">
                <a:lumMod val="20000"/>
                <a:lumOff val="80000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Thẳng lưng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Chân đặt đúng vị trí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1335115" y="4517363"/>
              <a:ext cx="4703820" cy="1177017"/>
            </a:xfrm>
            <a:prstGeom prst="roundRect">
              <a:avLst/>
            </a:prstGeom>
            <a:solidFill>
              <a:srgbClr val="FFCF06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Khoảng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cách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từ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mắt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đến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vở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25 – 30cm</a:t>
              </a:r>
            </a:p>
          </p:txBody>
        </p:sp>
      </p:grpSp>
      <p:pic>
        <p:nvPicPr>
          <p:cNvPr id="15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27"/>
          <a:stretch>
            <a:fillRect/>
          </a:stretch>
        </p:blipFill>
        <p:spPr>
          <a:xfrm>
            <a:off x="6967782" y="1862318"/>
            <a:ext cx="3447462" cy="39939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2"/>
          <p:cNvSpPr/>
          <p:nvPr/>
        </p:nvSpPr>
        <p:spPr>
          <a:xfrm>
            <a:off x="7395015" y="3018409"/>
            <a:ext cx="3666562" cy="1345152"/>
          </a:xfrm>
          <a:prstGeom prst="wedgeRoundRectCallout">
            <a:avLst>
              <a:gd name="adj1" fmla="val 4740"/>
              <a:gd name="adj2" fmla="val 82019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hãy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tự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phần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112" y="4942646"/>
            <a:ext cx="1761496" cy="124030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3482986" y="955433"/>
            <a:ext cx="5323893" cy="1479559"/>
            <a:chOff x="3482986" y="955433"/>
            <a:chExt cx="5323893" cy="1479559"/>
          </a:xfrm>
        </p:grpSpPr>
        <p:sp>
          <p:nvSpPr>
            <p:cNvPr id="2" name="Rectangle 1"/>
            <p:cNvSpPr/>
            <p:nvPr/>
          </p:nvSpPr>
          <p:spPr>
            <a:xfrm>
              <a:off x="4714718" y="955433"/>
              <a:ext cx="276256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Nghe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–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viết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482986" y="1665551"/>
              <a:ext cx="5323893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Mặt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trời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xanh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của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tôi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147864" y="2761593"/>
            <a:ext cx="5322817" cy="1815882"/>
            <a:chOff x="1147864" y="2761593"/>
            <a:chExt cx="5322817" cy="1815882"/>
          </a:xfrm>
        </p:grpSpPr>
        <p:sp>
          <p:nvSpPr>
            <p:cNvPr id="4" name="Rectangle 3"/>
            <p:cNvSpPr/>
            <p:nvPr/>
          </p:nvSpPr>
          <p:spPr>
            <a:xfrm>
              <a:off x="1147864" y="2761593"/>
              <a:ext cx="5322817" cy="181588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Tiêu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chí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đánh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giá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2800"/>
                <a:buFontTx/>
                <a:buNone/>
                <a:defRPr/>
              </a:pPr>
              <a:r>
                <a:rPr kumimoji="0" lang="fi-FI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1. Sai không quá </a:t>
              </a:r>
              <a:r>
                <a:rPr kumimoji="0" lang="fi-FI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5 lỗi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2800"/>
                <a:buFontTx/>
                <a:buNone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2.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Chữ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viết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rõ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ràng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sạch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đẹp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42436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2800"/>
                <a:buFontTx/>
                <a:buNone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3.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Trình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bày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đúng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hình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thức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42436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5-Point Star 6"/>
            <p:cNvSpPr/>
            <p:nvPr/>
          </p:nvSpPr>
          <p:spPr>
            <a:xfrm>
              <a:off x="4850090" y="3321496"/>
              <a:ext cx="286439" cy="264405"/>
            </a:xfrm>
            <a:prstGeom prst="star5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endParaRPr>
            </a:p>
          </p:txBody>
        </p:sp>
        <p:sp>
          <p:nvSpPr>
            <p:cNvPr id="8" name="5-Point Star 7"/>
            <p:cNvSpPr/>
            <p:nvPr/>
          </p:nvSpPr>
          <p:spPr>
            <a:xfrm>
              <a:off x="5263538" y="3321496"/>
              <a:ext cx="286439" cy="264405"/>
            </a:xfrm>
            <a:prstGeom prst="star5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endParaRPr>
            </a:p>
          </p:txBody>
        </p:sp>
        <p:sp>
          <p:nvSpPr>
            <p:cNvPr id="9" name="5-Point Star 8"/>
            <p:cNvSpPr/>
            <p:nvPr/>
          </p:nvSpPr>
          <p:spPr>
            <a:xfrm>
              <a:off x="5676986" y="3321496"/>
              <a:ext cx="286439" cy="264405"/>
            </a:xfrm>
            <a:prstGeom prst="star5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endParaRPr>
            </a:p>
          </p:txBody>
        </p:sp>
        <p:sp>
          <p:nvSpPr>
            <p:cNvPr id="10" name="5-Point Star 9"/>
            <p:cNvSpPr/>
            <p:nvPr/>
          </p:nvSpPr>
          <p:spPr>
            <a:xfrm>
              <a:off x="5969882" y="3755070"/>
              <a:ext cx="286439" cy="264405"/>
            </a:xfrm>
            <a:prstGeom prst="star5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endParaRPr>
            </a:p>
          </p:txBody>
        </p:sp>
        <p:sp>
          <p:nvSpPr>
            <p:cNvPr id="11" name="5-Point Star 10"/>
            <p:cNvSpPr/>
            <p:nvPr/>
          </p:nvSpPr>
          <p:spPr>
            <a:xfrm>
              <a:off x="5963425" y="4143900"/>
              <a:ext cx="286439" cy="264405"/>
            </a:xfrm>
            <a:prstGeom prst="star5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22575" y="2921168"/>
            <a:ext cx="10280650" cy="1014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r/d/</a:t>
            </a:r>
            <a:r>
              <a:rPr lang="en-US" sz="6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: Rounded Corners 43"/>
          <p:cNvSpPr/>
          <p:nvPr/>
        </p:nvSpPr>
        <p:spPr>
          <a:xfrm>
            <a:off x="285750" y="1333276"/>
            <a:ext cx="11620500" cy="4867275"/>
          </a:xfrm>
          <a:custGeom>
            <a:avLst/>
            <a:gdLst>
              <a:gd name="connsiteX0" fmla="*/ 0 w 11620500"/>
              <a:gd name="connsiteY0" fmla="*/ 811229 h 4867275"/>
              <a:gd name="connsiteX1" fmla="*/ 811229 w 11620500"/>
              <a:gd name="connsiteY1" fmla="*/ 0 h 4867275"/>
              <a:gd name="connsiteX2" fmla="*/ 1099408 w 11620500"/>
              <a:gd name="connsiteY2" fmla="*/ 0 h 4867275"/>
              <a:gd name="connsiteX3" fmla="*/ 1687528 w 11620500"/>
              <a:gd name="connsiteY3" fmla="*/ 0 h 4867275"/>
              <a:gd name="connsiteX4" fmla="*/ 2275648 w 11620500"/>
              <a:gd name="connsiteY4" fmla="*/ 0 h 4867275"/>
              <a:gd name="connsiteX5" fmla="*/ 3063729 w 11620500"/>
              <a:gd name="connsiteY5" fmla="*/ 0 h 4867275"/>
              <a:gd name="connsiteX6" fmla="*/ 3751830 w 11620500"/>
              <a:gd name="connsiteY6" fmla="*/ 0 h 4867275"/>
              <a:gd name="connsiteX7" fmla="*/ 4040008 w 11620500"/>
              <a:gd name="connsiteY7" fmla="*/ 0 h 4867275"/>
              <a:gd name="connsiteX8" fmla="*/ 4828089 w 11620500"/>
              <a:gd name="connsiteY8" fmla="*/ 0 h 4867275"/>
              <a:gd name="connsiteX9" fmla="*/ 5616170 w 11620500"/>
              <a:gd name="connsiteY9" fmla="*/ 0 h 4867275"/>
              <a:gd name="connsiteX10" fmla="*/ 6004330 w 11620500"/>
              <a:gd name="connsiteY10" fmla="*/ 0 h 4867275"/>
              <a:gd name="connsiteX11" fmla="*/ 6792411 w 11620500"/>
              <a:gd name="connsiteY11" fmla="*/ 0 h 4867275"/>
              <a:gd name="connsiteX12" fmla="*/ 7380531 w 11620500"/>
              <a:gd name="connsiteY12" fmla="*/ 0 h 4867275"/>
              <a:gd name="connsiteX13" fmla="*/ 7668710 w 11620500"/>
              <a:gd name="connsiteY13" fmla="*/ 0 h 4867275"/>
              <a:gd name="connsiteX14" fmla="*/ 8456791 w 11620500"/>
              <a:gd name="connsiteY14" fmla="*/ 0 h 4867275"/>
              <a:gd name="connsiteX15" fmla="*/ 9244871 w 11620500"/>
              <a:gd name="connsiteY15" fmla="*/ 0 h 4867275"/>
              <a:gd name="connsiteX16" fmla="*/ 9932972 w 11620500"/>
              <a:gd name="connsiteY16" fmla="*/ 0 h 4867275"/>
              <a:gd name="connsiteX17" fmla="*/ 10809271 w 11620500"/>
              <a:gd name="connsiteY17" fmla="*/ 0 h 4867275"/>
              <a:gd name="connsiteX18" fmla="*/ 11620500 w 11620500"/>
              <a:gd name="connsiteY18" fmla="*/ 811229 h 4867275"/>
              <a:gd name="connsiteX19" fmla="*/ 11620500 w 11620500"/>
              <a:gd name="connsiteY19" fmla="*/ 1384480 h 4867275"/>
              <a:gd name="connsiteX20" fmla="*/ 11620500 w 11620500"/>
              <a:gd name="connsiteY20" fmla="*/ 1827938 h 4867275"/>
              <a:gd name="connsiteX21" fmla="*/ 11620500 w 11620500"/>
              <a:gd name="connsiteY21" fmla="*/ 2271397 h 4867275"/>
              <a:gd name="connsiteX22" fmla="*/ 11620500 w 11620500"/>
              <a:gd name="connsiteY22" fmla="*/ 2747303 h 4867275"/>
              <a:gd name="connsiteX23" fmla="*/ 11620500 w 11620500"/>
              <a:gd name="connsiteY23" fmla="*/ 3223210 h 4867275"/>
              <a:gd name="connsiteX24" fmla="*/ 11620500 w 11620500"/>
              <a:gd name="connsiteY24" fmla="*/ 4056046 h 4867275"/>
              <a:gd name="connsiteX25" fmla="*/ 10809271 w 11620500"/>
              <a:gd name="connsiteY25" fmla="*/ 4867275 h 4867275"/>
              <a:gd name="connsiteX26" fmla="*/ 10121170 w 11620500"/>
              <a:gd name="connsiteY26" fmla="*/ 4867275 h 4867275"/>
              <a:gd name="connsiteX27" fmla="*/ 9633031 w 11620500"/>
              <a:gd name="connsiteY27" fmla="*/ 4867275 h 4867275"/>
              <a:gd name="connsiteX28" fmla="*/ 9344852 w 11620500"/>
              <a:gd name="connsiteY28" fmla="*/ 4867275 h 4867275"/>
              <a:gd name="connsiteX29" fmla="*/ 8656751 w 11620500"/>
              <a:gd name="connsiteY29" fmla="*/ 4867275 h 4867275"/>
              <a:gd name="connsiteX30" fmla="*/ 7968651 w 11620500"/>
              <a:gd name="connsiteY30" fmla="*/ 4867275 h 4867275"/>
              <a:gd name="connsiteX31" fmla="*/ 7280550 w 11620500"/>
              <a:gd name="connsiteY31" fmla="*/ 4867275 h 4867275"/>
              <a:gd name="connsiteX32" fmla="*/ 6592450 w 11620500"/>
              <a:gd name="connsiteY32" fmla="*/ 4867275 h 4867275"/>
              <a:gd name="connsiteX33" fmla="*/ 5904349 w 11620500"/>
              <a:gd name="connsiteY33" fmla="*/ 4867275 h 4867275"/>
              <a:gd name="connsiteX34" fmla="*/ 5116268 w 11620500"/>
              <a:gd name="connsiteY34" fmla="*/ 4867275 h 4867275"/>
              <a:gd name="connsiteX35" fmla="*/ 4428168 w 11620500"/>
              <a:gd name="connsiteY35" fmla="*/ 4867275 h 4867275"/>
              <a:gd name="connsiteX36" fmla="*/ 3740067 w 11620500"/>
              <a:gd name="connsiteY36" fmla="*/ 4867275 h 4867275"/>
              <a:gd name="connsiteX37" fmla="*/ 3051967 w 11620500"/>
              <a:gd name="connsiteY37" fmla="*/ 4867275 h 4867275"/>
              <a:gd name="connsiteX38" fmla="*/ 2363866 w 11620500"/>
              <a:gd name="connsiteY38" fmla="*/ 4867275 h 4867275"/>
              <a:gd name="connsiteX39" fmla="*/ 1575785 w 11620500"/>
              <a:gd name="connsiteY39" fmla="*/ 4867275 h 4867275"/>
              <a:gd name="connsiteX40" fmla="*/ 811229 w 11620500"/>
              <a:gd name="connsiteY40" fmla="*/ 4867275 h 4867275"/>
              <a:gd name="connsiteX41" fmla="*/ 0 w 11620500"/>
              <a:gd name="connsiteY41" fmla="*/ 4056046 h 4867275"/>
              <a:gd name="connsiteX42" fmla="*/ 0 w 11620500"/>
              <a:gd name="connsiteY42" fmla="*/ 3482795 h 4867275"/>
              <a:gd name="connsiteX43" fmla="*/ 0 w 11620500"/>
              <a:gd name="connsiteY43" fmla="*/ 2909544 h 4867275"/>
              <a:gd name="connsiteX44" fmla="*/ 0 w 11620500"/>
              <a:gd name="connsiteY44" fmla="*/ 2368741 h 4867275"/>
              <a:gd name="connsiteX45" fmla="*/ 0 w 11620500"/>
              <a:gd name="connsiteY45" fmla="*/ 1827938 h 4867275"/>
              <a:gd name="connsiteX46" fmla="*/ 0 w 11620500"/>
              <a:gd name="connsiteY46" fmla="*/ 811229 h 4867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1620500" h="4867275" fill="none" extrusionOk="0">
                <a:moveTo>
                  <a:pt x="0" y="811229"/>
                </a:moveTo>
                <a:cubicBezTo>
                  <a:pt x="-18342" y="332453"/>
                  <a:pt x="381288" y="-71277"/>
                  <a:pt x="811229" y="0"/>
                </a:cubicBezTo>
                <a:cubicBezTo>
                  <a:pt x="869489" y="-22377"/>
                  <a:pt x="1001341" y="7301"/>
                  <a:pt x="1099408" y="0"/>
                </a:cubicBezTo>
                <a:cubicBezTo>
                  <a:pt x="1197475" y="-7301"/>
                  <a:pt x="1434276" y="62152"/>
                  <a:pt x="1687528" y="0"/>
                </a:cubicBezTo>
                <a:cubicBezTo>
                  <a:pt x="1940780" y="-62152"/>
                  <a:pt x="2084500" y="25883"/>
                  <a:pt x="2275648" y="0"/>
                </a:cubicBezTo>
                <a:cubicBezTo>
                  <a:pt x="2466796" y="-25883"/>
                  <a:pt x="2767609" y="62387"/>
                  <a:pt x="3063729" y="0"/>
                </a:cubicBezTo>
                <a:cubicBezTo>
                  <a:pt x="3359849" y="-62387"/>
                  <a:pt x="3589232" y="21449"/>
                  <a:pt x="3751830" y="0"/>
                </a:cubicBezTo>
                <a:cubicBezTo>
                  <a:pt x="3914428" y="-21449"/>
                  <a:pt x="3951860" y="10291"/>
                  <a:pt x="4040008" y="0"/>
                </a:cubicBezTo>
                <a:cubicBezTo>
                  <a:pt x="4128156" y="-10291"/>
                  <a:pt x="4538221" y="47426"/>
                  <a:pt x="4828089" y="0"/>
                </a:cubicBezTo>
                <a:cubicBezTo>
                  <a:pt x="5117957" y="-47426"/>
                  <a:pt x="5352056" y="12266"/>
                  <a:pt x="5616170" y="0"/>
                </a:cubicBezTo>
                <a:cubicBezTo>
                  <a:pt x="5880284" y="-12266"/>
                  <a:pt x="5880844" y="27660"/>
                  <a:pt x="6004330" y="0"/>
                </a:cubicBezTo>
                <a:cubicBezTo>
                  <a:pt x="6127816" y="-27660"/>
                  <a:pt x="6591817" y="1620"/>
                  <a:pt x="6792411" y="0"/>
                </a:cubicBezTo>
                <a:cubicBezTo>
                  <a:pt x="6993005" y="-1620"/>
                  <a:pt x="7136179" y="32162"/>
                  <a:pt x="7380531" y="0"/>
                </a:cubicBezTo>
                <a:cubicBezTo>
                  <a:pt x="7624883" y="-32162"/>
                  <a:pt x="7592680" y="4706"/>
                  <a:pt x="7668710" y="0"/>
                </a:cubicBezTo>
                <a:cubicBezTo>
                  <a:pt x="7744740" y="-4706"/>
                  <a:pt x="8202467" y="6249"/>
                  <a:pt x="8456791" y="0"/>
                </a:cubicBezTo>
                <a:cubicBezTo>
                  <a:pt x="8711115" y="-6249"/>
                  <a:pt x="9037490" y="7365"/>
                  <a:pt x="9244871" y="0"/>
                </a:cubicBezTo>
                <a:cubicBezTo>
                  <a:pt x="9452252" y="-7365"/>
                  <a:pt x="9599281" y="19235"/>
                  <a:pt x="9932972" y="0"/>
                </a:cubicBezTo>
                <a:cubicBezTo>
                  <a:pt x="10266663" y="-19235"/>
                  <a:pt x="10381421" y="102950"/>
                  <a:pt x="10809271" y="0"/>
                </a:cubicBezTo>
                <a:cubicBezTo>
                  <a:pt x="11384089" y="-5931"/>
                  <a:pt x="11667294" y="323562"/>
                  <a:pt x="11620500" y="811229"/>
                </a:cubicBezTo>
                <a:cubicBezTo>
                  <a:pt x="11645403" y="937681"/>
                  <a:pt x="11557161" y="1178378"/>
                  <a:pt x="11620500" y="1384480"/>
                </a:cubicBezTo>
                <a:cubicBezTo>
                  <a:pt x="11683839" y="1590582"/>
                  <a:pt x="11604272" y="1634380"/>
                  <a:pt x="11620500" y="1827938"/>
                </a:cubicBezTo>
                <a:cubicBezTo>
                  <a:pt x="11636728" y="2021496"/>
                  <a:pt x="11571671" y="2125975"/>
                  <a:pt x="11620500" y="2271397"/>
                </a:cubicBezTo>
                <a:cubicBezTo>
                  <a:pt x="11669329" y="2416819"/>
                  <a:pt x="11576664" y="2583523"/>
                  <a:pt x="11620500" y="2747303"/>
                </a:cubicBezTo>
                <a:cubicBezTo>
                  <a:pt x="11664336" y="2911083"/>
                  <a:pt x="11576941" y="3120547"/>
                  <a:pt x="11620500" y="3223210"/>
                </a:cubicBezTo>
                <a:cubicBezTo>
                  <a:pt x="11664059" y="3325873"/>
                  <a:pt x="11584972" y="3782619"/>
                  <a:pt x="11620500" y="4056046"/>
                </a:cubicBezTo>
                <a:cubicBezTo>
                  <a:pt x="11642526" y="4485218"/>
                  <a:pt x="11273829" y="4880157"/>
                  <a:pt x="10809271" y="4867275"/>
                </a:cubicBezTo>
                <a:cubicBezTo>
                  <a:pt x="10581898" y="4906781"/>
                  <a:pt x="10303393" y="4807480"/>
                  <a:pt x="10121170" y="4867275"/>
                </a:cubicBezTo>
                <a:cubicBezTo>
                  <a:pt x="9938947" y="4927070"/>
                  <a:pt x="9797664" y="4843485"/>
                  <a:pt x="9633031" y="4867275"/>
                </a:cubicBezTo>
                <a:cubicBezTo>
                  <a:pt x="9468398" y="4891065"/>
                  <a:pt x="9413115" y="4840416"/>
                  <a:pt x="9344852" y="4867275"/>
                </a:cubicBezTo>
                <a:cubicBezTo>
                  <a:pt x="9276589" y="4894134"/>
                  <a:pt x="8940291" y="4865661"/>
                  <a:pt x="8656751" y="4867275"/>
                </a:cubicBezTo>
                <a:cubicBezTo>
                  <a:pt x="8373211" y="4868889"/>
                  <a:pt x="8178427" y="4815847"/>
                  <a:pt x="7968651" y="4867275"/>
                </a:cubicBezTo>
                <a:cubicBezTo>
                  <a:pt x="7758875" y="4918703"/>
                  <a:pt x="7573077" y="4806029"/>
                  <a:pt x="7280550" y="4867275"/>
                </a:cubicBezTo>
                <a:cubicBezTo>
                  <a:pt x="6988023" y="4928521"/>
                  <a:pt x="6907578" y="4797723"/>
                  <a:pt x="6592450" y="4867275"/>
                </a:cubicBezTo>
                <a:cubicBezTo>
                  <a:pt x="6277322" y="4936827"/>
                  <a:pt x="6209235" y="4806407"/>
                  <a:pt x="5904349" y="4867275"/>
                </a:cubicBezTo>
                <a:cubicBezTo>
                  <a:pt x="5599463" y="4928143"/>
                  <a:pt x="5402300" y="4837797"/>
                  <a:pt x="5116268" y="4867275"/>
                </a:cubicBezTo>
                <a:cubicBezTo>
                  <a:pt x="4830236" y="4896753"/>
                  <a:pt x="4624696" y="4836770"/>
                  <a:pt x="4428168" y="4867275"/>
                </a:cubicBezTo>
                <a:cubicBezTo>
                  <a:pt x="4231640" y="4897780"/>
                  <a:pt x="4035862" y="4855628"/>
                  <a:pt x="3740067" y="4867275"/>
                </a:cubicBezTo>
                <a:cubicBezTo>
                  <a:pt x="3444272" y="4878922"/>
                  <a:pt x="3254117" y="4829911"/>
                  <a:pt x="3051967" y="4867275"/>
                </a:cubicBezTo>
                <a:cubicBezTo>
                  <a:pt x="2849817" y="4904639"/>
                  <a:pt x="2616387" y="4803269"/>
                  <a:pt x="2363866" y="4867275"/>
                </a:cubicBezTo>
                <a:cubicBezTo>
                  <a:pt x="2111345" y="4931281"/>
                  <a:pt x="1770850" y="4850585"/>
                  <a:pt x="1575785" y="4867275"/>
                </a:cubicBezTo>
                <a:cubicBezTo>
                  <a:pt x="1380720" y="4883965"/>
                  <a:pt x="1012371" y="4780434"/>
                  <a:pt x="811229" y="4867275"/>
                </a:cubicBezTo>
                <a:cubicBezTo>
                  <a:pt x="292824" y="4888141"/>
                  <a:pt x="76827" y="4494684"/>
                  <a:pt x="0" y="4056046"/>
                </a:cubicBezTo>
                <a:cubicBezTo>
                  <a:pt x="-58992" y="3847972"/>
                  <a:pt x="39319" y="3648018"/>
                  <a:pt x="0" y="3482795"/>
                </a:cubicBezTo>
                <a:cubicBezTo>
                  <a:pt x="-39319" y="3317572"/>
                  <a:pt x="7958" y="3087470"/>
                  <a:pt x="0" y="2909544"/>
                </a:cubicBezTo>
                <a:cubicBezTo>
                  <a:pt x="-7958" y="2731618"/>
                  <a:pt x="9584" y="2519843"/>
                  <a:pt x="0" y="2368741"/>
                </a:cubicBezTo>
                <a:cubicBezTo>
                  <a:pt x="-9584" y="2217639"/>
                  <a:pt x="13983" y="1950151"/>
                  <a:pt x="0" y="1827938"/>
                </a:cubicBezTo>
                <a:cubicBezTo>
                  <a:pt x="-13983" y="1705725"/>
                  <a:pt x="58928" y="1297580"/>
                  <a:pt x="0" y="811229"/>
                </a:cubicBezTo>
                <a:close/>
              </a:path>
              <a:path w="11620500" h="4867275" stroke="0" extrusionOk="0">
                <a:moveTo>
                  <a:pt x="0" y="811229"/>
                </a:moveTo>
                <a:cubicBezTo>
                  <a:pt x="-84522" y="338230"/>
                  <a:pt x="395554" y="24631"/>
                  <a:pt x="811229" y="0"/>
                </a:cubicBezTo>
                <a:cubicBezTo>
                  <a:pt x="1068619" y="-10715"/>
                  <a:pt x="1297561" y="36570"/>
                  <a:pt x="1499330" y="0"/>
                </a:cubicBezTo>
                <a:cubicBezTo>
                  <a:pt x="1701099" y="-36570"/>
                  <a:pt x="1910544" y="51002"/>
                  <a:pt x="2187430" y="0"/>
                </a:cubicBezTo>
                <a:cubicBezTo>
                  <a:pt x="2464316" y="-51002"/>
                  <a:pt x="2633349" y="24681"/>
                  <a:pt x="2875531" y="0"/>
                </a:cubicBezTo>
                <a:cubicBezTo>
                  <a:pt x="3117713" y="-24681"/>
                  <a:pt x="3444782" y="50571"/>
                  <a:pt x="3663612" y="0"/>
                </a:cubicBezTo>
                <a:cubicBezTo>
                  <a:pt x="3882442" y="-50571"/>
                  <a:pt x="3876100" y="43278"/>
                  <a:pt x="4051771" y="0"/>
                </a:cubicBezTo>
                <a:cubicBezTo>
                  <a:pt x="4227442" y="-43278"/>
                  <a:pt x="4394376" y="39594"/>
                  <a:pt x="4639891" y="0"/>
                </a:cubicBezTo>
                <a:cubicBezTo>
                  <a:pt x="4885406" y="-39594"/>
                  <a:pt x="4925469" y="21465"/>
                  <a:pt x="5128031" y="0"/>
                </a:cubicBezTo>
                <a:cubicBezTo>
                  <a:pt x="5330593" y="-21465"/>
                  <a:pt x="5413815" y="223"/>
                  <a:pt x="5516190" y="0"/>
                </a:cubicBezTo>
                <a:cubicBezTo>
                  <a:pt x="5618565" y="-223"/>
                  <a:pt x="5901856" y="66308"/>
                  <a:pt x="6204290" y="0"/>
                </a:cubicBezTo>
                <a:cubicBezTo>
                  <a:pt x="6506724" y="-66308"/>
                  <a:pt x="6368200" y="875"/>
                  <a:pt x="6492469" y="0"/>
                </a:cubicBezTo>
                <a:cubicBezTo>
                  <a:pt x="6616738" y="-875"/>
                  <a:pt x="6658157" y="13104"/>
                  <a:pt x="6780648" y="0"/>
                </a:cubicBezTo>
                <a:cubicBezTo>
                  <a:pt x="6903139" y="-13104"/>
                  <a:pt x="7131325" y="60183"/>
                  <a:pt x="7468749" y="0"/>
                </a:cubicBezTo>
                <a:cubicBezTo>
                  <a:pt x="7806173" y="-60183"/>
                  <a:pt x="7706514" y="5685"/>
                  <a:pt x="7856908" y="0"/>
                </a:cubicBezTo>
                <a:cubicBezTo>
                  <a:pt x="8007302" y="-5685"/>
                  <a:pt x="8105411" y="36081"/>
                  <a:pt x="8245067" y="0"/>
                </a:cubicBezTo>
                <a:cubicBezTo>
                  <a:pt x="8384723" y="-36081"/>
                  <a:pt x="8832870" y="22531"/>
                  <a:pt x="9033148" y="0"/>
                </a:cubicBezTo>
                <a:cubicBezTo>
                  <a:pt x="9233426" y="-22531"/>
                  <a:pt x="9628650" y="78694"/>
                  <a:pt x="9821229" y="0"/>
                </a:cubicBezTo>
                <a:cubicBezTo>
                  <a:pt x="10013808" y="-78694"/>
                  <a:pt x="10449248" y="40447"/>
                  <a:pt x="10809271" y="0"/>
                </a:cubicBezTo>
                <a:cubicBezTo>
                  <a:pt x="11275415" y="-127800"/>
                  <a:pt x="11646654" y="425130"/>
                  <a:pt x="11620500" y="811229"/>
                </a:cubicBezTo>
                <a:cubicBezTo>
                  <a:pt x="11676909" y="994686"/>
                  <a:pt x="11618560" y="1139625"/>
                  <a:pt x="11620500" y="1384480"/>
                </a:cubicBezTo>
                <a:cubicBezTo>
                  <a:pt x="11622440" y="1629335"/>
                  <a:pt x="11615248" y="1735277"/>
                  <a:pt x="11620500" y="1860386"/>
                </a:cubicBezTo>
                <a:cubicBezTo>
                  <a:pt x="11625752" y="1985495"/>
                  <a:pt x="11568424" y="2146131"/>
                  <a:pt x="11620500" y="2336293"/>
                </a:cubicBezTo>
                <a:cubicBezTo>
                  <a:pt x="11672576" y="2526455"/>
                  <a:pt x="11564115" y="2615617"/>
                  <a:pt x="11620500" y="2877096"/>
                </a:cubicBezTo>
                <a:cubicBezTo>
                  <a:pt x="11676885" y="3138575"/>
                  <a:pt x="11599899" y="3266737"/>
                  <a:pt x="11620500" y="3417899"/>
                </a:cubicBezTo>
                <a:cubicBezTo>
                  <a:pt x="11641101" y="3569061"/>
                  <a:pt x="11546730" y="3803680"/>
                  <a:pt x="11620500" y="4056046"/>
                </a:cubicBezTo>
                <a:cubicBezTo>
                  <a:pt x="11632679" y="4563860"/>
                  <a:pt x="11281665" y="4836598"/>
                  <a:pt x="10809271" y="4867275"/>
                </a:cubicBezTo>
                <a:cubicBezTo>
                  <a:pt x="10744348" y="4893452"/>
                  <a:pt x="10643559" y="4833354"/>
                  <a:pt x="10521092" y="4867275"/>
                </a:cubicBezTo>
                <a:cubicBezTo>
                  <a:pt x="10398625" y="4901196"/>
                  <a:pt x="10152163" y="4828113"/>
                  <a:pt x="9832992" y="4867275"/>
                </a:cubicBezTo>
                <a:cubicBezTo>
                  <a:pt x="9513821" y="4906437"/>
                  <a:pt x="9625423" y="4828209"/>
                  <a:pt x="9444832" y="4867275"/>
                </a:cubicBezTo>
                <a:cubicBezTo>
                  <a:pt x="9264241" y="4906341"/>
                  <a:pt x="9102301" y="4849209"/>
                  <a:pt x="8856712" y="4867275"/>
                </a:cubicBezTo>
                <a:cubicBezTo>
                  <a:pt x="8611123" y="4885341"/>
                  <a:pt x="8504523" y="4850246"/>
                  <a:pt x="8368573" y="4867275"/>
                </a:cubicBezTo>
                <a:cubicBezTo>
                  <a:pt x="8232623" y="4884304"/>
                  <a:pt x="8165054" y="4857856"/>
                  <a:pt x="7980413" y="4867275"/>
                </a:cubicBezTo>
                <a:cubicBezTo>
                  <a:pt x="7795772" y="4876694"/>
                  <a:pt x="7516862" y="4819860"/>
                  <a:pt x="7192332" y="4867275"/>
                </a:cubicBezTo>
                <a:cubicBezTo>
                  <a:pt x="6867802" y="4914690"/>
                  <a:pt x="6929524" y="4850504"/>
                  <a:pt x="6804173" y="4867275"/>
                </a:cubicBezTo>
                <a:cubicBezTo>
                  <a:pt x="6678822" y="4884046"/>
                  <a:pt x="6396914" y="4841835"/>
                  <a:pt x="6116072" y="4867275"/>
                </a:cubicBezTo>
                <a:cubicBezTo>
                  <a:pt x="5835230" y="4892715"/>
                  <a:pt x="5865097" y="4859756"/>
                  <a:pt x="5727913" y="4867275"/>
                </a:cubicBezTo>
                <a:cubicBezTo>
                  <a:pt x="5590729" y="4874794"/>
                  <a:pt x="5510690" y="4854282"/>
                  <a:pt x="5339754" y="4867275"/>
                </a:cubicBezTo>
                <a:cubicBezTo>
                  <a:pt x="5168818" y="4880268"/>
                  <a:pt x="4911210" y="4787366"/>
                  <a:pt x="4551673" y="4867275"/>
                </a:cubicBezTo>
                <a:cubicBezTo>
                  <a:pt x="4192136" y="4947184"/>
                  <a:pt x="4131564" y="4843709"/>
                  <a:pt x="3863572" y="4867275"/>
                </a:cubicBezTo>
                <a:cubicBezTo>
                  <a:pt x="3595580" y="4890841"/>
                  <a:pt x="3686311" y="4838763"/>
                  <a:pt x="3575394" y="4867275"/>
                </a:cubicBezTo>
                <a:cubicBezTo>
                  <a:pt x="3464477" y="4895787"/>
                  <a:pt x="3318365" y="4861857"/>
                  <a:pt x="3087254" y="4867275"/>
                </a:cubicBezTo>
                <a:cubicBezTo>
                  <a:pt x="2856143" y="4872693"/>
                  <a:pt x="2551877" y="4833976"/>
                  <a:pt x="2399153" y="4867275"/>
                </a:cubicBezTo>
                <a:cubicBezTo>
                  <a:pt x="2246429" y="4900574"/>
                  <a:pt x="1884315" y="4827498"/>
                  <a:pt x="1711053" y="4867275"/>
                </a:cubicBezTo>
                <a:cubicBezTo>
                  <a:pt x="1537791" y="4907052"/>
                  <a:pt x="1489146" y="4846984"/>
                  <a:pt x="1422874" y="4867275"/>
                </a:cubicBezTo>
                <a:cubicBezTo>
                  <a:pt x="1356602" y="4887566"/>
                  <a:pt x="1013092" y="4801744"/>
                  <a:pt x="811229" y="4867275"/>
                </a:cubicBezTo>
                <a:cubicBezTo>
                  <a:pt x="268152" y="4867179"/>
                  <a:pt x="-17863" y="4525793"/>
                  <a:pt x="0" y="4056046"/>
                </a:cubicBezTo>
                <a:cubicBezTo>
                  <a:pt x="-7492" y="3900623"/>
                  <a:pt x="39566" y="3678831"/>
                  <a:pt x="0" y="3547691"/>
                </a:cubicBezTo>
                <a:cubicBezTo>
                  <a:pt x="-39566" y="3416552"/>
                  <a:pt x="46059" y="3286067"/>
                  <a:pt x="0" y="3104233"/>
                </a:cubicBezTo>
                <a:cubicBezTo>
                  <a:pt x="-46059" y="2922399"/>
                  <a:pt x="31591" y="2842262"/>
                  <a:pt x="0" y="2595878"/>
                </a:cubicBezTo>
                <a:cubicBezTo>
                  <a:pt x="-31591" y="2349495"/>
                  <a:pt x="31449" y="2257357"/>
                  <a:pt x="0" y="2119972"/>
                </a:cubicBezTo>
                <a:cubicBezTo>
                  <a:pt x="-31449" y="1982587"/>
                  <a:pt x="54213" y="1863703"/>
                  <a:pt x="0" y="1611617"/>
                </a:cubicBezTo>
                <a:cubicBezTo>
                  <a:pt x="-54213" y="1359531"/>
                  <a:pt x="43844" y="1072825"/>
                  <a:pt x="0" y="811229"/>
                </a:cubicBezTo>
                <a:close/>
              </a:path>
            </a:pathLst>
          </a:custGeom>
          <a:solidFill>
            <a:srgbClr val="FFFFD9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 panose="020B060402020202020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91" t="61399" r="36690" b="14343"/>
          <a:stretch>
            <a:fillRect/>
          </a:stretch>
        </p:blipFill>
        <p:spPr>
          <a:xfrm>
            <a:off x="9972224" y="519952"/>
            <a:ext cx="580718" cy="584724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116138" y="503887"/>
            <a:ext cx="10251950" cy="715089"/>
          </a:xfrm>
          <a:prstGeom prst="round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kern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Chọn</a:t>
            </a:r>
            <a:r>
              <a:rPr lang="en-US" sz="3600" kern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3600" kern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tiếng</a:t>
            </a:r>
            <a:r>
              <a:rPr lang="en-US" sz="3600" kern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3600" kern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thích</a:t>
            </a:r>
            <a:r>
              <a:rPr lang="en-US" sz="3600" kern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3600" kern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hợp</a:t>
            </a:r>
            <a:r>
              <a:rPr lang="en-US" sz="3600" kern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3600" kern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thay</a:t>
            </a:r>
            <a:r>
              <a:rPr lang="en-US" sz="3600" kern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3600" kern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cho</a:t>
            </a:r>
            <a:r>
              <a:rPr lang="en-US" sz="3600" kern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ô </a:t>
            </a:r>
            <a:r>
              <a:rPr lang="en-US" sz="3600" kern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trống</a:t>
            </a:r>
            <a:r>
              <a:rPr lang="en-US" sz="3600" kern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.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5DC616-0707-C6B7-38D5-EC08916ADA18}"/>
              </a:ext>
            </a:extLst>
          </p:cNvPr>
          <p:cNvSpPr txBox="1"/>
          <p:nvPr/>
        </p:nvSpPr>
        <p:spPr>
          <a:xfrm>
            <a:off x="1200150" y="2337627"/>
            <a:ext cx="2076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dong/</a:t>
            </a:r>
            <a:r>
              <a:rPr lang="en-US" sz="2800" b="1" i="1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rong</a:t>
            </a:r>
            <a:endParaRPr lang="en-US" sz="2800" b="1" i="1" dirty="0">
              <a:latin typeface="Times" panose="020B0500000000000000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D7BDE5-9940-104B-7AFE-BFDA3358BBB3}"/>
              </a:ext>
            </a:extLst>
          </p:cNvPr>
          <p:cNvSpPr txBox="1"/>
          <p:nvPr/>
        </p:nvSpPr>
        <p:spPr>
          <a:xfrm>
            <a:off x="1295400" y="3000702"/>
            <a:ext cx="2076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dứt</a:t>
            </a:r>
            <a:r>
              <a:rPr lang="en-US" sz="2800" i="1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/</a:t>
            </a:r>
            <a:r>
              <a:rPr lang="en-US" sz="2800" i="1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rứt</a:t>
            </a:r>
            <a:endParaRPr lang="en-US" sz="2800" i="1" dirty="0">
              <a:latin typeface="Times" panose="020B0500000000000000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3C5869-F96F-0382-2B3E-7EF3BCBD1611}"/>
              </a:ext>
            </a:extLst>
          </p:cNvPr>
          <p:cNvSpPr txBox="1"/>
          <p:nvPr/>
        </p:nvSpPr>
        <p:spPr>
          <a:xfrm>
            <a:off x="3495675" y="2446807"/>
            <a:ext cx="1085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2400" b="1" dirty="0" err="1"/>
              <a:t>biển</a:t>
            </a:r>
            <a:endParaRPr lang="en-US" b="1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A697825-CA6C-67F8-B2AA-DBD0612AF12D}"/>
              </a:ext>
            </a:extLst>
          </p:cNvPr>
          <p:cNvSpPr/>
          <p:nvPr/>
        </p:nvSpPr>
        <p:spPr>
          <a:xfrm>
            <a:off x="3057525" y="2505075"/>
            <a:ext cx="438150" cy="3333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BDE676-5917-01A8-CEA2-53122FD62BBC}"/>
              </a:ext>
            </a:extLst>
          </p:cNvPr>
          <p:cNvSpPr txBox="1"/>
          <p:nvPr/>
        </p:nvSpPr>
        <p:spPr>
          <a:xfrm>
            <a:off x="2924175" y="3062257"/>
            <a:ext cx="1457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2400" b="1" dirty="0" err="1"/>
              <a:t>bứt</a:t>
            </a:r>
            <a:endParaRPr lang="en-US" b="1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BCDCC76-8A05-E2BF-BC01-3B3F5BBF6709}"/>
              </a:ext>
            </a:extLst>
          </p:cNvPr>
          <p:cNvSpPr/>
          <p:nvPr/>
        </p:nvSpPr>
        <p:spPr>
          <a:xfrm>
            <a:off x="3771900" y="3104062"/>
            <a:ext cx="438150" cy="3333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00FE0C-D3EC-EF6E-668D-B830DB7D97C6}"/>
              </a:ext>
            </a:extLst>
          </p:cNvPr>
          <p:cNvSpPr txBox="1"/>
          <p:nvPr/>
        </p:nvSpPr>
        <p:spPr>
          <a:xfrm>
            <a:off x="5010150" y="2440929"/>
            <a:ext cx="1085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2400" b="1" dirty="0" err="1"/>
              <a:t>dỏng</a:t>
            </a:r>
            <a:endParaRPr lang="en-US" b="1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16E80D6-DC32-A44C-D43C-3A2527900ED4}"/>
              </a:ext>
            </a:extLst>
          </p:cNvPr>
          <p:cNvSpPr/>
          <p:nvPr/>
        </p:nvSpPr>
        <p:spPr>
          <a:xfrm>
            <a:off x="4619625" y="2521863"/>
            <a:ext cx="438150" cy="3333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CD4BCCF-2A0F-5FD4-5092-373BB5D40228}"/>
              </a:ext>
            </a:extLst>
          </p:cNvPr>
          <p:cNvSpPr txBox="1"/>
          <p:nvPr/>
        </p:nvSpPr>
        <p:spPr>
          <a:xfrm>
            <a:off x="6572250" y="2457717"/>
            <a:ext cx="1085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2400" b="1" dirty="0" err="1"/>
              <a:t>chơi</a:t>
            </a:r>
            <a:endParaRPr lang="en-US" b="1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87AB657-7474-B4F7-3D68-D0A2E6409B63}"/>
              </a:ext>
            </a:extLst>
          </p:cNvPr>
          <p:cNvSpPr/>
          <p:nvPr/>
        </p:nvSpPr>
        <p:spPr>
          <a:xfrm>
            <a:off x="6210300" y="2510766"/>
            <a:ext cx="438150" cy="3333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1F3C34F-44F3-782B-CFDD-6E3181C4DBC1}"/>
              </a:ext>
            </a:extLst>
          </p:cNvPr>
          <p:cNvSpPr txBox="1"/>
          <p:nvPr/>
        </p:nvSpPr>
        <p:spPr>
          <a:xfrm>
            <a:off x="7758112" y="2440928"/>
            <a:ext cx="1085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2400" b="1" dirty="0"/>
              <a:t>thong</a:t>
            </a:r>
            <a:endParaRPr lang="en-US" b="1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578435A-411D-9714-BFB8-5A3AA2587DA3}"/>
              </a:ext>
            </a:extLst>
          </p:cNvPr>
          <p:cNvSpPr/>
          <p:nvPr/>
        </p:nvSpPr>
        <p:spPr>
          <a:xfrm>
            <a:off x="8834437" y="2505072"/>
            <a:ext cx="438150" cy="3333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0395263-750A-0654-D72C-0CF2DF7C1C2B}"/>
              </a:ext>
            </a:extLst>
          </p:cNvPr>
          <p:cNvSpPr/>
          <p:nvPr/>
        </p:nvSpPr>
        <p:spPr>
          <a:xfrm>
            <a:off x="9824433" y="2505071"/>
            <a:ext cx="438150" cy="3333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EC848F9-9BAD-1867-4C49-984914083AA6}"/>
              </a:ext>
            </a:extLst>
          </p:cNvPr>
          <p:cNvSpPr txBox="1"/>
          <p:nvPr/>
        </p:nvSpPr>
        <p:spPr>
          <a:xfrm>
            <a:off x="10396538" y="2393840"/>
            <a:ext cx="1085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2400" b="1" dirty="0" err="1"/>
              <a:t>rêu</a:t>
            </a:r>
            <a:endParaRPr lang="en-US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F7C7086-F47A-232E-A1B6-93542D0C8B04}"/>
              </a:ext>
            </a:extLst>
          </p:cNvPr>
          <p:cNvSpPr txBox="1"/>
          <p:nvPr/>
        </p:nvSpPr>
        <p:spPr>
          <a:xfrm>
            <a:off x="5010150" y="2991116"/>
            <a:ext cx="1085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2400" b="1" dirty="0" err="1"/>
              <a:t>khoát</a:t>
            </a:r>
            <a:endParaRPr lang="en-US" b="1" dirty="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BFB449E8-972E-4CEB-A3E2-FF3709D2781B}"/>
              </a:ext>
            </a:extLst>
          </p:cNvPr>
          <p:cNvSpPr/>
          <p:nvPr/>
        </p:nvSpPr>
        <p:spPr>
          <a:xfrm>
            <a:off x="4619625" y="3072050"/>
            <a:ext cx="438150" cy="3333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13188B8-5187-3CB7-A86E-03F628D4867D}"/>
              </a:ext>
            </a:extLst>
          </p:cNvPr>
          <p:cNvSpPr txBox="1"/>
          <p:nvPr/>
        </p:nvSpPr>
        <p:spPr>
          <a:xfrm>
            <a:off x="6143625" y="2995582"/>
            <a:ext cx="1085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2400" b="1" dirty="0"/>
              <a:t>day</a:t>
            </a:r>
            <a:endParaRPr lang="en-US" b="1" dirty="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1F84FBBC-9571-B508-2C3D-ADEAA254D0A3}"/>
              </a:ext>
            </a:extLst>
          </p:cNvPr>
          <p:cNvSpPr/>
          <p:nvPr/>
        </p:nvSpPr>
        <p:spPr>
          <a:xfrm>
            <a:off x="6986587" y="3059726"/>
            <a:ext cx="438150" cy="3333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DA67003-9769-B9CC-0E19-463D01FC3DBE}"/>
              </a:ext>
            </a:extLst>
          </p:cNvPr>
          <p:cNvSpPr txBox="1"/>
          <p:nvPr/>
        </p:nvSpPr>
        <p:spPr>
          <a:xfrm>
            <a:off x="7822405" y="3012755"/>
            <a:ext cx="1864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(</a:t>
            </a:r>
            <a:r>
              <a:rPr lang="en-US" sz="2400" b="1" dirty="0" err="1"/>
              <a:t>khóc</a:t>
            </a:r>
            <a:r>
              <a:rPr lang="en-US" sz="2400" b="1" dirty="0"/>
              <a:t>) </a:t>
            </a:r>
            <a:r>
              <a:rPr lang="en-US" sz="2400" b="1" dirty="0" err="1"/>
              <a:t>rấm</a:t>
            </a:r>
            <a:endParaRPr lang="en-US" b="1" dirty="0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3D849B27-4B74-F7DC-660B-E123FC5453B7}"/>
              </a:ext>
            </a:extLst>
          </p:cNvPr>
          <p:cNvSpPr/>
          <p:nvPr/>
        </p:nvSpPr>
        <p:spPr>
          <a:xfrm>
            <a:off x="9605358" y="3087851"/>
            <a:ext cx="438150" cy="3333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56EC747F-E14A-8479-216B-83B0979E0FD2}"/>
              </a:ext>
            </a:extLst>
          </p:cNvPr>
          <p:cNvSpPr/>
          <p:nvPr/>
        </p:nvSpPr>
        <p:spPr>
          <a:xfrm>
            <a:off x="1399570" y="4057163"/>
            <a:ext cx="438150" cy="3333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05FD663-33CB-B58C-FAB3-8D510D08DCE7}"/>
              </a:ext>
            </a:extLst>
          </p:cNvPr>
          <p:cNvSpPr txBox="1"/>
          <p:nvPr/>
        </p:nvSpPr>
        <p:spPr>
          <a:xfrm>
            <a:off x="1971675" y="3945932"/>
            <a:ext cx="1085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2400" b="1" dirty="0" err="1"/>
              <a:t>điểm</a:t>
            </a:r>
            <a:endParaRPr lang="en-US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千图网海量PPT模板www.58pic.com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330</Words>
  <Application>Microsoft Office PowerPoint</Application>
  <PresentationFormat>Widescreen</PresentationFormat>
  <Paragraphs>70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Arial</vt:lpstr>
      <vt:lpstr>Arial-Rounded</vt:lpstr>
      <vt:lpstr>Calibri</vt:lpstr>
      <vt:lpstr>Cambria</vt:lpstr>
      <vt:lpstr>Gloria Hallelujah</vt:lpstr>
      <vt:lpstr>HP001 4 hàng</vt:lpstr>
      <vt:lpstr>Times</vt:lpstr>
      <vt:lpstr>Times New Roman</vt:lpstr>
      <vt:lpstr>字魂70号-灵悦黑体</vt:lpstr>
      <vt:lpstr>千图网海量PPT模板www.58pic.com​​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MyPC</cp:lastModifiedBy>
  <cp:revision>36</cp:revision>
  <dcterms:created xsi:type="dcterms:W3CDTF">2022-05-21T08:09:00Z</dcterms:created>
  <dcterms:modified xsi:type="dcterms:W3CDTF">2025-02-20T08:08:33Z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BBCD5F90AFF84A9F8B7565A776143CB7</vt:lpwstr>
  </property>
  <property fmtid="{D5CDD505-2E9C-101B-9397-08002B2CF9AE}" pid="3" name="KSOProductBuildVer">
    <vt:lpwstr>1033-11.2.0.11191</vt:lpwstr>
  </property>
</Properties>
</file>