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7"/>
  </p:notesMasterIdLst>
  <p:sldIdLst>
    <p:sldId id="652" r:id="rId3"/>
    <p:sldId id="257" r:id="rId4"/>
    <p:sldId id="256" r:id="rId5"/>
    <p:sldId id="260" r:id="rId6"/>
    <p:sldId id="261" r:id="rId7"/>
    <p:sldId id="262" r:id="rId8"/>
    <p:sldId id="264" r:id="rId9"/>
    <p:sldId id="263" r:id="rId10"/>
    <p:sldId id="653" r:id="rId11"/>
    <p:sldId id="265" r:id="rId12"/>
    <p:sldId id="267" r:id="rId13"/>
    <p:sldId id="266" r:id="rId14"/>
    <p:sldId id="654" r:id="rId15"/>
    <p:sldId id="268" r:id="rId16"/>
    <p:sldId id="269" r:id="rId17"/>
    <p:sldId id="271" r:id="rId18"/>
    <p:sldId id="272" r:id="rId19"/>
    <p:sldId id="655" r:id="rId20"/>
    <p:sldId id="656" r:id="rId21"/>
    <p:sldId id="657" r:id="rId22"/>
    <p:sldId id="658" r:id="rId23"/>
    <p:sldId id="270" r:id="rId24"/>
    <p:sldId id="659" r:id="rId25"/>
    <p:sldId id="275"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80" d="100"/>
          <a:sy n="80" d="100"/>
        </p:scale>
        <p:origin x="739" y="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2025/2/20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17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2025/2/20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7" r:id="rId13"/>
    <p:sldLayoutId id="2147483688" r:id="rId14"/>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921986" cy="2534813"/>
            <a:chOff x="5767848" y="165919"/>
            <a:chExt cx="3429000" cy="3637862"/>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1722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Cọ</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dừa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cao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xoè</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quạt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ea typeface="微软雅黑"/>
                <a:cs typeface="Times New Roman" panose="02020603050405020304" pitchFamily="18" charset="0"/>
              </a:rPr>
              <a:t>Hoa</a:t>
            </a:r>
            <a:r>
              <a:rPr lang="en-US" sz="3600" b="1" dirty="0">
                <a:solidFill>
                  <a:srgbClr val="FF0000"/>
                </a:solidFill>
                <a:latin typeface="Times New Roman" panose="02020603050405020304" pitchFamily="18" charset="0"/>
                <a:ea typeface="微软雅黑"/>
                <a:cs typeface="Times New Roman" panose="02020603050405020304" pitchFamily="18" charset="0"/>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Hoa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có</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màu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vàng</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nhạt</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459015"/>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trận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r>
              <a:rPr lang="en-US" sz="28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gối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thảm</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2800" b="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hệt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yêu</a:t>
            </a:r>
            <a:r>
              <a:rPr lang="en-US" sz="2800">
                <a:latin typeface="Times New Roman" panose="02020603050405020304" pitchFamily="18" charset="0"/>
                <a:cs typeface="Times New Roman" panose="02020603050405020304" pitchFamily="18" charset="0"/>
              </a:rPr>
              <a:t> quê hương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Bài thơ giúp em hiểu điều 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randombar(horizontal)">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290040" y="2141211"/>
            <a:ext cx="9611927" cy="1107996"/>
          </a:xfrm>
          <a:prstGeom prst="rect">
            <a:avLst/>
          </a:prstGeom>
          <a:noFill/>
        </p:spPr>
        <p:txBody>
          <a:bodyPr wrap="none" rtlCol="0">
            <a:spAutoFit/>
          </a:bodyPr>
          <a:lstStyle/>
          <a:p>
            <a:pPr algn="ct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Bà</a:t>
            </a:r>
            <a:r>
              <a:rPr lang="vi-VN"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Mặt</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trời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xanh</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tôi</a:t>
            </a:r>
            <a:endParaRPr lang="zh-CN" altLang="en-US"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extLst>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897860" y="116003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37771"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Xoè</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03" y="77436"/>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26761" y="326854"/>
            <a:ext cx="447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4965923"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6828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67680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308024"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278664" y="37065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01015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69066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597494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818442"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34266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408895"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64755" y="326854"/>
            <a:ext cx="4432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a:latin typeface="Times New Roman" panose="02020603050405020304" pitchFamily="18" charset="0"/>
                <a:ea typeface="Cambria" panose="02040503050406030204" pitchFamily="18" charset="0"/>
                <a:cs typeface="Times New Roman" panose="02020603050405020304" pitchFamily="18" charset="0"/>
              </a:rPr>
              <a:t>Đã có ai dậy sớm </a:t>
            </a:r>
          </a:p>
          <a:p>
            <a:r>
              <a:rPr lang="en-US" sz="2000" b="1">
                <a:latin typeface="Times New Roman" panose="02020603050405020304" pitchFamily="18" charset="0"/>
                <a:ea typeface="Cambria" panose="02040503050406030204" pitchFamily="18" charset="0"/>
                <a:cs typeface="Times New Roman" panose="02020603050405020304" pitchFamily="18" charset="0"/>
              </a:rPr>
              <a:t>Nhìn lên rừng cọ tươi</a:t>
            </a:r>
          </a:p>
          <a:p>
            <a:r>
              <a:rPr lang="en-US" sz="2000" b="1">
                <a:latin typeface="Times New Roman" panose="02020603050405020304" pitchFamily="18" charset="0"/>
                <a:ea typeface="Cambria" panose="02040503050406030204" pitchFamily="18" charset="0"/>
                <a:cs typeface="Times New Roman" panose="02020603050405020304" pitchFamily="18" charset="0"/>
              </a:rPr>
              <a:t>Lá xoè từng tia nắng</a:t>
            </a:r>
          </a:p>
          <a:p>
            <a:r>
              <a:rPr lang="en-US" sz="2000" b="1">
                <a:latin typeface="Times New Roman" panose="02020603050405020304" pitchFamily="18" charset="0"/>
                <a:ea typeface="Cambria" panose="02040503050406030204" pitchFamily="18" charset="0"/>
                <a:cs typeface="Times New Roman" panose="02020603050405020304" pitchFamily="18" charset="0"/>
              </a:rPr>
              <a:t>Giống hệt như mặt trời</a:t>
            </a:r>
            <a:r>
              <a:rPr lang="vi-VN" sz="2000" b="1">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r>
              <a:rPr lang="en-US" sz="2000" b="1">
                <a:latin typeface="Times New Roman" panose="02020603050405020304" pitchFamily="18" charset="0"/>
                <a:ea typeface="Cambria" panose="02040503050406030204" pitchFamily="18" charset="0"/>
                <a:cs typeface="Times New Roman" panose="02020603050405020304" pitchFamily="18" charset="0"/>
              </a:rPr>
              <a:t>Rừng cọ ơi! Rừng cọ!</a:t>
            </a:r>
          </a:p>
          <a:p>
            <a:r>
              <a:rPr lang="en-US" sz="2000" b="1">
                <a:latin typeface="Times New Roman" panose="02020603050405020304" pitchFamily="18" charset="0"/>
                <a:ea typeface="Cambria" panose="02040503050406030204" pitchFamily="18" charset="0"/>
                <a:cs typeface="Times New Roman" panose="02020603050405020304" pitchFamily="18" charset="0"/>
              </a:rPr>
              <a:t>Lá đẹp, lá ngời ngời</a:t>
            </a:r>
          </a:p>
          <a:p>
            <a:r>
              <a:rPr lang="en-US" sz="2000" b="1">
                <a:latin typeface="Times New Roman" panose="02020603050405020304" pitchFamily="18" charset="0"/>
                <a:ea typeface="Cambria" panose="02040503050406030204" pitchFamily="18" charset="0"/>
                <a:cs typeface="Times New Roman" panose="02020603050405020304" pitchFamily="18" charset="0"/>
              </a:rPr>
              <a:t>Tôi yêu thường vẫn gọi</a:t>
            </a:r>
          </a:p>
          <a:p>
            <a:r>
              <a:rPr lang="en-US" sz="2000" b="1">
                <a:latin typeface="Times New Roman" panose="02020603050405020304" pitchFamily="18" charset="0"/>
                <a:ea typeface="Cambria" panose="02040503050406030204" pitchFamily="18" charset="0"/>
                <a:cs typeface="Times New Roman" panose="02020603050405020304" pitchFamily="18" charset="0"/>
              </a:rPr>
              <a:t>Mặt trời xanh của tôi.</a:t>
            </a:r>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r>
              <a:rPr lang="vi-VN" sz="2000" b="1">
                <a:latin typeface="Times New Roman" panose="02020603050405020304" pitchFamily="18" charset="0"/>
                <a:ea typeface="Cambria" panose="02040503050406030204" pitchFamily="18" charset="0"/>
                <a:cs typeface="Times New Roman" panose="02020603050405020304" pitchFamily="18" charset="0"/>
              </a:rPr>
              <a:t>            </a:t>
            </a:r>
            <a:r>
              <a:rPr lang="vi-VN" sz="2000" b="1" i="1">
                <a:latin typeface="Times New Roman" panose="02020603050405020304" pitchFamily="18" charset="0"/>
                <a:ea typeface="Cambria" panose="02040503050406030204" pitchFamily="18" charset="0"/>
                <a:cs typeface="Times New Roman" panose="02020603050405020304" pitchFamily="18" charset="0"/>
              </a:rPr>
              <a:t>(</a:t>
            </a:r>
            <a:r>
              <a:rPr lang="en-US" sz="2000" b="1" i="1">
                <a:latin typeface="Times New Roman" panose="02020603050405020304" pitchFamily="18" charset="0"/>
                <a:ea typeface="Cambria" panose="02040503050406030204" pitchFamily="18" charset="0"/>
                <a:cs typeface="Times New Roman" panose="02020603050405020304" pitchFamily="18" charset="0"/>
              </a:rPr>
              <a:t>Nguyễn Viết Bình</a:t>
            </a:r>
            <a:r>
              <a:rPr lang="vi-VN" sz="2000" b="1" i="1">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77870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128448"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00990"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01202" y="355319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41985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1212</Words>
  <Application>Microsoft Office PowerPoint</Application>
  <PresentationFormat>Widescreen</PresentationFormat>
  <Paragraphs>264</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等线</vt:lpstr>
      <vt:lpstr>Arial</vt:lpstr>
      <vt:lpstr>Arial-Rounded</vt:lpstr>
      <vt:lpstr>Calibri</vt:lpstr>
      <vt:lpstr>Calibri Light</vt:lpstr>
      <vt:lpstr>Cambria</vt:lpstr>
      <vt:lpstr>DFGothic-EB</vt:lpstr>
      <vt:lpstr>Times New Roman</vt:lpstr>
      <vt:lpstr>思源黑体 CN Bold</vt:lpstr>
      <vt:lpstr>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MyPC</cp:lastModifiedBy>
  <cp:revision>28</cp:revision>
  <dcterms:created xsi:type="dcterms:W3CDTF">2017-10-03T14:23:00Z</dcterms:created>
  <dcterms:modified xsi:type="dcterms:W3CDTF">2025-02-20T08:10:52Z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