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 id="2147483704" r:id="rId2"/>
    <p:sldMasterId id="2147483724" r:id="rId3"/>
  </p:sldMasterIdLst>
  <p:notesMasterIdLst>
    <p:notesMasterId r:id="rId24"/>
  </p:notesMasterIdLst>
  <p:sldIdLst>
    <p:sldId id="435" r:id="rId4"/>
    <p:sldId id="261" r:id="rId5"/>
    <p:sldId id="303" r:id="rId6"/>
    <p:sldId id="265" r:id="rId7"/>
    <p:sldId id="306" r:id="rId8"/>
    <p:sldId id="1548" r:id="rId9"/>
    <p:sldId id="274" r:id="rId10"/>
    <p:sldId id="311" r:id="rId11"/>
    <p:sldId id="315" r:id="rId12"/>
    <p:sldId id="334" r:id="rId13"/>
    <p:sldId id="272" r:id="rId14"/>
    <p:sldId id="1549" r:id="rId15"/>
    <p:sldId id="336" r:id="rId16"/>
    <p:sldId id="1540" r:id="rId17"/>
    <p:sldId id="1523" r:id="rId18"/>
    <p:sldId id="1541" r:id="rId19"/>
    <p:sldId id="1542" r:id="rId20"/>
    <p:sldId id="1552" r:id="rId21"/>
    <p:sldId id="1550" r:id="rId22"/>
    <p:sldId id="29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280" autoAdjust="0"/>
  </p:normalViewPr>
  <p:slideViewPr>
    <p:cSldViewPr snapToGrid="0">
      <p:cViewPr varScale="1">
        <p:scale>
          <a:sx n="80" d="100"/>
          <a:sy n="80" d="100"/>
        </p:scale>
        <p:origin x="782" y="4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6054DB-2CF0-4485-AA06-519397423494}" type="datetimeFigureOut">
              <a:rPr lang="en-US" smtClean="0"/>
              <a:t>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01FCD2-2D55-4B97-A882-675A7B9FE16F}" type="slidenum">
              <a:rPr lang="en-US" smtClean="0"/>
              <a:t>‹#›</a:t>
            </a:fld>
            <a:endParaRPr lang="en-US"/>
          </a:p>
        </p:txBody>
      </p:sp>
    </p:spTree>
    <p:extLst>
      <p:ext uri="{BB962C8B-B14F-4D97-AF65-F5344CB8AC3E}">
        <p14:creationId xmlns:p14="http://schemas.microsoft.com/office/powerpoint/2010/main" val="3897958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553495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503643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310402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200943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81229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5795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596022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9555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217224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64374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424903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441564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550096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921827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727863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336010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03887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355699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84984743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87435114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76271467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685138"/>
      </p:ext>
    </p:extLst>
  </p:cSld>
  <p:clrMapOvr>
    <a:masterClrMapping/>
  </p:clrMapOvr>
  <p:transition spd="slow"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926092013"/>
      </p:ext>
    </p:extLst>
  </p:cSld>
  <p:clrMapOvr>
    <a:masterClrMapping/>
  </p:clrMapOvr>
  <p:transition spd="slow" advTm="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cxnSp>
        <p:nvCxnSpPr>
          <p:cNvPr id="3" name="直接连接符 2"/>
          <p:cNvCxnSpPr/>
          <p:nvPr userDrawn="1"/>
        </p:nvCxnSpPr>
        <p:spPr>
          <a:xfrm>
            <a:off x="457874" y="1110373"/>
            <a:ext cx="1120674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10327747" y="149248"/>
            <a:ext cx="1223999" cy="992123"/>
          </a:xfrm>
          <a:prstGeom prst="rect">
            <a:avLst/>
          </a:prstGeom>
        </p:spPr>
      </p:pic>
    </p:spTree>
    <p:extLst>
      <p:ext uri="{BB962C8B-B14F-4D97-AF65-F5344CB8AC3E}">
        <p14:creationId xmlns:p14="http://schemas.microsoft.com/office/powerpoint/2010/main" val="2089470145"/>
      </p:ext>
    </p:extLst>
  </p:cSld>
  <p:clrMapOvr>
    <a:masterClrMapping/>
  </p:clrMapOvr>
  <p:transition spd="slow" advTm="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2025/2/20</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67646033"/>
      </p:ext>
    </p:extLst>
  </p:cSld>
  <p:clrMapOvr>
    <a:masterClrMapping/>
  </p:clrMapOvr>
  <p:transition spd="slow" advTm="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2025/2/20</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93642496"/>
      </p:ext>
    </p:extLst>
  </p:cSld>
  <p:clrMapOvr>
    <a:masterClrMapping/>
  </p:clrMapOvr>
  <p:transition spd="slow" advTm="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仅标题">
  <p:cSld name="1_仅标题">
    <p:spTree>
      <p:nvGrpSpPr>
        <p:cNvPr id="1" name="Shape 21"/>
        <p:cNvGrpSpPr/>
        <p:nvPr/>
      </p:nvGrpSpPr>
      <p:grpSpPr>
        <a:xfrm>
          <a:off x="0" y="0"/>
          <a:ext cx="0" cy="0"/>
          <a:chOff x="0" y="0"/>
          <a:chExt cx="0" cy="0"/>
        </a:xfrm>
      </p:grpSpPr>
      <p:pic>
        <p:nvPicPr>
          <p:cNvPr id="22" name="Google Shape;22;p28"/>
          <p:cNvPicPr preferRelativeResize="0"/>
          <p:nvPr/>
        </p:nvPicPr>
        <p:blipFill rotWithShape="1">
          <a:blip r:embed="rId2">
            <a:alphaModFix/>
          </a:blip>
          <a:srcRect/>
          <a:stretch/>
        </p:blipFill>
        <p:spPr>
          <a:xfrm>
            <a:off x="-529" y="-298"/>
            <a:ext cx="12193057" cy="6858595"/>
          </a:xfrm>
          <a:prstGeom prst="rect">
            <a:avLst/>
          </a:prstGeom>
          <a:noFill/>
          <a:ln>
            <a:noFill/>
          </a:ln>
        </p:spPr>
      </p:pic>
      <p:pic>
        <p:nvPicPr>
          <p:cNvPr id="23" name="Google Shape;23;p28"/>
          <p:cNvPicPr preferRelativeResize="0"/>
          <p:nvPr/>
        </p:nvPicPr>
        <p:blipFill rotWithShape="1">
          <a:blip r:embed="rId3">
            <a:alphaModFix/>
          </a:blip>
          <a:srcRect/>
          <a:stretch/>
        </p:blipFill>
        <p:spPr>
          <a:xfrm>
            <a:off x="-16" y="-298"/>
            <a:ext cx="12065031" cy="6858595"/>
          </a:xfrm>
          <a:prstGeom prst="rect">
            <a:avLst/>
          </a:prstGeom>
          <a:noFill/>
          <a:ln>
            <a:noFill/>
          </a:ln>
        </p:spPr>
      </p:pic>
      <p:pic>
        <p:nvPicPr>
          <p:cNvPr id="24" name="Google Shape;24;p28"/>
          <p:cNvPicPr preferRelativeResize="0"/>
          <p:nvPr/>
        </p:nvPicPr>
        <p:blipFill rotWithShape="1">
          <a:blip r:embed="rId4">
            <a:alphaModFix/>
          </a:blip>
          <a:srcRect/>
          <a:stretch/>
        </p:blipFill>
        <p:spPr>
          <a:xfrm>
            <a:off x="193246" y="103203"/>
            <a:ext cx="11979679" cy="6767147"/>
          </a:xfrm>
          <a:prstGeom prst="rect">
            <a:avLst/>
          </a:prstGeom>
          <a:noFill/>
          <a:ln>
            <a:noFill/>
          </a:ln>
        </p:spPr>
      </p:pic>
      <p:pic>
        <p:nvPicPr>
          <p:cNvPr id="25" name="Google Shape;25;p28"/>
          <p:cNvPicPr preferRelativeResize="0"/>
          <p:nvPr/>
        </p:nvPicPr>
        <p:blipFill rotWithShape="1">
          <a:blip r:embed="rId5">
            <a:alphaModFix/>
          </a:blip>
          <a:srcRect/>
          <a:stretch/>
        </p:blipFill>
        <p:spPr>
          <a:xfrm>
            <a:off x="-116361" y="6498620"/>
            <a:ext cx="12424725" cy="560881"/>
          </a:xfrm>
          <a:prstGeom prst="rect">
            <a:avLst/>
          </a:prstGeom>
          <a:noFill/>
          <a:ln>
            <a:noFill/>
          </a:ln>
        </p:spPr>
      </p:pic>
    </p:spTree>
    <p:extLst>
      <p:ext uri="{BB962C8B-B14F-4D97-AF65-F5344CB8AC3E}">
        <p14:creationId xmlns:p14="http://schemas.microsoft.com/office/powerpoint/2010/main" val="3820508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5"/>
        <p:cNvGrpSpPr/>
        <p:nvPr/>
      </p:nvGrpSpPr>
      <p:grpSpPr>
        <a:xfrm>
          <a:off x="0" y="0"/>
          <a:ext cx="0" cy="0"/>
          <a:chOff x="0" y="0"/>
          <a:chExt cx="0" cy="0"/>
        </a:xfrm>
      </p:grpSpPr>
      <p:sp>
        <p:nvSpPr>
          <p:cNvPr id="16" name="Google Shape;16;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7"/>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219170" rtl="0" eaLnBrk="1" fontAlgn="auto" latinLnBrk="0" hangingPunct="1">
              <a:lnSpc>
                <a:spcPct val="100000"/>
              </a:lnSpc>
              <a:spcBef>
                <a:spcPts val="0"/>
              </a:spcBef>
              <a:spcAft>
                <a:spcPts val="0"/>
              </a:spcAft>
              <a:buClrTx/>
              <a:buSzPts val="1400"/>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19" name="Google Shape;19;p2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219170" rtl="0" eaLnBrk="1" fontAlgn="auto" latinLnBrk="0" hangingPunct="1">
              <a:lnSpc>
                <a:spcPct val="100000"/>
              </a:lnSpc>
              <a:spcBef>
                <a:spcPts val="0"/>
              </a:spcBef>
              <a:spcAft>
                <a:spcPts val="0"/>
              </a:spcAft>
              <a:buClrTx/>
              <a:buSzPts val="1400"/>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20" name="Google Shape;20;p2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662446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37326211"/>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351397396"/>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3052074"/>
      </p:ext>
    </p:extLst>
  </p:cSld>
  <p:clrMapOvr>
    <a:masterClrMapping/>
  </p:clrMapOvr>
  <p:transition spd="slow">
    <p:cove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4510475"/>
      </p:ext>
    </p:extLst>
  </p:cSld>
  <p:clrMapOvr>
    <a:masterClrMapping/>
  </p:clrMapOvr>
  <p:transition spd="slow">
    <p:cove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9205563"/>
      </p:ext>
    </p:extLst>
  </p:cSld>
  <p:clrMapOvr>
    <a:masterClrMapping/>
  </p:clrMapOvr>
  <p:transition spd="slow">
    <p:cove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30450030"/>
      </p:ext>
    </p:extLst>
  </p:cSld>
  <p:clrMapOvr>
    <a:masterClrMapping/>
  </p:clrMapOvr>
  <p:transition spd="slow">
    <p:cove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92372665"/>
      </p:ext>
    </p:extLst>
  </p:cSld>
  <p:clrMapOvr>
    <a:masterClrMapping/>
  </p:clrMapOvr>
  <p:transition spd="slow">
    <p:cove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1923000"/>
      </p:ext>
    </p:extLst>
  </p:cSld>
  <p:clrMapOvr>
    <a:masterClrMapping/>
  </p:clrMapOvr>
  <p:transition spd="slow">
    <p:cove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36158323"/>
      </p:ext>
    </p:extLst>
  </p:cSld>
  <p:clrMapOvr>
    <a:masterClrMapping/>
  </p:clrMapOvr>
  <p:transition spd="slow">
    <p:cove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30780617"/>
      </p:ext>
    </p:extLst>
  </p:cSld>
  <p:clrMapOvr>
    <a:masterClrMapping/>
  </p:clrMapOvr>
  <p:transition spd="slow">
    <p:cove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8544693"/>
      </p:ext>
    </p:extLst>
  </p:cSld>
  <p:clrMapOvr>
    <a:masterClrMapping/>
  </p:clrMapOvr>
  <p:transition spd="slow">
    <p:cove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76941964"/>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79423337"/>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2832480"/>
      </p:ext>
    </p:extLst>
  </p:cSld>
  <p:clrMapOvr>
    <a:masterClrMapping/>
  </p:clrMapOvr>
  <p:transition spd="slow">
    <p:cove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92152020"/>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22025222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00262536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9344223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34958423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61034523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73892537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3438217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2025/2/20</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pic>
        <p:nvPicPr>
          <p:cNvPr id="12" name="图片 11"/>
          <p:cNvPicPr>
            <a:picLocks noChangeAspect="1"/>
          </p:cNvPicPr>
          <p:nvPr userDrawn="1"/>
        </p:nvPicPr>
        <p:blipFill rotWithShape="1">
          <a:blip r:embed="rId10"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5161252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ransition spd="slow" advTm="0">
    <p:fade/>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983328-5D9C-4CDA-A4B0-8F0932BA2C1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CEE447-4DD9-425C-BEC0-5EA12C7BCFC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1668791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5.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43.png"/><Relationship Id="rId2" Type="http://schemas.openxmlformats.org/officeDocument/2006/relationships/notesSlide" Target="../notesSlides/notesSlide11.xml"/><Relationship Id="rId16"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20.png"/><Relationship Id="rId1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44.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45.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image" Target="../media/image29.png"/><Relationship Id="rId7" Type="http://schemas.openxmlformats.org/officeDocument/2006/relationships/image" Target="../media/image49.em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5.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notesSlide" Target="../notesSlides/notesSlide2.xml"/><Relationship Id="rId16"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20.png"/><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0.xml"/><Relationship Id="rId1" Type="http://schemas.openxmlformats.org/officeDocument/2006/relationships/tags" Target="../tags/tag1.xml"/><Relationship Id="rId5" Type="http://schemas.openxmlformats.org/officeDocument/2006/relationships/image" Target="../media/image33.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6.png"/><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239349" y="260648"/>
            <a:ext cx="11713303" cy="6336705"/>
          </a:xfrm>
          <a:prstGeom prst="rect">
            <a:avLst/>
          </a:prstGeom>
          <a:ln>
            <a:noFill/>
          </a:ln>
          <a:effectLst>
            <a:softEdge rad="112500"/>
          </a:effectLst>
        </p:spPr>
      </p:pic>
    </p:spTree>
    <p:extLst>
      <p:ext uri="{BB962C8B-B14F-4D97-AF65-F5344CB8AC3E}">
        <p14:creationId xmlns:p14="http://schemas.microsoft.com/office/powerpoint/2010/main" val="135431830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5" name="Group 14"/>
          <p:cNvGrpSpPr/>
          <p:nvPr/>
        </p:nvGrpSpPr>
        <p:grpSpPr>
          <a:xfrm>
            <a:off x="24770" y="57055"/>
            <a:ext cx="3575680" cy="583943"/>
            <a:chOff x="2834085" y="693065"/>
            <a:chExt cx="6930511" cy="679171"/>
          </a:xfrm>
        </p:grpSpPr>
        <p:sp>
          <p:nvSpPr>
            <p:cNvPr id="16" name="Rounded Rectangle 15"/>
            <p:cNvSpPr/>
            <p:nvPr/>
          </p:nvSpPr>
          <p:spPr>
            <a:xfrm>
              <a:off x="3435632" y="693066"/>
              <a:ext cx="6328964" cy="679170"/>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theo</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nhóm</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7" name="Picture 16"/>
            <p:cNvPicPr>
              <a:picLocks noChangeAspect="1"/>
            </p:cNvPicPr>
            <p:nvPr/>
          </p:nvPicPr>
          <p:blipFill>
            <a:blip r:embed="rId4"/>
            <a:stretch>
              <a:fillRect/>
            </a:stretch>
          </p:blipFill>
          <p:spPr>
            <a:xfrm rot="16200000">
              <a:off x="3075675" y="451475"/>
              <a:ext cx="629993" cy="1113173"/>
            </a:xfrm>
            <a:prstGeom prst="rect">
              <a:avLst/>
            </a:prstGeom>
          </p:spPr>
        </p:pic>
      </p:grpSp>
      <p:sp>
        <p:nvSpPr>
          <p:cNvPr id="4" name="TextBox 3">
            <a:extLst>
              <a:ext uri="{FF2B5EF4-FFF2-40B4-BE49-F238E27FC236}">
                <a16:creationId xmlns:a16="http://schemas.microsoft.com/office/drawing/2014/main" id="{11B37DBE-E62B-7F19-D3FB-8CAEA110C32F}"/>
              </a:ext>
            </a:extLst>
          </p:cNvPr>
          <p:cNvSpPr txBox="1"/>
          <p:nvPr/>
        </p:nvSpPr>
        <p:spPr>
          <a:xfrm>
            <a:off x="3910809" y="275550"/>
            <a:ext cx="719767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Bài </a:t>
            </a:r>
            <a:r>
              <a:rPr lang="en-US" sz="3600" dirty="0">
                <a:solidFill>
                  <a:srgbClr val="C00000"/>
                </a:solidFill>
                <a:latin typeface="UTM Cookies" panose="02040603050506020204" pitchFamily="18" charset="0"/>
              </a:rPr>
              <a:t>8</a:t>
            </a:r>
            <a:r>
              <a:rPr kumimoji="0" lang="vi-VN"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a:t>
            </a:r>
            <a:r>
              <a:rPr lang="en-US" sz="3600" dirty="0">
                <a:solidFill>
                  <a:srgbClr val="C00000"/>
                </a:solidFill>
                <a:latin typeface="UTM Cookies" panose="02040603050506020204" pitchFamily="18" charset="0"/>
              </a:rPr>
              <a:t> </a:t>
            </a:r>
            <a:r>
              <a:rPr lang="en-US" sz="3600" dirty="0" err="1">
                <a:solidFill>
                  <a:srgbClr val="C00000"/>
                </a:solidFill>
                <a:latin typeface="UTM Cookies" panose="02040603050506020204" pitchFamily="18" charset="0"/>
              </a:rPr>
              <a:t>Bầy</a:t>
            </a:r>
            <a:r>
              <a:rPr lang="en-US" sz="3600" dirty="0">
                <a:solidFill>
                  <a:srgbClr val="C00000"/>
                </a:solidFill>
                <a:latin typeface="UTM Cookies" panose="02040603050506020204" pitchFamily="18" charset="0"/>
              </a:rPr>
              <a:t> </a:t>
            </a:r>
            <a:r>
              <a:rPr lang="en-US" sz="3600" dirty="0" err="1">
                <a:solidFill>
                  <a:srgbClr val="C00000"/>
                </a:solidFill>
                <a:latin typeface="UTM Cookies" panose="02040603050506020204" pitchFamily="18" charset="0"/>
              </a:rPr>
              <a:t>voi</a:t>
            </a:r>
            <a:r>
              <a:rPr lang="en-US" sz="3600" dirty="0">
                <a:solidFill>
                  <a:srgbClr val="C00000"/>
                </a:solidFill>
                <a:latin typeface="UTM Cookies" panose="02040603050506020204" pitchFamily="18" charset="0"/>
              </a:rPr>
              <a:t> </a:t>
            </a:r>
            <a:r>
              <a:rPr lang="en-US" sz="3600" dirty="0" err="1">
                <a:solidFill>
                  <a:srgbClr val="C00000"/>
                </a:solidFill>
                <a:latin typeface="UTM Cookies" panose="02040603050506020204" pitchFamily="18" charset="0"/>
              </a:rPr>
              <a:t>rừng</a:t>
            </a:r>
            <a:r>
              <a:rPr lang="en-US" sz="3600" dirty="0">
                <a:solidFill>
                  <a:srgbClr val="C00000"/>
                </a:solidFill>
                <a:latin typeface="UTM Cookies" panose="02040603050506020204" pitchFamily="18" charset="0"/>
              </a:rPr>
              <a:t> </a:t>
            </a:r>
            <a:r>
              <a:rPr lang="en-US" sz="3600" dirty="0" err="1">
                <a:solidFill>
                  <a:srgbClr val="C00000"/>
                </a:solidFill>
                <a:latin typeface="UTM Cookies" panose="02040603050506020204" pitchFamily="18" charset="0"/>
              </a:rPr>
              <a:t>Trường</a:t>
            </a:r>
            <a:r>
              <a:rPr lang="en-US" sz="3600" dirty="0">
                <a:solidFill>
                  <a:srgbClr val="C00000"/>
                </a:solidFill>
                <a:latin typeface="UTM Cookies" panose="02040603050506020204" pitchFamily="18" charset="0"/>
              </a:rPr>
              <a:t> </a:t>
            </a:r>
            <a:r>
              <a:rPr lang="en-US" sz="3600" dirty="0" err="1">
                <a:solidFill>
                  <a:srgbClr val="C00000"/>
                </a:solidFill>
                <a:latin typeface="UTM Cookies" panose="02040603050506020204" pitchFamily="18" charset="0"/>
              </a:rPr>
              <a:t>Sơn</a:t>
            </a:r>
            <a:endPar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endParaRPr>
          </a:p>
        </p:txBody>
      </p:sp>
      <p:sp>
        <p:nvSpPr>
          <p:cNvPr id="9" name="Oval 8">
            <a:extLst>
              <a:ext uri="{FF2B5EF4-FFF2-40B4-BE49-F238E27FC236}">
                <a16:creationId xmlns:a16="http://schemas.microsoft.com/office/drawing/2014/main" id="{A2D9B187-C3F2-CE07-81DB-C6165AE50270}"/>
              </a:ext>
            </a:extLst>
          </p:cNvPr>
          <p:cNvSpPr/>
          <p:nvPr/>
        </p:nvSpPr>
        <p:spPr>
          <a:xfrm>
            <a:off x="391200" y="911865"/>
            <a:ext cx="354138" cy="384459"/>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sp>
        <p:nvSpPr>
          <p:cNvPr id="14" name="Oval 13">
            <a:extLst>
              <a:ext uri="{FF2B5EF4-FFF2-40B4-BE49-F238E27FC236}">
                <a16:creationId xmlns:a16="http://schemas.microsoft.com/office/drawing/2014/main" id="{5FA0CAD2-6081-D8B7-DD4C-62FEE6200074}"/>
              </a:ext>
            </a:extLst>
          </p:cNvPr>
          <p:cNvSpPr/>
          <p:nvPr/>
        </p:nvSpPr>
        <p:spPr>
          <a:xfrm>
            <a:off x="386619" y="2698082"/>
            <a:ext cx="355887" cy="378911"/>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sp>
        <p:nvSpPr>
          <p:cNvPr id="21" name="Oval 20">
            <a:extLst>
              <a:ext uri="{FF2B5EF4-FFF2-40B4-BE49-F238E27FC236}">
                <a16:creationId xmlns:a16="http://schemas.microsoft.com/office/drawing/2014/main" id="{0BA2CEFD-AFD8-FB1F-29C1-A0D2EF35AA93}"/>
              </a:ext>
            </a:extLst>
          </p:cNvPr>
          <p:cNvSpPr/>
          <p:nvPr/>
        </p:nvSpPr>
        <p:spPr>
          <a:xfrm>
            <a:off x="335128" y="4911331"/>
            <a:ext cx="356430" cy="395467"/>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sp>
        <p:nvSpPr>
          <p:cNvPr id="3" name="Rectangle 2">
            <a:extLst>
              <a:ext uri="{FF2B5EF4-FFF2-40B4-BE49-F238E27FC236}">
                <a16:creationId xmlns:a16="http://schemas.microsoft.com/office/drawing/2014/main" id="{2CE8EA9A-FB70-0D44-09BF-323255014AAF}"/>
              </a:ext>
            </a:extLst>
          </p:cNvPr>
          <p:cNvSpPr/>
          <p:nvPr/>
        </p:nvSpPr>
        <p:spPr>
          <a:xfrm>
            <a:off x="386619" y="863744"/>
            <a:ext cx="11237112" cy="6370975"/>
          </a:xfrm>
          <a:prstGeom prst="rect">
            <a:avLst/>
          </a:prstGeom>
        </p:spPr>
        <p:txBody>
          <a:bodyPr wrap="square">
            <a:spAutoFit/>
          </a:bodyPr>
          <a:lstStyle/>
          <a:p>
            <a:pPr algn="just"/>
            <a:r>
              <a:rPr lang="vi-VN"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algn="just"/>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p>
          <a:p>
            <a:pPr algn="just"/>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algn="r"/>
            <a:br>
              <a:rPr lang="vi-VN" sz="2400" dirty="0">
                <a:solidFill>
                  <a:srgbClr val="000000"/>
                </a:solidFill>
                <a:latin typeface="OpenSans"/>
              </a:rPr>
            </a:br>
            <a:r>
              <a:rPr lang="vi-VN" sz="2400" dirty="0">
                <a:latin typeface="Arial-Rounded" panose="020B0500000000000000" pitchFamily="34" charset="0"/>
                <a:ea typeface="Arial-Rounded" panose="020B0500000000000000" pitchFamily="34" charset="0"/>
                <a:cs typeface="Arial-Rounded" panose="020B0500000000000000" pitchFamily="34" charset="0"/>
              </a:rPr>
              <a:t> (Theo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Hùng</a:t>
            </a:r>
            <a:r>
              <a:rPr lang="vi-VN" sz="2400" dirty="0">
                <a:latin typeface="Arial-Rounded" panose="020B0500000000000000" pitchFamily="34" charset="0"/>
                <a:ea typeface="Arial-Rounded" panose="020B0500000000000000" pitchFamily="34" charset="0"/>
                <a:cs typeface="Arial-Rounded" panose="020B0500000000000000" pitchFamily="34" charset="0"/>
              </a:rPr>
              <a:t>)</a:t>
            </a:r>
          </a:p>
          <a:p>
            <a:pPr lvl="0" algn="just"/>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50435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56" name="Rectangle 55"/>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7" name="Rectangle 56"/>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grpSp>
        <p:nvGrpSpPr>
          <p:cNvPr id="8" name="Group 7"/>
          <p:cNvGrpSpPr/>
          <p:nvPr/>
        </p:nvGrpSpPr>
        <p:grpSpPr>
          <a:xfrm>
            <a:off x="2329940" y="2339134"/>
            <a:ext cx="7868387" cy="2867642"/>
            <a:chOff x="2329940" y="2339134"/>
            <a:chExt cx="7868387" cy="2867642"/>
          </a:xfrm>
        </p:grpSpPr>
        <p:sp>
          <p:nvSpPr>
            <p:cNvPr id="55" name="Rounded Rectangle 54"/>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58" name="Rectangle 57"/>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9" name="Oval 58"/>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60" name="Rounded Rectangle 59"/>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1" name="Rectangle 60"/>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62" name="Oval 61"/>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63" name="Rounded Rectangle 62"/>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4" name="Rectangle 63"/>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endParaRPr>
            </a:p>
          </p:txBody>
        </p:sp>
        <p:sp>
          <p:nvSpPr>
            <p:cNvPr id="65" name="Oval 64"/>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66"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pic>
        <p:nvPicPr>
          <p:cNvPr id="69" name="Picture 68"/>
          <p:cNvPicPr>
            <a:picLocks noChangeAspect="1"/>
          </p:cNvPicPr>
          <p:nvPr/>
        </p:nvPicPr>
        <p:blipFill>
          <a:blip r:embed="rId7"/>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4205719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BEF5D9-B47D-7EA1-0182-344D1AD86C0F}"/>
              </a:ext>
            </a:extLst>
          </p:cNvPr>
          <p:cNvSpPr txBox="1"/>
          <p:nvPr/>
        </p:nvSpPr>
        <p:spPr>
          <a:xfrm>
            <a:off x="3106511" y="275550"/>
            <a:ext cx="747980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Bài 24:</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Bầy</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voi</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rừng</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Trường</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Sơn</a:t>
            </a:r>
            <a:endPar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endParaRPr>
          </a:p>
        </p:txBody>
      </p:sp>
      <p:grpSp>
        <p:nvGrpSpPr>
          <p:cNvPr id="3" name="Group 2">
            <a:extLst>
              <a:ext uri="{FF2B5EF4-FFF2-40B4-BE49-F238E27FC236}">
                <a16:creationId xmlns:a16="http://schemas.microsoft.com/office/drawing/2014/main" id="{E1DEE5AC-00B6-47BB-5DBB-0B149372D16D}"/>
              </a:ext>
            </a:extLst>
          </p:cNvPr>
          <p:cNvGrpSpPr/>
          <p:nvPr/>
        </p:nvGrpSpPr>
        <p:grpSpPr>
          <a:xfrm>
            <a:off x="24770" y="57055"/>
            <a:ext cx="2813680" cy="583943"/>
            <a:chOff x="2834085" y="693065"/>
            <a:chExt cx="5453575" cy="679171"/>
          </a:xfrm>
        </p:grpSpPr>
        <p:sp>
          <p:nvSpPr>
            <p:cNvPr id="4" name="Rounded Rectangle 15">
              <a:extLst>
                <a:ext uri="{FF2B5EF4-FFF2-40B4-BE49-F238E27FC236}">
                  <a16:creationId xmlns:a16="http://schemas.microsoft.com/office/drawing/2014/main" id="{16E55AFB-61F9-F6FC-60D0-020155FB3661}"/>
                </a:ext>
              </a:extLst>
            </p:cNvPr>
            <p:cNvSpPr/>
            <p:nvPr/>
          </p:nvSpPr>
          <p:spPr>
            <a:xfrm>
              <a:off x="3435632" y="693066"/>
              <a:ext cx="4852028" cy="679170"/>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toàn</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6" name="Picture 5">
              <a:extLst>
                <a:ext uri="{FF2B5EF4-FFF2-40B4-BE49-F238E27FC236}">
                  <a16:creationId xmlns:a16="http://schemas.microsoft.com/office/drawing/2014/main" id="{00336520-6DCE-6F4D-16E0-EF332B2AE41E}"/>
                </a:ext>
              </a:extLst>
            </p:cNvPr>
            <p:cNvPicPr>
              <a:picLocks noChangeAspect="1"/>
            </p:cNvPicPr>
            <p:nvPr/>
          </p:nvPicPr>
          <p:blipFill>
            <a:blip r:embed="rId4"/>
            <a:stretch>
              <a:fillRect/>
            </a:stretch>
          </p:blipFill>
          <p:spPr>
            <a:xfrm rot="16200000">
              <a:off x="3075675" y="451475"/>
              <a:ext cx="629993" cy="1113173"/>
            </a:xfrm>
            <a:prstGeom prst="rect">
              <a:avLst/>
            </a:prstGeom>
          </p:spPr>
        </p:pic>
      </p:grpSp>
      <p:sp>
        <p:nvSpPr>
          <p:cNvPr id="7" name="Rectangle 6">
            <a:extLst>
              <a:ext uri="{FF2B5EF4-FFF2-40B4-BE49-F238E27FC236}">
                <a16:creationId xmlns:a16="http://schemas.microsoft.com/office/drawing/2014/main" id="{7B701692-1623-0178-8CC6-4AFDF86120CA}"/>
              </a:ext>
            </a:extLst>
          </p:cNvPr>
          <p:cNvSpPr/>
          <p:nvPr/>
        </p:nvSpPr>
        <p:spPr>
          <a:xfrm>
            <a:off x="311931" y="843424"/>
            <a:ext cx="11237112" cy="6370975"/>
          </a:xfrm>
          <a:prstGeom prst="rect">
            <a:avLst/>
          </a:prstGeom>
        </p:spPr>
        <p:txBody>
          <a:bodyPr wrap="square">
            <a:spAutoFit/>
          </a:bodyPr>
          <a:lstStyle/>
          <a:p>
            <a:pPr algn="just"/>
            <a:r>
              <a:rPr lang="vi-VN"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algn="just"/>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p>
          <a:p>
            <a:pPr algn="just"/>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algn="r"/>
            <a:br>
              <a:rPr lang="vi-VN" sz="2400" dirty="0">
                <a:solidFill>
                  <a:srgbClr val="000000"/>
                </a:solidFill>
                <a:latin typeface="OpenSans"/>
              </a:rPr>
            </a:br>
            <a:r>
              <a:rPr lang="vi-VN" sz="2400" dirty="0">
                <a:latin typeface="Arial-Rounded" panose="020B0500000000000000" pitchFamily="34" charset="0"/>
                <a:ea typeface="Arial-Rounded" panose="020B0500000000000000" pitchFamily="34" charset="0"/>
                <a:cs typeface="Arial-Rounded" panose="020B0500000000000000" pitchFamily="34" charset="0"/>
              </a:rPr>
              <a:t> (Theo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Hùng</a:t>
            </a:r>
            <a:r>
              <a:rPr lang="vi-VN" sz="2400" dirty="0">
                <a:latin typeface="Arial-Rounded" panose="020B0500000000000000" pitchFamily="34" charset="0"/>
                <a:ea typeface="Arial-Rounded" panose="020B0500000000000000" pitchFamily="34" charset="0"/>
                <a:cs typeface="Arial-Rounded" panose="020B0500000000000000" pitchFamily="34" charset="0"/>
              </a:rPr>
              <a:t>)</a:t>
            </a:r>
          </a:p>
          <a:p>
            <a:pPr lvl="0" algn="just"/>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58502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8"/>
          <p:cNvPicPr preferRelativeResize="0"/>
          <p:nvPr/>
        </p:nvPicPr>
        <p:blipFill rotWithShape="1">
          <a:blip r:embed="rId3">
            <a:alphaModFix/>
          </a:blip>
          <a:srcRect/>
          <a:stretch/>
        </p:blipFill>
        <p:spPr>
          <a:xfrm>
            <a:off x="-529" y="-298"/>
            <a:ext cx="12193057" cy="6858595"/>
          </a:xfrm>
          <a:prstGeom prst="rect">
            <a:avLst/>
          </a:prstGeom>
          <a:noFill/>
          <a:ln>
            <a:noFill/>
          </a:ln>
        </p:spPr>
      </p:pic>
      <p:pic>
        <p:nvPicPr>
          <p:cNvPr id="227" name="Google Shape;227;p8"/>
          <p:cNvPicPr preferRelativeResize="0"/>
          <p:nvPr/>
        </p:nvPicPr>
        <p:blipFill rotWithShape="1">
          <a:blip r:embed="rId4">
            <a:alphaModFix/>
          </a:blip>
          <a:srcRect/>
          <a:stretch/>
        </p:blipFill>
        <p:spPr>
          <a:xfrm>
            <a:off x="-16" y="-298"/>
            <a:ext cx="12065031" cy="6858595"/>
          </a:xfrm>
          <a:prstGeom prst="rect">
            <a:avLst/>
          </a:prstGeom>
          <a:noFill/>
          <a:ln>
            <a:noFill/>
          </a:ln>
        </p:spPr>
      </p:pic>
      <p:pic>
        <p:nvPicPr>
          <p:cNvPr id="228" name="Google Shape;228;p8"/>
          <p:cNvPicPr preferRelativeResize="0"/>
          <p:nvPr/>
        </p:nvPicPr>
        <p:blipFill rotWithShape="1">
          <a:blip r:embed="rId5">
            <a:alphaModFix/>
          </a:blip>
          <a:srcRect/>
          <a:stretch/>
        </p:blipFill>
        <p:spPr>
          <a:xfrm>
            <a:off x="5130213" y="141047"/>
            <a:ext cx="1804572" cy="1999661"/>
          </a:xfrm>
          <a:prstGeom prst="rect">
            <a:avLst/>
          </a:prstGeom>
          <a:noFill/>
          <a:ln>
            <a:noFill/>
          </a:ln>
        </p:spPr>
      </p:pic>
      <p:pic>
        <p:nvPicPr>
          <p:cNvPr id="229" name="Google Shape;229;p8"/>
          <p:cNvPicPr preferRelativeResize="0"/>
          <p:nvPr/>
        </p:nvPicPr>
        <p:blipFill rotWithShape="1">
          <a:blip r:embed="rId6">
            <a:alphaModFix/>
          </a:blip>
          <a:srcRect/>
          <a:stretch/>
        </p:blipFill>
        <p:spPr>
          <a:xfrm>
            <a:off x="-529" y="5699707"/>
            <a:ext cx="12193057" cy="1249788"/>
          </a:xfrm>
          <a:prstGeom prst="rect">
            <a:avLst/>
          </a:prstGeom>
          <a:noFill/>
          <a:ln>
            <a:noFill/>
          </a:ln>
        </p:spPr>
      </p:pic>
      <p:pic>
        <p:nvPicPr>
          <p:cNvPr id="230" name="Google Shape;230;p8"/>
          <p:cNvPicPr preferRelativeResize="0"/>
          <p:nvPr/>
        </p:nvPicPr>
        <p:blipFill rotWithShape="1">
          <a:blip r:embed="rId7">
            <a:alphaModFix/>
          </a:blip>
          <a:srcRect/>
          <a:stretch/>
        </p:blipFill>
        <p:spPr>
          <a:xfrm>
            <a:off x="2484322" y="2089965"/>
            <a:ext cx="7096359" cy="3249451"/>
          </a:xfrm>
          <a:prstGeom prst="rect">
            <a:avLst/>
          </a:prstGeom>
          <a:noFill/>
          <a:ln>
            <a:noFill/>
          </a:ln>
        </p:spPr>
      </p:pic>
      <p:pic>
        <p:nvPicPr>
          <p:cNvPr id="231" name="Google Shape;231;p8"/>
          <p:cNvPicPr preferRelativeResize="0"/>
          <p:nvPr/>
        </p:nvPicPr>
        <p:blipFill rotWithShape="1">
          <a:blip r:embed="rId8">
            <a:alphaModFix/>
          </a:blip>
          <a:srcRect/>
          <a:stretch/>
        </p:blipFill>
        <p:spPr>
          <a:xfrm>
            <a:off x="3022401" y="1962680"/>
            <a:ext cx="810839" cy="707197"/>
          </a:xfrm>
          <a:prstGeom prst="rect">
            <a:avLst/>
          </a:prstGeom>
          <a:noFill/>
          <a:ln>
            <a:noFill/>
          </a:ln>
        </p:spPr>
      </p:pic>
      <p:pic>
        <p:nvPicPr>
          <p:cNvPr id="232" name="Google Shape;232;p8"/>
          <p:cNvPicPr preferRelativeResize="0"/>
          <p:nvPr/>
        </p:nvPicPr>
        <p:blipFill rotWithShape="1">
          <a:blip r:embed="rId9">
            <a:alphaModFix/>
          </a:blip>
          <a:srcRect/>
          <a:stretch/>
        </p:blipFill>
        <p:spPr>
          <a:xfrm>
            <a:off x="9046419" y="3586092"/>
            <a:ext cx="2164268" cy="2328875"/>
          </a:xfrm>
          <a:prstGeom prst="rect">
            <a:avLst/>
          </a:prstGeom>
          <a:noFill/>
          <a:ln>
            <a:noFill/>
          </a:ln>
        </p:spPr>
      </p:pic>
      <p:pic>
        <p:nvPicPr>
          <p:cNvPr id="233" name="Google Shape;233;p8"/>
          <p:cNvPicPr preferRelativeResize="0"/>
          <p:nvPr/>
        </p:nvPicPr>
        <p:blipFill rotWithShape="1">
          <a:blip r:embed="rId10">
            <a:alphaModFix/>
          </a:blip>
          <a:srcRect/>
          <a:stretch/>
        </p:blipFill>
        <p:spPr>
          <a:xfrm>
            <a:off x="7435126" y="5847704"/>
            <a:ext cx="914479" cy="829128"/>
          </a:xfrm>
          <a:prstGeom prst="rect">
            <a:avLst/>
          </a:prstGeom>
          <a:noFill/>
          <a:ln>
            <a:noFill/>
          </a:ln>
        </p:spPr>
      </p:pic>
      <p:pic>
        <p:nvPicPr>
          <p:cNvPr id="234" name="Google Shape;234;p8"/>
          <p:cNvPicPr preferRelativeResize="0"/>
          <p:nvPr/>
        </p:nvPicPr>
        <p:blipFill rotWithShape="1">
          <a:blip r:embed="rId11">
            <a:alphaModFix/>
          </a:blip>
          <a:srcRect/>
          <a:stretch/>
        </p:blipFill>
        <p:spPr>
          <a:xfrm>
            <a:off x="11212709" y="6126908"/>
            <a:ext cx="737680" cy="615749"/>
          </a:xfrm>
          <a:prstGeom prst="rect">
            <a:avLst/>
          </a:prstGeom>
          <a:noFill/>
          <a:ln>
            <a:noFill/>
          </a:ln>
        </p:spPr>
      </p:pic>
      <p:pic>
        <p:nvPicPr>
          <p:cNvPr id="235" name="Google Shape;235;p8"/>
          <p:cNvPicPr preferRelativeResize="0"/>
          <p:nvPr/>
        </p:nvPicPr>
        <p:blipFill rotWithShape="1">
          <a:blip r:embed="rId12">
            <a:alphaModFix/>
          </a:blip>
          <a:srcRect/>
          <a:stretch/>
        </p:blipFill>
        <p:spPr>
          <a:xfrm>
            <a:off x="169206" y="4845035"/>
            <a:ext cx="1944793" cy="2011855"/>
          </a:xfrm>
          <a:prstGeom prst="rect">
            <a:avLst/>
          </a:prstGeom>
          <a:noFill/>
          <a:ln>
            <a:noFill/>
          </a:ln>
        </p:spPr>
      </p:pic>
      <p:pic>
        <p:nvPicPr>
          <p:cNvPr id="236" name="Google Shape;236;p8"/>
          <p:cNvPicPr preferRelativeResize="0"/>
          <p:nvPr/>
        </p:nvPicPr>
        <p:blipFill rotWithShape="1">
          <a:blip r:embed="rId13">
            <a:alphaModFix/>
          </a:blip>
          <a:srcRect/>
          <a:stretch/>
        </p:blipFill>
        <p:spPr>
          <a:xfrm>
            <a:off x="2698788" y="4723527"/>
            <a:ext cx="920576" cy="481627"/>
          </a:xfrm>
          <a:prstGeom prst="rect">
            <a:avLst/>
          </a:prstGeom>
          <a:noFill/>
          <a:ln>
            <a:noFill/>
          </a:ln>
        </p:spPr>
      </p:pic>
      <p:pic>
        <p:nvPicPr>
          <p:cNvPr id="237" name="Google Shape;237;p8"/>
          <p:cNvPicPr preferRelativeResize="0"/>
          <p:nvPr/>
        </p:nvPicPr>
        <p:blipFill rotWithShape="1">
          <a:blip r:embed="rId14">
            <a:alphaModFix/>
          </a:blip>
          <a:srcRect/>
          <a:stretch/>
        </p:blipFill>
        <p:spPr>
          <a:xfrm>
            <a:off x="484529" y="417045"/>
            <a:ext cx="1121761" cy="573075"/>
          </a:xfrm>
          <a:prstGeom prst="rect">
            <a:avLst/>
          </a:prstGeom>
          <a:noFill/>
          <a:ln>
            <a:noFill/>
          </a:ln>
        </p:spPr>
      </p:pic>
      <p:pic>
        <p:nvPicPr>
          <p:cNvPr id="238" name="Google Shape;238;p8"/>
          <p:cNvPicPr preferRelativeResize="0"/>
          <p:nvPr/>
        </p:nvPicPr>
        <p:blipFill rotWithShape="1">
          <a:blip r:embed="rId15">
            <a:alphaModFix/>
          </a:blip>
          <a:srcRect/>
          <a:stretch/>
        </p:blipFill>
        <p:spPr>
          <a:xfrm>
            <a:off x="9665216" y="724922"/>
            <a:ext cx="926672" cy="530399"/>
          </a:xfrm>
          <a:prstGeom prst="rect">
            <a:avLst/>
          </a:prstGeom>
          <a:noFill/>
          <a:ln>
            <a:noFill/>
          </a:ln>
        </p:spPr>
      </p:pic>
      <p:pic>
        <p:nvPicPr>
          <p:cNvPr id="239" name="Google Shape;239;p8"/>
          <p:cNvPicPr preferRelativeResize="0"/>
          <p:nvPr/>
        </p:nvPicPr>
        <p:blipFill rotWithShape="1">
          <a:blip r:embed="rId16">
            <a:alphaModFix/>
          </a:blip>
          <a:srcRect/>
          <a:stretch/>
        </p:blipFill>
        <p:spPr>
          <a:xfrm>
            <a:off x="11082664" y="1803780"/>
            <a:ext cx="792549" cy="457240"/>
          </a:xfrm>
          <a:prstGeom prst="rect">
            <a:avLst/>
          </a:prstGeom>
          <a:noFill/>
          <a:ln>
            <a:noFill/>
          </a:ln>
        </p:spPr>
      </p:pic>
      <p:grpSp>
        <p:nvGrpSpPr>
          <p:cNvPr id="17" name="组合 21">
            <a:extLst>
              <a:ext uri="{FF2B5EF4-FFF2-40B4-BE49-F238E27FC236}">
                <a16:creationId xmlns:a16="http://schemas.microsoft.com/office/drawing/2014/main" id="{8E79FFBF-C105-49E9-AF23-B45A5B0DABE2}"/>
              </a:ext>
            </a:extLst>
          </p:cNvPr>
          <p:cNvGrpSpPr/>
          <p:nvPr/>
        </p:nvGrpSpPr>
        <p:grpSpPr>
          <a:xfrm>
            <a:off x="5428024" y="1889496"/>
            <a:ext cx="1551937" cy="1555081"/>
            <a:chOff x="1850445" y="1929603"/>
            <a:chExt cx="1163953" cy="1166311"/>
          </a:xfrm>
        </p:grpSpPr>
        <p:sp>
          <p:nvSpPr>
            <p:cNvPr id="19" name="椭圆 80">
              <a:extLst>
                <a:ext uri="{FF2B5EF4-FFF2-40B4-BE49-F238E27FC236}">
                  <a16:creationId xmlns:a16="http://schemas.microsoft.com/office/drawing/2014/main" id="{6B376D03-CE70-4C66-9B99-3D272DC7B152}"/>
                </a:ext>
              </a:extLst>
            </p:cNvPr>
            <p:cNvSpPr/>
            <p:nvPr/>
          </p:nvSpPr>
          <p:spPr bwMode="auto">
            <a:xfrm>
              <a:off x="1850445" y="1929603"/>
              <a:ext cx="1163953" cy="1166311"/>
            </a:xfrm>
            <a:prstGeom prst="ellipse">
              <a:avLst/>
            </a:prstGeom>
            <a:solidFill>
              <a:schemeClr val="bg2">
                <a:lumMod val="60000"/>
                <a:lumOff val="40000"/>
              </a:schemeClr>
            </a:solidFill>
            <a:ln w="2540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9170" eaLnBrk="1" fontAlgn="base" hangingPunct="1">
                <a:spcBef>
                  <a:spcPct val="0"/>
                </a:spcBef>
                <a:spcAft>
                  <a:spcPct val="0"/>
                </a:spcAft>
                <a:defRPr/>
              </a:pPr>
              <a:endParaRPr lang="zh-CN" altLang="en-US" sz="2400" kern="0" dirty="0">
                <a:ea typeface="微软雅黑 Light" panose="020B0502040204020203" pitchFamily="34" charset="-122"/>
              </a:endParaRPr>
            </a:p>
          </p:txBody>
        </p:sp>
        <p:sp>
          <p:nvSpPr>
            <p:cNvPr id="20" name="TextBox 57">
              <a:extLst>
                <a:ext uri="{FF2B5EF4-FFF2-40B4-BE49-F238E27FC236}">
                  <a16:creationId xmlns:a16="http://schemas.microsoft.com/office/drawing/2014/main" id="{91201230-C1DE-417F-A528-A3DDE56E8A9A}"/>
                </a:ext>
              </a:extLst>
            </p:cNvPr>
            <p:cNvSpPr txBox="1"/>
            <p:nvPr/>
          </p:nvSpPr>
          <p:spPr>
            <a:xfrm>
              <a:off x="1960176" y="2051093"/>
              <a:ext cx="898323" cy="900247"/>
            </a:xfrm>
            <a:prstGeom prst="rect">
              <a:avLst/>
            </a:prstGeom>
            <a:noFill/>
          </p:spPr>
          <p:txBody>
            <a:bodyPr wrap="none" rtlCol="0">
              <a:spAutoFit/>
            </a:bodyPr>
            <a:lstStyle/>
            <a:p>
              <a:pPr marL="0" lvl="1" defTabSz="1219170">
                <a:defRPr/>
              </a:pPr>
              <a:r>
                <a:rPr lang="en-US" altLang="zh-CN" sz="7200" spc="300">
                  <a:latin typeface="Calibri"/>
                  <a:ea typeface="微软雅黑 Light" panose="020B0502040204020203" pitchFamily="34" charset="-122"/>
                </a:rPr>
                <a:t>02</a:t>
              </a:r>
              <a:endParaRPr lang="zh-CN" altLang="en-US" sz="7200" spc="300" dirty="0">
                <a:latin typeface="Calibri"/>
                <a:ea typeface="微软雅黑 Light" panose="020B0502040204020203" pitchFamily="34" charset="-122"/>
              </a:endParaRPr>
            </a:p>
          </p:txBody>
        </p:sp>
      </p:grpSp>
      <p:pic>
        <p:nvPicPr>
          <p:cNvPr id="21" name="Picture 20" descr="Logo&#10;&#10;Description automatically generated">
            <a:extLst>
              <a:ext uri="{FF2B5EF4-FFF2-40B4-BE49-F238E27FC236}">
                <a16:creationId xmlns:a16="http://schemas.microsoft.com/office/drawing/2014/main" id="{98794A8A-2574-402D-A5E6-3FD263308F0A}"/>
              </a:ext>
            </a:extLst>
          </p:cNvPr>
          <p:cNvPicPr>
            <a:picLocks noChangeAspect="1"/>
          </p:cNvPicPr>
          <p:nvPr/>
        </p:nvPicPr>
        <p:blipFill rotWithShape="1">
          <a:blip r:embed="rId17">
            <a:duotone>
              <a:prstClr val="black"/>
              <a:schemeClr val="accent2">
                <a:tint val="45000"/>
                <a:satMod val="400000"/>
              </a:schemeClr>
            </a:duotone>
          </a:blip>
          <a:srcRect t="15761" b="22855"/>
          <a:stretch/>
        </p:blipFill>
        <p:spPr>
          <a:xfrm>
            <a:off x="2845064" y="3251813"/>
            <a:ext cx="6517275" cy="1555081"/>
          </a:xfrm>
          <a:prstGeom prst="rect">
            <a:avLst/>
          </a:prstGeom>
        </p:spPr>
      </p:pic>
    </p:spTree>
    <p:extLst>
      <p:ext uri="{BB962C8B-B14F-4D97-AF65-F5344CB8AC3E}">
        <p14:creationId xmlns:p14="http://schemas.microsoft.com/office/powerpoint/2010/main" val="3504283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anim calcmode="lin" valueType="num">
                                      <p:cBhvr additive="base">
                                        <p:cTn id="7" dur="1000"/>
                                        <p:tgtEl>
                                          <p:spTgt spid="235"/>
                                        </p:tgtEl>
                                        <p:attrNameLst>
                                          <p:attrName>ppt_y</p:attrName>
                                        </p:attrNameLst>
                                      </p:cBhvr>
                                      <p:tavLst>
                                        <p:tav tm="0">
                                          <p:val>
                                            <p:strVal val="#ppt_y+1"/>
                                          </p:val>
                                        </p:tav>
                                        <p:tav tm="100000">
                                          <p:val>
                                            <p:strVal val="#ppt_y"/>
                                          </p:val>
                                        </p:tav>
                                      </p:tavLst>
                                    </p:anim>
                                  </p:childTnLst>
                                </p:cTn>
                              </p:par>
                              <p:par>
                                <p:cTn id="8" presetID="2" presetClass="entr" presetSubtype="2" fill="hold" nodeType="withEffect">
                                  <p:stCondLst>
                                    <p:cond delay="250"/>
                                  </p:stCondLst>
                                  <p:childTnLst>
                                    <p:set>
                                      <p:cBhvr>
                                        <p:cTn id="9" dur="1" fill="hold">
                                          <p:stCondLst>
                                            <p:cond delay="0"/>
                                          </p:stCondLst>
                                        </p:cTn>
                                        <p:tgtEl>
                                          <p:spTgt spid="232"/>
                                        </p:tgtEl>
                                        <p:attrNameLst>
                                          <p:attrName>style.visibility</p:attrName>
                                        </p:attrNameLst>
                                      </p:cBhvr>
                                      <p:to>
                                        <p:strVal val="visible"/>
                                      </p:to>
                                    </p:set>
                                    <p:anim calcmode="lin" valueType="num">
                                      <p:cBhvr additive="base">
                                        <p:cTn id="10" dur="750"/>
                                        <p:tgtEl>
                                          <p:spTgt spid="232"/>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500"/>
                                  </p:stCondLst>
                                  <p:childTnLst>
                                    <p:set>
                                      <p:cBhvr>
                                        <p:cTn id="12" dur="1" fill="hold">
                                          <p:stCondLst>
                                            <p:cond delay="0"/>
                                          </p:stCondLst>
                                        </p:cTn>
                                        <p:tgtEl>
                                          <p:spTgt spid="228"/>
                                        </p:tgtEl>
                                        <p:attrNameLst>
                                          <p:attrName>style.visibility</p:attrName>
                                        </p:attrNameLst>
                                      </p:cBhvr>
                                      <p:to>
                                        <p:strVal val="visible"/>
                                      </p:to>
                                    </p:set>
                                    <p:animEffect transition="in" filter="fade">
                                      <p:cBhvr>
                                        <p:cTn id="13" dur="500"/>
                                        <p:tgtEl>
                                          <p:spTgt spid="228"/>
                                        </p:tgtEl>
                                      </p:cBhvr>
                                    </p:animEffect>
                                  </p:childTnLst>
                                </p:cTn>
                              </p:par>
                              <p:par>
                                <p:cTn id="14" presetID="2" presetClass="entr" presetSubtype="8" fill="hold" nodeType="withEffect">
                                  <p:stCondLst>
                                    <p:cond delay="500"/>
                                  </p:stCondLst>
                                  <p:childTnLst>
                                    <p:set>
                                      <p:cBhvr>
                                        <p:cTn id="15" dur="1" fill="hold">
                                          <p:stCondLst>
                                            <p:cond delay="0"/>
                                          </p:stCondLst>
                                        </p:cTn>
                                        <p:tgtEl>
                                          <p:spTgt spid="237"/>
                                        </p:tgtEl>
                                        <p:attrNameLst>
                                          <p:attrName>style.visibility</p:attrName>
                                        </p:attrNameLst>
                                      </p:cBhvr>
                                      <p:to>
                                        <p:strVal val="visible"/>
                                      </p:to>
                                    </p:set>
                                    <p:anim calcmode="lin" valueType="num">
                                      <p:cBhvr additive="base">
                                        <p:cTn id="16" dur="500"/>
                                        <p:tgtEl>
                                          <p:spTgt spid="237"/>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500"/>
                                  </p:stCondLst>
                                  <p:childTnLst>
                                    <p:set>
                                      <p:cBhvr>
                                        <p:cTn id="18" dur="1" fill="hold">
                                          <p:stCondLst>
                                            <p:cond delay="0"/>
                                          </p:stCondLst>
                                        </p:cTn>
                                        <p:tgtEl>
                                          <p:spTgt spid="239"/>
                                        </p:tgtEl>
                                        <p:attrNameLst>
                                          <p:attrName>style.visibility</p:attrName>
                                        </p:attrNameLst>
                                      </p:cBhvr>
                                      <p:to>
                                        <p:strVal val="visible"/>
                                      </p:to>
                                    </p:set>
                                    <p:anim calcmode="lin" valueType="num">
                                      <p:cBhvr additive="base">
                                        <p:cTn id="19" dur="500"/>
                                        <p:tgtEl>
                                          <p:spTgt spid="239"/>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250"/>
                                  </p:stCondLst>
                                  <p:childTnLst>
                                    <p:set>
                                      <p:cBhvr>
                                        <p:cTn id="21" dur="1" fill="hold">
                                          <p:stCondLst>
                                            <p:cond delay="0"/>
                                          </p:stCondLst>
                                        </p:cTn>
                                        <p:tgtEl>
                                          <p:spTgt spid="238"/>
                                        </p:tgtEl>
                                        <p:attrNameLst>
                                          <p:attrName>style.visibility</p:attrName>
                                        </p:attrNameLst>
                                      </p:cBhvr>
                                      <p:to>
                                        <p:strVal val="visible"/>
                                      </p:to>
                                    </p:set>
                                    <p:anim calcmode="lin" valueType="num">
                                      <p:cBhvr additive="base">
                                        <p:cTn id="22" dur="500"/>
                                        <p:tgtEl>
                                          <p:spTgt spid="238"/>
                                        </p:tgtEl>
                                        <p:attrNameLst>
                                          <p:attrName>ppt_x</p:attrName>
                                        </p:attrNameLst>
                                      </p:cBhvr>
                                      <p:tavLst>
                                        <p:tav tm="0">
                                          <p:val>
                                            <p:strVal val="#ppt_x+1"/>
                                          </p:val>
                                        </p:tav>
                                        <p:tav tm="100000">
                                          <p:val>
                                            <p:strVal val="#ppt_x"/>
                                          </p:val>
                                        </p:tav>
                                      </p:tavLst>
                                    </p:anim>
                                  </p:childTnLst>
                                </p:cTn>
                              </p:par>
                              <p:par>
                                <p:cTn id="23" presetID="53" presetClass="entr" presetSubtype="16"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665190" y="984603"/>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1</a:t>
              </a:r>
            </a:p>
          </p:txBody>
        </p:sp>
      </p:grpSp>
      <p:sp>
        <p:nvSpPr>
          <p:cNvPr id="30" name="Rectangle 29"/>
          <p:cNvSpPr/>
          <p:nvPr/>
        </p:nvSpPr>
        <p:spPr>
          <a:xfrm>
            <a:off x="1335027" y="928865"/>
            <a:ext cx="10413025" cy="1077218"/>
          </a:xfrm>
          <a:prstGeom prst="rect">
            <a:avLst/>
          </a:prstGeom>
        </p:spPr>
        <p:txBody>
          <a:bodyPr wrap="square">
            <a:spAutoFit/>
          </a:bodyPr>
          <a:lstStyle/>
          <a:p>
            <a:pPr lvl="0" algn="just">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văn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miêu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rừng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Trường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ở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loài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voi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2242069" y="2679353"/>
            <a:ext cx="6920981" cy="217256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Trường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Sơn</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nhiều</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cánh</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rừng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vu</a:t>
            </a:r>
            <a:r>
              <a:rPr lang="vi-VN"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rừng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cây</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mọc</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tầng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tầng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chen</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lẫn</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đồi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cây</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sương</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phủ</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quanh</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năm</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914682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606693" y="975361"/>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2</a:t>
              </a:r>
            </a:p>
          </p:txBody>
        </p:sp>
      </p:grpSp>
      <p:sp>
        <p:nvSpPr>
          <p:cNvPr id="2" name="Rectangle 1">
            <a:extLst>
              <a:ext uri="{FF2B5EF4-FFF2-40B4-BE49-F238E27FC236}">
                <a16:creationId xmlns:a16="http://schemas.microsoft.com/office/drawing/2014/main" id="{7F419721-A7B2-3D9D-6B3B-1BDDBF6FF8E3}"/>
              </a:ext>
            </a:extLst>
          </p:cNvPr>
          <p:cNvSpPr/>
          <p:nvPr/>
        </p:nvSpPr>
        <p:spPr>
          <a:xfrm>
            <a:off x="1295389" y="983574"/>
            <a:ext cx="9762841" cy="1077218"/>
          </a:xfrm>
          <a:prstGeom prst="rect">
            <a:avLst/>
          </a:prstGeom>
        </p:spPr>
        <p:txBody>
          <a:bodyPr wrap="square">
            <a:spAutoFit/>
          </a:bodyPr>
          <a:lstStyle/>
          <a:p>
            <a:pPr lvl="0" algn="just">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Dựa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tranh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nội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dung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kể</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hoạt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động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thường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ngày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loài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voi</a:t>
            </a: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0" name="Picture 2" descr="Bài 8: Bầy voi rừng Trường Sơn - Tiếng Việt lớp 3 tập 2 [ Kết Nối Tri Thức ]">
            <a:extLst>
              <a:ext uri="{FF2B5EF4-FFF2-40B4-BE49-F238E27FC236}">
                <a16:creationId xmlns:a16="http://schemas.microsoft.com/office/drawing/2014/main" id="{D4207B6B-7B97-23BC-5B3E-430ACABCE1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5425" y="2150244"/>
            <a:ext cx="6802969" cy="4362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3998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3</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Sắp</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ý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trình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tự</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ý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Picture 2">
            <a:extLst>
              <a:ext uri="{FF2B5EF4-FFF2-40B4-BE49-F238E27FC236}">
                <a16:creationId xmlns:a16="http://schemas.microsoft.com/office/drawing/2014/main" id="{230E12FB-4E8B-EA70-C13A-0CBCF11EF1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2594" y="2023676"/>
            <a:ext cx="9664182" cy="1070158"/>
          </a:xfrm>
          <a:prstGeom prst="rect">
            <a:avLst/>
          </a:prstGeom>
        </p:spPr>
      </p:pic>
      <p:sp>
        <p:nvSpPr>
          <p:cNvPr id="4" name="Rectangle 3">
            <a:extLst>
              <a:ext uri="{FF2B5EF4-FFF2-40B4-BE49-F238E27FC236}">
                <a16:creationId xmlns:a16="http://schemas.microsoft.com/office/drawing/2014/main" id="{1D7203EA-B7BE-E5D2-3E5E-3BA2E6E8FB3F}"/>
              </a:ext>
            </a:extLst>
          </p:cNvPr>
          <p:cNvSpPr/>
          <p:nvPr/>
        </p:nvSpPr>
        <p:spPr>
          <a:xfrm>
            <a:off x="1253025" y="3529459"/>
            <a:ext cx="9742958" cy="1569660"/>
          </a:xfrm>
          <a:prstGeom prst="rect">
            <a:avLst/>
          </a:prstGeom>
        </p:spPr>
        <p:txBody>
          <a:bodyPr wrap="square">
            <a:spAutoFit/>
          </a:bodyPr>
          <a:lstStyle/>
          <a:p>
            <a:pPr lvl="0" algn="just">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Đoạn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1: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Giới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thiệu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ở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loài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voi</a:t>
            </a:r>
            <a:endPar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Đoạn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2: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hoạt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động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thường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ngày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loài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voi</a:t>
            </a:r>
            <a:endPar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a:p>
            <a:pPr lvl="0" algn="just">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Đoạn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3: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cảm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nghĩ</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về</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loài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voi</a:t>
            </a:r>
            <a:endPar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941480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4</a:t>
              </a:r>
            </a:p>
          </p:txBody>
        </p:sp>
      </p:grpSp>
      <p:sp>
        <p:nvSpPr>
          <p:cNvPr id="30" name="Rectangle 29"/>
          <p:cNvSpPr/>
          <p:nvPr/>
        </p:nvSpPr>
        <p:spPr>
          <a:xfrm>
            <a:off x="2005094" y="928865"/>
            <a:ext cx="974295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Nêu</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nhất</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1911609" y="2338186"/>
            <a:ext cx="8904029" cy="273098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Những đặc điểm của loài voi là: thông minh, tình nghĩa, tận tâm và thương mến nhau.</a:t>
            </a:r>
          </a:p>
          <a:p>
            <a:pPr algn="just"/>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Trong các đặc điểm trên, em thích nhất là sự thương mến nhau của loài voi. Chúng giống như con người, rất đoàn kết với nhau.</a:t>
            </a:r>
            <a:b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br>
            <a:endParaRPr lang="vi-VN"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788265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en-US" altLang="zh-CN" sz="3600" b="1" dirty="0">
                  <a:solidFill>
                    <a:srgbClr val="F59C1F"/>
                  </a:solidFill>
                  <a:latin typeface="Calibri" panose="020F0502020204030204" pitchFamily="34" charset="0"/>
                  <a:ea typeface="方正静蕾简体" panose="02000000000000000000" pitchFamily="2" charset="-122"/>
                  <a:cs typeface="Calibri" panose="020F0502020204030204" pitchFamily="34" charset="0"/>
                </a:rPr>
                <a:t>5</a:t>
              </a:r>
              <a:endPar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endParaRPr>
            </a:p>
          </p:txBody>
        </p:sp>
      </p:grpSp>
      <p:sp>
        <p:nvSpPr>
          <p:cNvPr id="30" name="Rectangle 29"/>
          <p:cNvSpPr/>
          <p:nvPr/>
        </p:nvSpPr>
        <p:spPr>
          <a:xfrm>
            <a:off x="2005094" y="928865"/>
            <a:ext cx="974295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1911609" y="2338186"/>
            <a:ext cx="8368781" cy="273098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Qua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biết</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thêm</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hoạt</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động</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loài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voi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đặc</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điểm</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loài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voi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3980728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1DEE5AC-00B6-47BB-5DBB-0B149372D16D}"/>
              </a:ext>
            </a:extLst>
          </p:cNvPr>
          <p:cNvGrpSpPr/>
          <p:nvPr/>
        </p:nvGrpSpPr>
        <p:grpSpPr>
          <a:xfrm>
            <a:off x="24769" y="57055"/>
            <a:ext cx="3081741" cy="583943"/>
            <a:chOff x="2834085" y="693065"/>
            <a:chExt cx="5453575" cy="679171"/>
          </a:xfrm>
        </p:grpSpPr>
        <p:sp>
          <p:nvSpPr>
            <p:cNvPr id="4" name="Rounded Rectangle 15">
              <a:extLst>
                <a:ext uri="{FF2B5EF4-FFF2-40B4-BE49-F238E27FC236}">
                  <a16:creationId xmlns:a16="http://schemas.microsoft.com/office/drawing/2014/main" id="{16E55AFB-61F9-F6FC-60D0-020155FB3661}"/>
                </a:ext>
              </a:extLst>
            </p:cNvPr>
            <p:cNvSpPr/>
            <p:nvPr/>
          </p:nvSpPr>
          <p:spPr>
            <a:xfrm>
              <a:off x="3435632" y="693066"/>
              <a:ext cx="4852028" cy="679170"/>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LUYỆN ĐỌC LẠI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6" name="Picture 5">
              <a:extLst>
                <a:ext uri="{FF2B5EF4-FFF2-40B4-BE49-F238E27FC236}">
                  <a16:creationId xmlns:a16="http://schemas.microsoft.com/office/drawing/2014/main" id="{00336520-6DCE-6F4D-16E0-EF332B2AE41E}"/>
                </a:ext>
              </a:extLst>
            </p:cNvPr>
            <p:cNvPicPr>
              <a:picLocks noChangeAspect="1"/>
            </p:cNvPicPr>
            <p:nvPr/>
          </p:nvPicPr>
          <p:blipFill>
            <a:blip r:embed="rId4"/>
            <a:stretch>
              <a:fillRect/>
            </a:stretch>
          </p:blipFill>
          <p:spPr>
            <a:xfrm rot="16200000">
              <a:off x="3075675" y="451475"/>
              <a:ext cx="629993" cy="1113173"/>
            </a:xfrm>
            <a:prstGeom prst="rect">
              <a:avLst/>
            </a:prstGeom>
          </p:spPr>
        </p:pic>
      </p:grpSp>
      <p:sp>
        <p:nvSpPr>
          <p:cNvPr id="7" name="TextBox 6">
            <a:extLst>
              <a:ext uri="{FF2B5EF4-FFF2-40B4-BE49-F238E27FC236}">
                <a16:creationId xmlns:a16="http://schemas.microsoft.com/office/drawing/2014/main" id="{A284EED2-6275-56C5-FB78-63C09773788B}"/>
              </a:ext>
            </a:extLst>
          </p:cNvPr>
          <p:cNvSpPr txBox="1"/>
          <p:nvPr/>
        </p:nvSpPr>
        <p:spPr>
          <a:xfrm>
            <a:off x="3106511" y="275550"/>
            <a:ext cx="747980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Bài 24:</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Bầy</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voi</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rừng</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Trường</a:t>
            </a:r>
            <a:r>
              <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rPr>
              <a:t> </a:t>
            </a:r>
            <a:r>
              <a:rPr kumimoji="0" lang="en-US" sz="3600" b="0" i="0" u="none" strike="noStrike" kern="1200" cap="none" spc="0" normalizeH="0" baseline="0" noProof="0" dirty="0" err="1">
                <a:ln>
                  <a:noFill/>
                </a:ln>
                <a:solidFill>
                  <a:srgbClr val="C00000"/>
                </a:solidFill>
                <a:effectLst/>
                <a:uLnTx/>
                <a:uFillTx/>
                <a:latin typeface="UTM Cookies" panose="02040603050506020204" pitchFamily="18" charset="0"/>
                <a:ea typeface="+mn-ea"/>
                <a:cs typeface="+mn-cs"/>
              </a:rPr>
              <a:t>Sơn</a:t>
            </a:r>
            <a:endParaRPr kumimoji="0" lang="en-US" sz="3600" b="0" i="0" u="none" strike="noStrike" kern="1200" cap="none" spc="0" normalizeH="0" baseline="0" noProof="0" dirty="0">
              <a:ln>
                <a:noFill/>
              </a:ln>
              <a:solidFill>
                <a:srgbClr val="C00000"/>
              </a:solidFill>
              <a:effectLst/>
              <a:uLnTx/>
              <a:uFillTx/>
              <a:latin typeface="UTM Cookies" panose="02040603050506020204" pitchFamily="18" charset="0"/>
              <a:ea typeface="+mn-ea"/>
              <a:cs typeface="+mn-cs"/>
            </a:endParaRPr>
          </a:p>
        </p:txBody>
      </p:sp>
      <p:sp>
        <p:nvSpPr>
          <p:cNvPr id="8" name="Rectangle 7">
            <a:extLst>
              <a:ext uri="{FF2B5EF4-FFF2-40B4-BE49-F238E27FC236}">
                <a16:creationId xmlns:a16="http://schemas.microsoft.com/office/drawing/2014/main" id="{2AADC7AF-2F2E-30F1-5240-536ADBF30932}"/>
              </a:ext>
            </a:extLst>
          </p:cNvPr>
          <p:cNvSpPr/>
          <p:nvPr/>
        </p:nvSpPr>
        <p:spPr>
          <a:xfrm>
            <a:off x="311931" y="843424"/>
            <a:ext cx="11237112" cy="6370975"/>
          </a:xfrm>
          <a:prstGeom prst="rect">
            <a:avLst/>
          </a:prstGeom>
        </p:spPr>
        <p:txBody>
          <a:bodyPr wrap="square">
            <a:spAutoFit/>
          </a:bodyPr>
          <a:lstStyle/>
          <a:p>
            <a:pPr algn="just"/>
            <a:r>
              <a:rPr lang="vi-VN"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algn="just"/>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p>
          <a:p>
            <a:pPr algn="just"/>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algn="r"/>
            <a:br>
              <a:rPr lang="vi-VN" sz="2400" dirty="0">
                <a:solidFill>
                  <a:srgbClr val="000000"/>
                </a:solidFill>
                <a:latin typeface="OpenSans"/>
              </a:rPr>
            </a:br>
            <a:r>
              <a:rPr lang="vi-VN" sz="2400" dirty="0">
                <a:latin typeface="Arial-Rounded" panose="020B0500000000000000" pitchFamily="34" charset="0"/>
                <a:ea typeface="Arial-Rounded" panose="020B0500000000000000" pitchFamily="34" charset="0"/>
                <a:cs typeface="Arial-Rounded" panose="020B0500000000000000" pitchFamily="34" charset="0"/>
              </a:rPr>
              <a:t> (Theo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Hùng</a:t>
            </a:r>
            <a:r>
              <a:rPr lang="vi-VN" sz="2400" dirty="0">
                <a:latin typeface="Arial-Rounded" panose="020B0500000000000000" pitchFamily="34" charset="0"/>
                <a:ea typeface="Arial-Rounded" panose="020B0500000000000000" pitchFamily="34" charset="0"/>
                <a:cs typeface="Arial-Rounded" panose="020B0500000000000000" pitchFamily="34" charset="0"/>
              </a:rPr>
              <a:t>)</a:t>
            </a:r>
          </a:p>
          <a:p>
            <a:pPr lvl="0" algn="just"/>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2228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sp>
        <p:nvSpPr>
          <p:cNvPr id="2" name="Rounded Rectangle 1"/>
          <p:cNvSpPr/>
          <p:nvPr/>
        </p:nvSpPr>
        <p:spPr>
          <a:xfrm>
            <a:off x="1025439" y="1122504"/>
            <a:ext cx="8569420" cy="339840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7" name="Picture 6"/>
          <p:cNvPicPr>
            <a:picLocks noChangeAspect="1"/>
          </p:cNvPicPr>
          <p:nvPr/>
        </p:nvPicPr>
        <p:blipFill>
          <a:blip r:embed="rId5"/>
          <a:stretch>
            <a:fillRect/>
          </a:stretch>
        </p:blipFill>
        <p:spPr>
          <a:xfrm>
            <a:off x="4080996" y="1349672"/>
            <a:ext cx="3072650" cy="749873"/>
          </a:xfrm>
          <a:prstGeom prst="rect">
            <a:avLst/>
          </a:prstGeom>
        </p:spPr>
      </p:pic>
      <p:pic>
        <p:nvPicPr>
          <p:cNvPr id="15" name="Picture 14" descr="Graphical user interface, application, icon&#10;&#10;Description automatically generated">
            <a:extLst>
              <a:ext uri="{FF2B5EF4-FFF2-40B4-BE49-F238E27FC236}">
                <a16:creationId xmlns:a16="http://schemas.microsoft.com/office/drawing/2014/main" id="{6A772A9D-EF12-4677-BDDD-7BCAA62ECD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7359" y="3111574"/>
            <a:ext cx="3985911" cy="3985911"/>
          </a:xfrm>
          <a:prstGeom prst="rect">
            <a:avLst/>
          </a:prstGeom>
        </p:spPr>
      </p:pic>
      <p:sp>
        <p:nvSpPr>
          <p:cNvPr id="3" name="TextBox 2">
            <a:extLst>
              <a:ext uri="{FF2B5EF4-FFF2-40B4-BE49-F238E27FC236}">
                <a16:creationId xmlns:a16="http://schemas.microsoft.com/office/drawing/2014/main" id="{99527800-4B2D-F5C4-A19F-B3BFF789E361}"/>
              </a:ext>
            </a:extLst>
          </p:cNvPr>
          <p:cNvSpPr txBox="1"/>
          <p:nvPr/>
        </p:nvSpPr>
        <p:spPr>
          <a:xfrm>
            <a:off x="1996132" y="2465243"/>
            <a:ext cx="7197676" cy="646331"/>
          </a:xfrm>
          <a:prstGeom prst="rect">
            <a:avLst/>
          </a:prstGeom>
          <a:noFill/>
        </p:spPr>
        <p:txBody>
          <a:bodyPr wrap="none" rtlCol="0">
            <a:spAutoFit/>
          </a:bodyPr>
          <a:lstStyle/>
          <a:p>
            <a:r>
              <a:rPr lang="en-US" sz="3600" dirty="0" err="1">
                <a:solidFill>
                  <a:srgbClr val="C00000"/>
                </a:solidFill>
                <a:latin typeface="UTM Cookies" panose="02040603050506020204" pitchFamily="18" charset="0"/>
              </a:rPr>
              <a:t>Bài</a:t>
            </a:r>
            <a:r>
              <a:rPr lang="en-US" sz="3600" dirty="0">
                <a:solidFill>
                  <a:srgbClr val="C00000"/>
                </a:solidFill>
                <a:latin typeface="UTM Cookies" panose="02040603050506020204" pitchFamily="18" charset="0"/>
              </a:rPr>
              <a:t> 8: </a:t>
            </a:r>
            <a:r>
              <a:rPr lang="en-US" sz="3600" dirty="0" err="1">
                <a:solidFill>
                  <a:srgbClr val="C00000"/>
                </a:solidFill>
                <a:latin typeface="UTM Cookies" panose="02040603050506020204" pitchFamily="18" charset="0"/>
              </a:rPr>
              <a:t>Bầy</a:t>
            </a:r>
            <a:r>
              <a:rPr lang="en-US" sz="3600" dirty="0">
                <a:solidFill>
                  <a:srgbClr val="C00000"/>
                </a:solidFill>
                <a:latin typeface="UTM Cookies" panose="02040603050506020204" pitchFamily="18" charset="0"/>
              </a:rPr>
              <a:t> </a:t>
            </a:r>
            <a:r>
              <a:rPr lang="en-US" sz="3600" dirty="0" err="1">
                <a:solidFill>
                  <a:srgbClr val="C00000"/>
                </a:solidFill>
                <a:latin typeface="UTM Cookies" panose="02040603050506020204" pitchFamily="18" charset="0"/>
              </a:rPr>
              <a:t>voi</a:t>
            </a:r>
            <a:r>
              <a:rPr lang="en-US" sz="3600" dirty="0">
                <a:solidFill>
                  <a:srgbClr val="C00000"/>
                </a:solidFill>
                <a:latin typeface="UTM Cookies" panose="02040603050506020204" pitchFamily="18" charset="0"/>
              </a:rPr>
              <a:t> </a:t>
            </a:r>
            <a:r>
              <a:rPr lang="en-US" sz="3600" dirty="0" err="1">
                <a:solidFill>
                  <a:srgbClr val="C00000"/>
                </a:solidFill>
                <a:latin typeface="UTM Cookies" panose="02040603050506020204" pitchFamily="18" charset="0"/>
              </a:rPr>
              <a:t>rừng</a:t>
            </a:r>
            <a:r>
              <a:rPr lang="en-US" sz="3600" dirty="0">
                <a:solidFill>
                  <a:srgbClr val="C00000"/>
                </a:solidFill>
                <a:latin typeface="UTM Cookies" panose="02040603050506020204" pitchFamily="18" charset="0"/>
              </a:rPr>
              <a:t> </a:t>
            </a:r>
            <a:r>
              <a:rPr lang="en-US" sz="3600" dirty="0" err="1">
                <a:solidFill>
                  <a:srgbClr val="C00000"/>
                </a:solidFill>
                <a:latin typeface="UTM Cookies" panose="02040603050506020204" pitchFamily="18" charset="0"/>
              </a:rPr>
              <a:t>Trường</a:t>
            </a:r>
            <a:r>
              <a:rPr lang="en-US" sz="3600" dirty="0">
                <a:solidFill>
                  <a:srgbClr val="C00000"/>
                </a:solidFill>
                <a:latin typeface="UTM Cookies" panose="02040603050506020204" pitchFamily="18" charset="0"/>
              </a:rPr>
              <a:t> </a:t>
            </a:r>
            <a:r>
              <a:rPr lang="en-US" sz="3600" dirty="0" err="1">
                <a:solidFill>
                  <a:srgbClr val="C00000"/>
                </a:solidFill>
                <a:latin typeface="UTM Cookies" panose="02040603050506020204" pitchFamily="18" charset="0"/>
              </a:rPr>
              <a:t>Sơn</a:t>
            </a:r>
            <a:endParaRPr lang="en-US" sz="3600" dirty="0">
              <a:solidFill>
                <a:srgbClr val="C00000"/>
              </a:solidFill>
              <a:latin typeface="UTM Cookies" panose="02040603050506020204" pitchFamily="18" charset="0"/>
            </a:endParaRPr>
          </a:p>
        </p:txBody>
      </p:sp>
    </p:spTree>
    <p:extLst>
      <p:ext uri="{BB962C8B-B14F-4D97-AF65-F5344CB8AC3E}">
        <p14:creationId xmlns:p14="http://schemas.microsoft.com/office/powerpoint/2010/main" val="18388948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8" name="图片 5">
            <a:extLst>
              <a:ext uri="{FF2B5EF4-FFF2-40B4-BE49-F238E27FC236}">
                <a16:creationId xmlns:a16="http://schemas.microsoft.com/office/drawing/2014/main" id="{9F249620-FB5E-408E-B6B1-9929965F77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33" t="20312" r="2025" b="54688"/>
          <a:stretch/>
        </p:blipFill>
        <p:spPr>
          <a:xfrm>
            <a:off x="10210800" y="4912468"/>
            <a:ext cx="1390650" cy="1183532"/>
          </a:xfrm>
          <a:prstGeom prst="rect">
            <a:avLst/>
          </a:prstGeom>
        </p:spPr>
      </p:pic>
      <p:pic>
        <p:nvPicPr>
          <p:cNvPr id="29" name="图片 7">
            <a:extLst>
              <a:ext uri="{FF2B5EF4-FFF2-40B4-BE49-F238E27FC236}">
                <a16:creationId xmlns:a16="http://schemas.microsoft.com/office/drawing/2014/main" id="{C6379EBD-7E38-4853-9A6B-0DE5673874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333" t="20312" r="2025" b="54688"/>
          <a:stretch/>
        </p:blipFill>
        <p:spPr>
          <a:xfrm>
            <a:off x="241832" y="5138058"/>
            <a:ext cx="1775791" cy="1511312"/>
          </a:xfrm>
          <a:prstGeom prst="rect">
            <a:avLst/>
          </a:prstGeom>
        </p:spPr>
      </p:pic>
      <p:pic>
        <p:nvPicPr>
          <p:cNvPr id="30" name="图片 8">
            <a:extLst>
              <a:ext uri="{FF2B5EF4-FFF2-40B4-BE49-F238E27FC236}">
                <a16:creationId xmlns:a16="http://schemas.microsoft.com/office/drawing/2014/main" id="{908F9F8E-3F1E-4E81-8F01-8D744629B3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333" t="20312" r="2025" b="54688"/>
          <a:stretch/>
        </p:blipFill>
        <p:spPr>
          <a:xfrm>
            <a:off x="1106318" y="2038350"/>
            <a:ext cx="717709" cy="610816"/>
          </a:xfrm>
          <a:prstGeom prst="rect">
            <a:avLst/>
          </a:prstGeom>
        </p:spPr>
      </p:pic>
      <p:pic>
        <p:nvPicPr>
          <p:cNvPr id="31"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2381343" y="4829310"/>
            <a:ext cx="2649654" cy="2458861"/>
          </a:xfrm>
          <a:prstGeom prst="rect">
            <a:avLst/>
          </a:prstGeom>
        </p:spPr>
      </p:pic>
      <p:pic>
        <p:nvPicPr>
          <p:cNvPr id="32" name="图片 1">
            <a:extLst>
              <a:ext uri="{FF2B5EF4-FFF2-40B4-BE49-F238E27FC236}">
                <a16:creationId xmlns:a16="http://schemas.microsoft.com/office/drawing/2014/main" id="{053FC2E5-19D0-4DA5-8D8C-25F00B7CEB5F}"/>
              </a:ext>
            </a:extLst>
          </p:cNvPr>
          <p:cNvPicPr>
            <a:picLocks noChangeAspect="1"/>
          </p:cNvPicPr>
          <p:nvPr/>
        </p:nvPicPr>
        <p:blipFill>
          <a:blip r:embed="rId8"/>
          <a:stretch>
            <a:fillRect/>
          </a:stretch>
        </p:blipFill>
        <p:spPr>
          <a:xfrm rot="19204844">
            <a:off x="1351901" y="159429"/>
            <a:ext cx="2577055" cy="2036105"/>
          </a:xfrm>
          <a:prstGeom prst="rect">
            <a:avLst/>
          </a:prstGeom>
        </p:spPr>
      </p:pic>
      <p:pic>
        <p:nvPicPr>
          <p:cNvPr id="33"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4281956" y="5761895"/>
            <a:ext cx="1498081" cy="1390209"/>
          </a:xfrm>
          <a:prstGeom prst="rect">
            <a:avLst/>
          </a:prstGeom>
        </p:spPr>
      </p:pic>
      <p:pic>
        <p:nvPicPr>
          <p:cNvPr id="34"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5138947" y="5760987"/>
            <a:ext cx="1498081" cy="1390209"/>
          </a:xfrm>
          <a:prstGeom prst="rect">
            <a:avLst/>
          </a:prstGeom>
        </p:spPr>
      </p:pic>
      <p:pic>
        <p:nvPicPr>
          <p:cNvPr id="35"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5998544" y="5738838"/>
            <a:ext cx="1498081" cy="1390209"/>
          </a:xfrm>
          <a:prstGeom prst="rect">
            <a:avLst/>
          </a:prstGeom>
        </p:spPr>
      </p:pic>
      <p:pic>
        <p:nvPicPr>
          <p:cNvPr id="36"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6766886" y="5762798"/>
            <a:ext cx="1498081" cy="1390209"/>
          </a:xfrm>
          <a:prstGeom prst="rect">
            <a:avLst/>
          </a:prstGeom>
        </p:spPr>
      </p:pic>
      <p:pic>
        <p:nvPicPr>
          <p:cNvPr id="37"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7623877" y="5761890"/>
            <a:ext cx="1498081" cy="1390209"/>
          </a:xfrm>
          <a:prstGeom prst="rect">
            <a:avLst/>
          </a:prstGeom>
        </p:spPr>
      </p:pic>
      <p:pic>
        <p:nvPicPr>
          <p:cNvPr id="39"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8483474" y="5739741"/>
            <a:ext cx="1498081" cy="1390209"/>
          </a:xfrm>
          <a:prstGeom prst="rect">
            <a:avLst/>
          </a:prstGeom>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7327" y="1705343"/>
            <a:ext cx="10830461" cy="2912118"/>
          </a:xfrm>
          <a:prstGeom prst="rect">
            <a:avLst/>
          </a:prstGeom>
        </p:spPr>
      </p:pic>
    </p:spTree>
    <p:extLst>
      <p:ext uri="{BB962C8B-B14F-4D97-AF65-F5344CB8AC3E}">
        <p14:creationId xmlns:p14="http://schemas.microsoft.com/office/powerpoint/2010/main" val="2328148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00" fill="hold">
                                          <p:stCondLst>
                                            <p:cond delay="0"/>
                                          </p:stCondLst>
                                        </p:cTn>
                                        <p:tgtEl>
                                          <p:spTgt spid="31"/>
                                        </p:tgtEl>
                                        <p:attrNameLst>
                                          <p:attrName>r</p:attrName>
                                        </p:attrNameLst>
                                      </p:cBhvr>
                                    </p:animRot>
                                    <p:animRot by="-240000">
                                      <p:cBhvr>
                                        <p:cTn id="7" dur="400" fill="hold">
                                          <p:stCondLst>
                                            <p:cond delay="400"/>
                                          </p:stCondLst>
                                        </p:cTn>
                                        <p:tgtEl>
                                          <p:spTgt spid="31"/>
                                        </p:tgtEl>
                                        <p:attrNameLst>
                                          <p:attrName>r</p:attrName>
                                        </p:attrNameLst>
                                      </p:cBhvr>
                                    </p:animRot>
                                    <p:animRot by="240000">
                                      <p:cBhvr>
                                        <p:cTn id="8" dur="400" fill="hold">
                                          <p:stCondLst>
                                            <p:cond delay="800"/>
                                          </p:stCondLst>
                                        </p:cTn>
                                        <p:tgtEl>
                                          <p:spTgt spid="31"/>
                                        </p:tgtEl>
                                        <p:attrNameLst>
                                          <p:attrName>r</p:attrName>
                                        </p:attrNameLst>
                                      </p:cBhvr>
                                    </p:animRot>
                                    <p:animRot by="-240000">
                                      <p:cBhvr>
                                        <p:cTn id="9" dur="400" fill="hold">
                                          <p:stCondLst>
                                            <p:cond delay="1200"/>
                                          </p:stCondLst>
                                        </p:cTn>
                                        <p:tgtEl>
                                          <p:spTgt spid="31"/>
                                        </p:tgtEl>
                                        <p:attrNameLst>
                                          <p:attrName>r</p:attrName>
                                        </p:attrNameLst>
                                      </p:cBhvr>
                                    </p:animRot>
                                    <p:animRot by="120000">
                                      <p:cBhvr>
                                        <p:cTn id="10" dur="400" fill="hold">
                                          <p:stCondLst>
                                            <p:cond delay="1600"/>
                                          </p:stCondLst>
                                        </p:cTn>
                                        <p:tgtEl>
                                          <p:spTgt spid="31"/>
                                        </p:tgtEl>
                                        <p:attrNameLst>
                                          <p:attrName>r</p:attrName>
                                        </p:attrNameLst>
                                      </p:cBhvr>
                                    </p:animRot>
                                  </p:childTnLst>
                                </p:cTn>
                              </p:par>
                              <p:par>
                                <p:cTn id="11" presetID="32" presetClass="emph" presetSubtype="0" fill="hold" nodeType="withEffect">
                                  <p:stCondLst>
                                    <p:cond delay="0"/>
                                  </p:stCondLst>
                                  <p:childTnLst>
                                    <p:animRot by="120000">
                                      <p:cBhvr>
                                        <p:cTn id="12" dur="200" fill="hold">
                                          <p:stCondLst>
                                            <p:cond delay="0"/>
                                          </p:stCondLst>
                                        </p:cTn>
                                        <p:tgtEl>
                                          <p:spTgt spid="33"/>
                                        </p:tgtEl>
                                        <p:attrNameLst>
                                          <p:attrName>r</p:attrName>
                                        </p:attrNameLst>
                                      </p:cBhvr>
                                    </p:animRot>
                                    <p:animRot by="-240000">
                                      <p:cBhvr>
                                        <p:cTn id="13" dur="400" fill="hold">
                                          <p:stCondLst>
                                            <p:cond delay="400"/>
                                          </p:stCondLst>
                                        </p:cTn>
                                        <p:tgtEl>
                                          <p:spTgt spid="33"/>
                                        </p:tgtEl>
                                        <p:attrNameLst>
                                          <p:attrName>r</p:attrName>
                                        </p:attrNameLst>
                                      </p:cBhvr>
                                    </p:animRot>
                                    <p:animRot by="240000">
                                      <p:cBhvr>
                                        <p:cTn id="14" dur="400" fill="hold">
                                          <p:stCondLst>
                                            <p:cond delay="800"/>
                                          </p:stCondLst>
                                        </p:cTn>
                                        <p:tgtEl>
                                          <p:spTgt spid="33"/>
                                        </p:tgtEl>
                                        <p:attrNameLst>
                                          <p:attrName>r</p:attrName>
                                        </p:attrNameLst>
                                      </p:cBhvr>
                                    </p:animRot>
                                    <p:animRot by="-240000">
                                      <p:cBhvr>
                                        <p:cTn id="15" dur="400" fill="hold">
                                          <p:stCondLst>
                                            <p:cond delay="1200"/>
                                          </p:stCondLst>
                                        </p:cTn>
                                        <p:tgtEl>
                                          <p:spTgt spid="33"/>
                                        </p:tgtEl>
                                        <p:attrNameLst>
                                          <p:attrName>r</p:attrName>
                                        </p:attrNameLst>
                                      </p:cBhvr>
                                    </p:animRot>
                                    <p:animRot by="120000">
                                      <p:cBhvr>
                                        <p:cTn id="16" dur="400" fill="hold">
                                          <p:stCondLst>
                                            <p:cond delay="1600"/>
                                          </p:stCondLst>
                                        </p:cTn>
                                        <p:tgtEl>
                                          <p:spTgt spid="33"/>
                                        </p:tgtEl>
                                        <p:attrNameLst>
                                          <p:attrName>r</p:attrName>
                                        </p:attrNameLst>
                                      </p:cBhvr>
                                    </p:animRot>
                                  </p:childTnLst>
                                </p:cTn>
                              </p:par>
                              <p:par>
                                <p:cTn id="17" presetID="32" presetClass="emph" presetSubtype="0"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fill="hold" nodeType="withEffect">
                                  <p:stCondLst>
                                    <p:cond delay="0"/>
                                  </p:stCondLst>
                                  <p:childTnLst>
                                    <p:animRot by="120000">
                                      <p:cBhvr>
                                        <p:cTn id="24" dur="200" fill="hold">
                                          <p:stCondLst>
                                            <p:cond delay="0"/>
                                          </p:stCondLst>
                                        </p:cTn>
                                        <p:tgtEl>
                                          <p:spTgt spid="35"/>
                                        </p:tgtEl>
                                        <p:attrNameLst>
                                          <p:attrName>r</p:attrName>
                                        </p:attrNameLst>
                                      </p:cBhvr>
                                    </p:animRot>
                                    <p:animRot by="-240000">
                                      <p:cBhvr>
                                        <p:cTn id="25" dur="400" fill="hold">
                                          <p:stCondLst>
                                            <p:cond delay="400"/>
                                          </p:stCondLst>
                                        </p:cTn>
                                        <p:tgtEl>
                                          <p:spTgt spid="35"/>
                                        </p:tgtEl>
                                        <p:attrNameLst>
                                          <p:attrName>r</p:attrName>
                                        </p:attrNameLst>
                                      </p:cBhvr>
                                    </p:animRot>
                                    <p:animRot by="240000">
                                      <p:cBhvr>
                                        <p:cTn id="26" dur="400" fill="hold">
                                          <p:stCondLst>
                                            <p:cond delay="800"/>
                                          </p:stCondLst>
                                        </p:cTn>
                                        <p:tgtEl>
                                          <p:spTgt spid="35"/>
                                        </p:tgtEl>
                                        <p:attrNameLst>
                                          <p:attrName>r</p:attrName>
                                        </p:attrNameLst>
                                      </p:cBhvr>
                                    </p:animRot>
                                    <p:animRot by="-240000">
                                      <p:cBhvr>
                                        <p:cTn id="27" dur="400" fill="hold">
                                          <p:stCondLst>
                                            <p:cond delay="1200"/>
                                          </p:stCondLst>
                                        </p:cTn>
                                        <p:tgtEl>
                                          <p:spTgt spid="35"/>
                                        </p:tgtEl>
                                        <p:attrNameLst>
                                          <p:attrName>r</p:attrName>
                                        </p:attrNameLst>
                                      </p:cBhvr>
                                    </p:animRot>
                                    <p:animRot by="120000">
                                      <p:cBhvr>
                                        <p:cTn id="28" dur="400" fill="hold">
                                          <p:stCondLst>
                                            <p:cond delay="1600"/>
                                          </p:stCondLst>
                                        </p:cTn>
                                        <p:tgtEl>
                                          <p:spTgt spid="35"/>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36"/>
                                        </p:tgtEl>
                                        <p:attrNameLst>
                                          <p:attrName>r</p:attrName>
                                        </p:attrNameLst>
                                      </p:cBhvr>
                                    </p:animRot>
                                    <p:animRot by="-240000">
                                      <p:cBhvr>
                                        <p:cTn id="31" dur="400" fill="hold">
                                          <p:stCondLst>
                                            <p:cond delay="400"/>
                                          </p:stCondLst>
                                        </p:cTn>
                                        <p:tgtEl>
                                          <p:spTgt spid="36"/>
                                        </p:tgtEl>
                                        <p:attrNameLst>
                                          <p:attrName>r</p:attrName>
                                        </p:attrNameLst>
                                      </p:cBhvr>
                                    </p:animRot>
                                    <p:animRot by="240000">
                                      <p:cBhvr>
                                        <p:cTn id="32" dur="400" fill="hold">
                                          <p:stCondLst>
                                            <p:cond delay="800"/>
                                          </p:stCondLst>
                                        </p:cTn>
                                        <p:tgtEl>
                                          <p:spTgt spid="36"/>
                                        </p:tgtEl>
                                        <p:attrNameLst>
                                          <p:attrName>r</p:attrName>
                                        </p:attrNameLst>
                                      </p:cBhvr>
                                    </p:animRot>
                                    <p:animRot by="-240000">
                                      <p:cBhvr>
                                        <p:cTn id="33" dur="400" fill="hold">
                                          <p:stCondLst>
                                            <p:cond delay="1200"/>
                                          </p:stCondLst>
                                        </p:cTn>
                                        <p:tgtEl>
                                          <p:spTgt spid="36"/>
                                        </p:tgtEl>
                                        <p:attrNameLst>
                                          <p:attrName>r</p:attrName>
                                        </p:attrNameLst>
                                      </p:cBhvr>
                                    </p:animRot>
                                    <p:animRot by="120000">
                                      <p:cBhvr>
                                        <p:cTn id="34" dur="400" fill="hold">
                                          <p:stCondLst>
                                            <p:cond delay="1600"/>
                                          </p:stCondLst>
                                        </p:cTn>
                                        <p:tgtEl>
                                          <p:spTgt spid="36"/>
                                        </p:tgtEl>
                                        <p:attrNameLst>
                                          <p:attrName>r</p:attrName>
                                        </p:attrNameLst>
                                      </p:cBhvr>
                                    </p:animRot>
                                  </p:childTnLst>
                                </p:cTn>
                              </p:par>
                              <p:par>
                                <p:cTn id="35" presetID="32" presetClass="emph" presetSubtype="0" fill="hold" nodeType="withEffect">
                                  <p:stCondLst>
                                    <p:cond delay="0"/>
                                  </p:stCondLst>
                                  <p:childTnLst>
                                    <p:animRot by="120000">
                                      <p:cBhvr>
                                        <p:cTn id="36" dur="200" fill="hold">
                                          <p:stCondLst>
                                            <p:cond delay="0"/>
                                          </p:stCondLst>
                                        </p:cTn>
                                        <p:tgtEl>
                                          <p:spTgt spid="37"/>
                                        </p:tgtEl>
                                        <p:attrNameLst>
                                          <p:attrName>r</p:attrName>
                                        </p:attrNameLst>
                                      </p:cBhvr>
                                    </p:animRot>
                                    <p:animRot by="-240000">
                                      <p:cBhvr>
                                        <p:cTn id="37" dur="400" fill="hold">
                                          <p:stCondLst>
                                            <p:cond delay="400"/>
                                          </p:stCondLst>
                                        </p:cTn>
                                        <p:tgtEl>
                                          <p:spTgt spid="37"/>
                                        </p:tgtEl>
                                        <p:attrNameLst>
                                          <p:attrName>r</p:attrName>
                                        </p:attrNameLst>
                                      </p:cBhvr>
                                    </p:animRot>
                                    <p:animRot by="240000">
                                      <p:cBhvr>
                                        <p:cTn id="38" dur="400" fill="hold">
                                          <p:stCondLst>
                                            <p:cond delay="800"/>
                                          </p:stCondLst>
                                        </p:cTn>
                                        <p:tgtEl>
                                          <p:spTgt spid="37"/>
                                        </p:tgtEl>
                                        <p:attrNameLst>
                                          <p:attrName>r</p:attrName>
                                        </p:attrNameLst>
                                      </p:cBhvr>
                                    </p:animRot>
                                    <p:animRot by="-240000">
                                      <p:cBhvr>
                                        <p:cTn id="39" dur="400" fill="hold">
                                          <p:stCondLst>
                                            <p:cond delay="1200"/>
                                          </p:stCondLst>
                                        </p:cTn>
                                        <p:tgtEl>
                                          <p:spTgt spid="37"/>
                                        </p:tgtEl>
                                        <p:attrNameLst>
                                          <p:attrName>r</p:attrName>
                                        </p:attrNameLst>
                                      </p:cBhvr>
                                    </p:animRot>
                                    <p:animRot by="120000">
                                      <p:cBhvr>
                                        <p:cTn id="40" dur="400" fill="hold">
                                          <p:stCondLst>
                                            <p:cond delay="1600"/>
                                          </p:stCondLst>
                                        </p:cTn>
                                        <p:tgtEl>
                                          <p:spTgt spid="37"/>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39"/>
                                        </p:tgtEl>
                                        <p:attrNameLst>
                                          <p:attrName>r</p:attrName>
                                        </p:attrNameLst>
                                      </p:cBhvr>
                                    </p:animRot>
                                    <p:animRot by="-240000">
                                      <p:cBhvr>
                                        <p:cTn id="43" dur="400" fill="hold">
                                          <p:stCondLst>
                                            <p:cond delay="400"/>
                                          </p:stCondLst>
                                        </p:cTn>
                                        <p:tgtEl>
                                          <p:spTgt spid="39"/>
                                        </p:tgtEl>
                                        <p:attrNameLst>
                                          <p:attrName>r</p:attrName>
                                        </p:attrNameLst>
                                      </p:cBhvr>
                                    </p:animRot>
                                    <p:animRot by="240000">
                                      <p:cBhvr>
                                        <p:cTn id="44" dur="400" fill="hold">
                                          <p:stCondLst>
                                            <p:cond delay="800"/>
                                          </p:stCondLst>
                                        </p:cTn>
                                        <p:tgtEl>
                                          <p:spTgt spid="39"/>
                                        </p:tgtEl>
                                        <p:attrNameLst>
                                          <p:attrName>r</p:attrName>
                                        </p:attrNameLst>
                                      </p:cBhvr>
                                    </p:animRot>
                                    <p:animRot by="-240000">
                                      <p:cBhvr>
                                        <p:cTn id="45" dur="400" fill="hold">
                                          <p:stCondLst>
                                            <p:cond delay="1200"/>
                                          </p:stCondLst>
                                        </p:cTn>
                                        <p:tgtEl>
                                          <p:spTgt spid="39"/>
                                        </p:tgtEl>
                                        <p:attrNameLst>
                                          <p:attrName>r</p:attrName>
                                        </p:attrNameLst>
                                      </p:cBhvr>
                                    </p:animRot>
                                    <p:animRot by="120000">
                                      <p:cBhvr>
                                        <p:cTn id="46" dur="400" fill="hold">
                                          <p:stCondLst>
                                            <p:cond delay="1600"/>
                                          </p:stCondLst>
                                        </p:cTn>
                                        <p:tgtEl>
                                          <p:spTgt spid="39"/>
                                        </p:tgtEl>
                                        <p:attrNameLst>
                                          <p:attrName>r</p:attrName>
                                        </p:attrNameLst>
                                      </p:cBhvr>
                                    </p:animRot>
                                  </p:childTnLst>
                                </p:cTn>
                              </p:par>
                              <p:par>
                                <p:cTn id="47" presetID="3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1000" fill="hold"/>
                                        <p:tgtEl>
                                          <p:spTgt spid="41"/>
                                        </p:tgtEl>
                                        <p:attrNameLst>
                                          <p:attrName>ppt_w</p:attrName>
                                        </p:attrNameLst>
                                      </p:cBhvr>
                                      <p:tavLst>
                                        <p:tav tm="0">
                                          <p:val>
                                            <p:fltVal val="0"/>
                                          </p:val>
                                        </p:tav>
                                        <p:tav tm="100000">
                                          <p:val>
                                            <p:strVal val="#ppt_w"/>
                                          </p:val>
                                        </p:tav>
                                      </p:tavLst>
                                    </p:anim>
                                    <p:anim calcmode="lin" valueType="num">
                                      <p:cBhvr>
                                        <p:cTn id="50" dur="1000" fill="hold"/>
                                        <p:tgtEl>
                                          <p:spTgt spid="41"/>
                                        </p:tgtEl>
                                        <p:attrNameLst>
                                          <p:attrName>ppt_h</p:attrName>
                                        </p:attrNameLst>
                                      </p:cBhvr>
                                      <p:tavLst>
                                        <p:tav tm="0">
                                          <p:val>
                                            <p:fltVal val="0"/>
                                          </p:val>
                                        </p:tav>
                                        <p:tav tm="100000">
                                          <p:val>
                                            <p:strVal val="#ppt_h"/>
                                          </p:val>
                                        </p:tav>
                                      </p:tavLst>
                                    </p:anim>
                                    <p:anim calcmode="lin" valueType="num">
                                      <p:cBhvr>
                                        <p:cTn id="51" dur="1000" fill="hold"/>
                                        <p:tgtEl>
                                          <p:spTgt spid="41"/>
                                        </p:tgtEl>
                                        <p:attrNameLst>
                                          <p:attrName>style.rotation</p:attrName>
                                        </p:attrNameLst>
                                      </p:cBhvr>
                                      <p:tavLst>
                                        <p:tav tm="0">
                                          <p:val>
                                            <p:fltVal val="90"/>
                                          </p:val>
                                        </p:tav>
                                        <p:tav tm="100000">
                                          <p:val>
                                            <p:fltVal val="0"/>
                                          </p:val>
                                        </p:tav>
                                      </p:tavLst>
                                    </p:anim>
                                    <p:animEffect transition="in" filter="fade">
                                      <p:cBhvr>
                                        <p:cTn id="52" dur="1000"/>
                                        <p:tgtEl>
                                          <p:spTgt spid="41"/>
                                        </p:tgtEl>
                                      </p:cBhvr>
                                    </p:animEffect>
                                  </p:childTnLst>
                                </p:cTn>
                              </p:par>
                              <p:par>
                                <p:cTn id="53" presetID="32" presetClass="emph" presetSubtype="0" fill="hold" nodeType="withEffect">
                                  <p:stCondLst>
                                    <p:cond delay="0"/>
                                  </p:stCondLst>
                                  <p:childTnLst>
                                    <p:animRot by="120000">
                                      <p:cBhvr>
                                        <p:cTn id="54" dur="100" fill="hold">
                                          <p:stCondLst>
                                            <p:cond delay="0"/>
                                          </p:stCondLst>
                                        </p:cTn>
                                        <p:tgtEl>
                                          <p:spTgt spid="41"/>
                                        </p:tgtEl>
                                        <p:attrNameLst>
                                          <p:attrName>r</p:attrName>
                                        </p:attrNameLst>
                                      </p:cBhvr>
                                    </p:animRot>
                                    <p:animRot by="-240000">
                                      <p:cBhvr>
                                        <p:cTn id="55" dur="200" fill="hold">
                                          <p:stCondLst>
                                            <p:cond delay="200"/>
                                          </p:stCondLst>
                                        </p:cTn>
                                        <p:tgtEl>
                                          <p:spTgt spid="41"/>
                                        </p:tgtEl>
                                        <p:attrNameLst>
                                          <p:attrName>r</p:attrName>
                                        </p:attrNameLst>
                                      </p:cBhvr>
                                    </p:animRot>
                                    <p:animRot by="240000">
                                      <p:cBhvr>
                                        <p:cTn id="56" dur="200" fill="hold">
                                          <p:stCondLst>
                                            <p:cond delay="400"/>
                                          </p:stCondLst>
                                        </p:cTn>
                                        <p:tgtEl>
                                          <p:spTgt spid="41"/>
                                        </p:tgtEl>
                                        <p:attrNameLst>
                                          <p:attrName>r</p:attrName>
                                        </p:attrNameLst>
                                      </p:cBhvr>
                                    </p:animRot>
                                    <p:animRot by="-240000">
                                      <p:cBhvr>
                                        <p:cTn id="57" dur="200" fill="hold">
                                          <p:stCondLst>
                                            <p:cond delay="600"/>
                                          </p:stCondLst>
                                        </p:cTn>
                                        <p:tgtEl>
                                          <p:spTgt spid="41"/>
                                        </p:tgtEl>
                                        <p:attrNameLst>
                                          <p:attrName>r</p:attrName>
                                        </p:attrNameLst>
                                      </p:cBhvr>
                                    </p:animRot>
                                    <p:animRot by="120000">
                                      <p:cBhvr>
                                        <p:cTn id="58"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8"/>
          <p:cNvPicPr preferRelativeResize="0"/>
          <p:nvPr/>
        </p:nvPicPr>
        <p:blipFill rotWithShape="1">
          <a:blip r:embed="rId3">
            <a:alphaModFix/>
          </a:blip>
          <a:srcRect/>
          <a:stretch/>
        </p:blipFill>
        <p:spPr>
          <a:xfrm>
            <a:off x="-529" y="-298"/>
            <a:ext cx="12193057" cy="6858595"/>
          </a:xfrm>
          <a:prstGeom prst="rect">
            <a:avLst/>
          </a:prstGeom>
          <a:noFill/>
          <a:ln>
            <a:noFill/>
          </a:ln>
        </p:spPr>
      </p:pic>
      <p:pic>
        <p:nvPicPr>
          <p:cNvPr id="227" name="Google Shape;227;p8"/>
          <p:cNvPicPr preferRelativeResize="0"/>
          <p:nvPr/>
        </p:nvPicPr>
        <p:blipFill rotWithShape="1">
          <a:blip r:embed="rId4">
            <a:alphaModFix/>
          </a:blip>
          <a:srcRect/>
          <a:stretch/>
        </p:blipFill>
        <p:spPr>
          <a:xfrm>
            <a:off x="-16" y="-298"/>
            <a:ext cx="12065031" cy="6858595"/>
          </a:xfrm>
          <a:prstGeom prst="rect">
            <a:avLst/>
          </a:prstGeom>
          <a:noFill/>
          <a:ln>
            <a:noFill/>
          </a:ln>
        </p:spPr>
      </p:pic>
      <p:pic>
        <p:nvPicPr>
          <p:cNvPr id="228" name="Google Shape;228;p8"/>
          <p:cNvPicPr preferRelativeResize="0"/>
          <p:nvPr/>
        </p:nvPicPr>
        <p:blipFill rotWithShape="1">
          <a:blip r:embed="rId5">
            <a:alphaModFix/>
          </a:blip>
          <a:srcRect/>
          <a:stretch/>
        </p:blipFill>
        <p:spPr>
          <a:xfrm>
            <a:off x="5130213" y="141047"/>
            <a:ext cx="1804572" cy="1999661"/>
          </a:xfrm>
          <a:prstGeom prst="rect">
            <a:avLst/>
          </a:prstGeom>
          <a:noFill/>
          <a:ln>
            <a:noFill/>
          </a:ln>
        </p:spPr>
      </p:pic>
      <p:pic>
        <p:nvPicPr>
          <p:cNvPr id="229" name="Google Shape;229;p8"/>
          <p:cNvPicPr preferRelativeResize="0"/>
          <p:nvPr/>
        </p:nvPicPr>
        <p:blipFill rotWithShape="1">
          <a:blip r:embed="rId6">
            <a:alphaModFix/>
          </a:blip>
          <a:srcRect/>
          <a:stretch/>
        </p:blipFill>
        <p:spPr>
          <a:xfrm>
            <a:off x="-529" y="5699707"/>
            <a:ext cx="12193057" cy="1249788"/>
          </a:xfrm>
          <a:prstGeom prst="rect">
            <a:avLst/>
          </a:prstGeom>
          <a:noFill/>
          <a:ln>
            <a:noFill/>
          </a:ln>
        </p:spPr>
      </p:pic>
      <p:pic>
        <p:nvPicPr>
          <p:cNvPr id="230" name="Google Shape;230;p8"/>
          <p:cNvPicPr preferRelativeResize="0"/>
          <p:nvPr/>
        </p:nvPicPr>
        <p:blipFill rotWithShape="1">
          <a:blip r:embed="rId7">
            <a:alphaModFix/>
          </a:blip>
          <a:srcRect/>
          <a:stretch/>
        </p:blipFill>
        <p:spPr>
          <a:xfrm>
            <a:off x="2484322" y="2089965"/>
            <a:ext cx="7096359" cy="3249451"/>
          </a:xfrm>
          <a:prstGeom prst="rect">
            <a:avLst/>
          </a:prstGeom>
          <a:noFill/>
          <a:ln>
            <a:noFill/>
          </a:ln>
        </p:spPr>
      </p:pic>
      <p:pic>
        <p:nvPicPr>
          <p:cNvPr id="231" name="Google Shape;231;p8"/>
          <p:cNvPicPr preferRelativeResize="0"/>
          <p:nvPr/>
        </p:nvPicPr>
        <p:blipFill rotWithShape="1">
          <a:blip r:embed="rId8">
            <a:alphaModFix/>
          </a:blip>
          <a:srcRect/>
          <a:stretch/>
        </p:blipFill>
        <p:spPr>
          <a:xfrm>
            <a:off x="3022401" y="1962680"/>
            <a:ext cx="810839" cy="707197"/>
          </a:xfrm>
          <a:prstGeom prst="rect">
            <a:avLst/>
          </a:prstGeom>
          <a:noFill/>
          <a:ln>
            <a:noFill/>
          </a:ln>
        </p:spPr>
      </p:pic>
      <p:pic>
        <p:nvPicPr>
          <p:cNvPr id="232" name="Google Shape;232;p8"/>
          <p:cNvPicPr preferRelativeResize="0"/>
          <p:nvPr/>
        </p:nvPicPr>
        <p:blipFill rotWithShape="1">
          <a:blip r:embed="rId9">
            <a:alphaModFix/>
          </a:blip>
          <a:srcRect/>
          <a:stretch/>
        </p:blipFill>
        <p:spPr>
          <a:xfrm>
            <a:off x="9046419" y="3586092"/>
            <a:ext cx="2164268" cy="2328875"/>
          </a:xfrm>
          <a:prstGeom prst="rect">
            <a:avLst/>
          </a:prstGeom>
          <a:noFill/>
          <a:ln>
            <a:noFill/>
          </a:ln>
        </p:spPr>
      </p:pic>
      <p:pic>
        <p:nvPicPr>
          <p:cNvPr id="233" name="Google Shape;233;p8"/>
          <p:cNvPicPr preferRelativeResize="0"/>
          <p:nvPr/>
        </p:nvPicPr>
        <p:blipFill rotWithShape="1">
          <a:blip r:embed="rId10">
            <a:alphaModFix/>
          </a:blip>
          <a:srcRect/>
          <a:stretch/>
        </p:blipFill>
        <p:spPr>
          <a:xfrm>
            <a:off x="7435126" y="5847704"/>
            <a:ext cx="914479" cy="829128"/>
          </a:xfrm>
          <a:prstGeom prst="rect">
            <a:avLst/>
          </a:prstGeom>
          <a:noFill/>
          <a:ln>
            <a:noFill/>
          </a:ln>
        </p:spPr>
      </p:pic>
      <p:pic>
        <p:nvPicPr>
          <p:cNvPr id="234" name="Google Shape;234;p8"/>
          <p:cNvPicPr preferRelativeResize="0"/>
          <p:nvPr/>
        </p:nvPicPr>
        <p:blipFill rotWithShape="1">
          <a:blip r:embed="rId11">
            <a:alphaModFix/>
          </a:blip>
          <a:srcRect/>
          <a:stretch/>
        </p:blipFill>
        <p:spPr>
          <a:xfrm>
            <a:off x="11212709" y="6126908"/>
            <a:ext cx="737680" cy="615749"/>
          </a:xfrm>
          <a:prstGeom prst="rect">
            <a:avLst/>
          </a:prstGeom>
          <a:noFill/>
          <a:ln>
            <a:noFill/>
          </a:ln>
        </p:spPr>
      </p:pic>
      <p:pic>
        <p:nvPicPr>
          <p:cNvPr id="235" name="Google Shape;235;p8"/>
          <p:cNvPicPr preferRelativeResize="0"/>
          <p:nvPr/>
        </p:nvPicPr>
        <p:blipFill rotWithShape="1">
          <a:blip r:embed="rId12">
            <a:alphaModFix/>
          </a:blip>
          <a:srcRect/>
          <a:stretch/>
        </p:blipFill>
        <p:spPr>
          <a:xfrm>
            <a:off x="169206" y="4845035"/>
            <a:ext cx="1944793" cy="2011855"/>
          </a:xfrm>
          <a:prstGeom prst="rect">
            <a:avLst/>
          </a:prstGeom>
          <a:noFill/>
          <a:ln>
            <a:noFill/>
          </a:ln>
        </p:spPr>
      </p:pic>
      <p:pic>
        <p:nvPicPr>
          <p:cNvPr id="236" name="Google Shape;236;p8"/>
          <p:cNvPicPr preferRelativeResize="0"/>
          <p:nvPr/>
        </p:nvPicPr>
        <p:blipFill rotWithShape="1">
          <a:blip r:embed="rId13">
            <a:alphaModFix/>
          </a:blip>
          <a:srcRect/>
          <a:stretch/>
        </p:blipFill>
        <p:spPr>
          <a:xfrm>
            <a:off x="2698788" y="4723527"/>
            <a:ext cx="920576" cy="481627"/>
          </a:xfrm>
          <a:prstGeom prst="rect">
            <a:avLst/>
          </a:prstGeom>
          <a:noFill/>
          <a:ln>
            <a:noFill/>
          </a:ln>
        </p:spPr>
      </p:pic>
      <p:pic>
        <p:nvPicPr>
          <p:cNvPr id="237" name="Google Shape;237;p8"/>
          <p:cNvPicPr preferRelativeResize="0"/>
          <p:nvPr/>
        </p:nvPicPr>
        <p:blipFill rotWithShape="1">
          <a:blip r:embed="rId14">
            <a:alphaModFix/>
          </a:blip>
          <a:srcRect/>
          <a:stretch/>
        </p:blipFill>
        <p:spPr>
          <a:xfrm>
            <a:off x="484529" y="417045"/>
            <a:ext cx="1121761" cy="573075"/>
          </a:xfrm>
          <a:prstGeom prst="rect">
            <a:avLst/>
          </a:prstGeom>
          <a:noFill/>
          <a:ln>
            <a:noFill/>
          </a:ln>
        </p:spPr>
      </p:pic>
      <p:pic>
        <p:nvPicPr>
          <p:cNvPr id="238" name="Google Shape;238;p8"/>
          <p:cNvPicPr preferRelativeResize="0"/>
          <p:nvPr/>
        </p:nvPicPr>
        <p:blipFill rotWithShape="1">
          <a:blip r:embed="rId15">
            <a:alphaModFix/>
          </a:blip>
          <a:srcRect/>
          <a:stretch/>
        </p:blipFill>
        <p:spPr>
          <a:xfrm>
            <a:off x="9665216" y="724922"/>
            <a:ext cx="926672" cy="530399"/>
          </a:xfrm>
          <a:prstGeom prst="rect">
            <a:avLst/>
          </a:prstGeom>
          <a:noFill/>
          <a:ln>
            <a:noFill/>
          </a:ln>
        </p:spPr>
      </p:pic>
      <p:pic>
        <p:nvPicPr>
          <p:cNvPr id="239" name="Google Shape;239;p8"/>
          <p:cNvPicPr preferRelativeResize="0"/>
          <p:nvPr/>
        </p:nvPicPr>
        <p:blipFill rotWithShape="1">
          <a:blip r:embed="rId16">
            <a:alphaModFix/>
          </a:blip>
          <a:srcRect/>
          <a:stretch/>
        </p:blipFill>
        <p:spPr>
          <a:xfrm>
            <a:off x="11082664" y="1803780"/>
            <a:ext cx="792549" cy="457240"/>
          </a:xfrm>
          <a:prstGeom prst="rect">
            <a:avLst/>
          </a:prstGeom>
          <a:noFill/>
          <a:ln>
            <a:noFill/>
          </a:ln>
        </p:spPr>
      </p:pic>
      <p:pic>
        <p:nvPicPr>
          <p:cNvPr id="3" name="Picture 2"/>
          <p:cNvPicPr>
            <a:picLocks noChangeAspect="1"/>
          </p:cNvPicPr>
          <p:nvPr/>
        </p:nvPicPr>
        <p:blipFill>
          <a:blip r:embed="rId17"/>
          <a:stretch>
            <a:fillRect/>
          </a:stretch>
        </p:blipFill>
        <p:spPr>
          <a:xfrm>
            <a:off x="3470153" y="2604408"/>
            <a:ext cx="4858933" cy="1883827"/>
          </a:xfrm>
          <a:prstGeom prst="rect">
            <a:avLst/>
          </a:prstGeom>
        </p:spPr>
      </p:pic>
    </p:spTree>
    <p:extLst>
      <p:ext uri="{BB962C8B-B14F-4D97-AF65-F5344CB8AC3E}">
        <p14:creationId xmlns:p14="http://schemas.microsoft.com/office/powerpoint/2010/main" val="3651755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anim calcmode="lin" valueType="num">
                                      <p:cBhvr additive="base">
                                        <p:cTn id="7" dur="1000"/>
                                        <p:tgtEl>
                                          <p:spTgt spid="235"/>
                                        </p:tgtEl>
                                        <p:attrNameLst>
                                          <p:attrName>ppt_y</p:attrName>
                                        </p:attrNameLst>
                                      </p:cBhvr>
                                      <p:tavLst>
                                        <p:tav tm="0">
                                          <p:val>
                                            <p:strVal val="#ppt_y+1"/>
                                          </p:val>
                                        </p:tav>
                                        <p:tav tm="100000">
                                          <p:val>
                                            <p:strVal val="#ppt_y"/>
                                          </p:val>
                                        </p:tav>
                                      </p:tavLst>
                                    </p:anim>
                                  </p:childTnLst>
                                </p:cTn>
                              </p:par>
                              <p:par>
                                <p:cTn id="8" presetID="2" presetClass="entr" presetSubtype="2" fill="hold" nodeType="withEffect">
                                  <p:stCondLst>
                                    <p:cond delay="250"/>
                                  </p:stCondLst>
                                  <p:childTnLst>
                                    <p:set>
                                      <p:cBhvr>
                                        <p:cTn id="9" dur="1" fill="hold">
                                          <p:stCondLst>
                                            <p:cond delay="0"/>
                                          </p:stCondLst>
                                        </p:cTn>
                                        <p:tgtEl>
                                          <p:spTgt spid="232"/>
                                        </p:tgtEl>
                                        <p:attrNameLst>
                                          <p:attrName>style.visibility</p:attrName>
                                        </p:attrNameLst>
                                      </p:cBhvr>
                                      <p:to>
                                        <p:strVal val="visible"/>
                                      </p:to>
                                    </p:set>
                                    <p:anim calcmode="lin" valueType="num">
                                      <p:cBhvr additive="base">
                                        <p:cTn id="10" dur="750"/>
                                        <p:tgtEl>
                                          <p:spTgt spid="232"/>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500"/>
                                  </p:stCondLst>
                                  <p:childTnLst>
                                    <p:set>
                                      <p:cBhvr>
                                        <p:cTn id="12" dur="1" fill="hold">
                                          <p:stCondLst>
                                            <p:cond delay="0"/>
                                          </p:stCondLst>
                                        </p:cTn>
                                        <p:tgtEl>
                                          <p:spTgt spid="228"/>
                                        </p:tgtEl>
                                        <p:attrNameLst>
                                          <p:attrName>style.visibility</p:attrName>
                                        </p:attrNameLst>
                                      </p:cBhvr>
                                      <p:to>
                                        <p:strVal val="visible"/>
                                      </p:to>
                                    </p:set>
                                    <p:animEffect transition="in" filter="fade">
                                      <p:cBhvr>
                                        <p:cTn id="13" dur="500"/>
                                        <p:tgtEl>
                                          <p:spTgt spid="228"/>
                                        </p:tgtEl>
                                      </p:cBhvr>
                                    </p:animEffect>
                                  </p:childTnLst>
                                </p:cTn>
                              </p:par>
                              <p:par>
                                <p:cTn id="14" presetID="2" presetClass="entr" presetSubtype="8" fill="hold" nodeType="withEffect">
                                  <p:stCondLst>
                                    <p:cond delay="500"/>
                                  </p:stCondLst>
                                  <p:childTnLst>
                                    <p:set>
                                      <p:cBhvr>
                                        <p:cTn id="15" dur="1" fill="hold">
                                          <p:stCondLst>
                                            <p:cond delay="0"/>
                                          </p:stCondLst>
                                        </p:cTn>
                                        <p:tgtEl>
                                          <p:spTgt spid="237"/>
                                        </p:tgtEl>
                                        <p:attrNameLst>
                                          <p:attrName>style.visibility</p:attrName>
                                        </p:attrNameLst>
                                      </p:cBhvr>
                                      <p:to>
                                        <p:strVal val="visible"/>
                                      </p:to>
                                    </p:set>
                                    <p:anim calcmode="lin" valueType="num">
                                      <p:cBhvr additive="base">
                                        <p:cTn id="16" dur="500"/>
                                        <p:tgtEl>
                                          <p:spTgt spid="237"/>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500"/>
                                  </p:stCondLst>
                                  <p:childTnLst>
                                    <p:set>
                                      <p:cBhvr>
                                        <p:cTn id="18" dur="1" fill="hold">
                                          <p:stCondLst>
                                            <p:cond delay="0"/>
                                          </p:stCondLst>
                                        </p:cTn>
                                        <p:tgtEl>
                                          <p:spTgt spid="239"/>
                                        </p:tgtEl>
                                        <p:attrNameLst>
                                          <p:attrName>style.visibility</p:attrName>
                                        </p:attrNameLst>
                                      </p:cBhvr>
                                      <p:to>
                                        <p:strVal val="visible"/>
                                      </p:to>
                                    </p:set>
                                    <p:anim calcmode="lin" valueType="num">
                                      <p:cBhvr additive="base">
                                        <p:cTn id="19" dur="500"/>
                                        <p:tgtEl>
                                          <p:spTgt spid="239"/>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250"/>
                                  </p:stCondLst>
                                  <p:childTnLst>
                                    <p:set>
                                      <p:cBhvr>
                                        <p:cTn id="21" dur="1" fill="hold">
                                          <p:stCondLst>
                                            <p:cond delay="0"/>
                                          </p:stCondLst>
                                        </p:cTn>
                                        <p:tgtEl>
                                          <p:spTgt spid="238"/>
                                        </p:tgtEl>
                                        <p:attrNameLst>
                                          <p:attrName>style.visibility</p:attrName>
                                        </p:attrNameLst>
                                      </p:cBhvr>
                                      <p:to>
                                        <p:strVal val="visible"/>
                                      </p:to>
                                    </p:set>
                                    <p:anim calcmode="lin" valueType="num">
                                      <p:cBhvr additive="base">
                                        <p:cTn id="22" dur="500"/>
                                        <p:tgtEl>
                                          <p:spTgt spid="238"/>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5" name="Group 14"/>
          <p:cNvGrpSpPr/>
          <p:nvPr/>
        </p:nvGrpSpPr>
        <p:grpSpPr>
          <a:xfrm>
            <a:off x="24770" y="57055"/>
            <a:ext cx="2466182" cy="541660"/>
            <a:chOff x="2834085" y="693065"/>
            <a:chExt cx="4780042" cy="629993"/>
          </a:xfrm>
        </p:grpSpPr>
        <p:sp>
          <p:nvSpPr>
            <p:cNvPr id="16" name="Rounded Rectangle 15"/>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7" name="Picture 16"/>
            <p:cNvPicPr>
              <a:picLocks noChangeAspect="1"/>
            </p:cNvPicPr>
            <p:nvPr/>
          </p:nvPicPr>
          <p:blipFill>
            <a:blip r:embed="rId4"/>
            <a:stretch>
              <a:fillRect/>
            </a:stretch>
          </p:blipFill>
          <p:spPr>
            <a:xfrm rot="16200000">
              <a:off x="3075675" y="451475"/>
              <a:ext cx="629993" cy="1113173"/>
            </a:xfrm>
            <a:prstGeom prst="rect">
              <a:avLst/>
            </a:prstGeom>
          </p:spPr>
        </p:pic>
      </p:grpSp>
      <p:sp>
        <p:nvSpPr>
          <p:cNvPr id="5" name="Rectangle 4"/>
          <p:cNvSpPr/>
          <p:nvPr/>
        </p:nvSpPr>
        <p:spPr>
          <a:xfrm>
            <a:off x="335128" y="921881"/>
            <a:ext cx="11237112" cy="6370975"/>
          </a:xfrm>
          <a:prstGeom prst="rect">
            <a:avLst/>
          </a:prstGeom>
        </p:spPr>
        <p:txBody>
          <a:bodyPr wrap="square">
            <a:spAutoFit/>
          </a:bodyPr>
          <a:lstStyle/>
          <a:p>
            <a:pPr algn="just"/>
            <a:r>
              <a:rPr lang="vi-VN"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algn="just"/>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p>
          <a:p>
            <a:pPr algn="just"/>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algn="r"/>
            <a:br>
              <a:rPr lang="vi-VN" sz="2400" dirty="0">
                <a:solidFill>
                  <a:srgbClr val="000000"/>
                </a:solidFill>
                <a:latin typeface="OpenSans"/>
              </a:rPr>
            </a:br>
            <a:r>
              <a:rPr lang="vi-VN" sz="2400" dirty="0">
                <a:latin typeface="Arial-Rounded" panose="020B0500000000000000" pitchFamily="34" charset="0"/>
                <a:ea typeface="Arial-Rounded" panose="020B0500000000000000" pitchFamily="34" charset="0"/>
                <a:cs typeface="Arial-Rounded" panose="020B0500000000000000" pitchFamily="34" charset="0"/>
              </a:rPr>
              <a:t> (Theo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Hùng</a:t>
            </a:r>
            <a:r>
              <a:rPr lang="vi-VN" sz="2400" dirty="0">
                <a:latin typeface="Arial-Rounded" panose="020B0500000000000000" pitchFamily="34" charset="0"/>
                <a:ea typeface="Arial-Rounded" panose="020B0500000000000000" pitchFamily="34" charset="0"/>
                <a:cs typeface="Arial-Rounded" panose="020B0500000000000000" pitchFamily="34" charset="0"/>
              </a:rPr>
              <a:t>)</a:t>
            </a:r>
          </a:p>
          <a:p>
            <a:pPr lvl="0" algn="just"/>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DCBEF5D9-B47D-7EA1-0182-344D1AD86C0F}"/>
              </a:ext>
            </a:extLst>
          </p:cNvPr>
          <p:cNvSpPr txBox="1"/>
          <p:nvPr/>
        </p:nvSpPr>
        <p:spPr>
          <a:xfrm>
            <a:off x="3106511" y="275550"/>
            <a:ext cx="7197676" cy="646331"/>
          </a:xfrm>
          <a:prstGeom prst="rect">
            <a:avLst/>
          </a:prstGeom>
          <a:noFill/>
        </p:spPr>
        <p:txBody>
          <a:bodyPr wrap="none" rtlCol="0">
            <a:spAutoFit/>
          </a:bodyPr>
          <a:lstStyle/>
          <a:p>
            <a:r>
              <a:rPr lang="vi-VN" sz="3600" dirty="0">
                <a:solidFill>
                  <a:srgbClr val="C00000"/>
                </a:solidFill>
                <a:latin typeface="UTM Cookies" panose="02040603050506020204" pitchFamily="18" charset="0"/>
              </a:rPr>
              <a:t>Bài </a:t>
            </a:r>
            <a:r>
              <a:rPr lang="en-US" sz="3600" dirty="0">
                <a:solidFill>
                  <a:srgbClr val="C00000"/>
                </a:solidFill>
                <a:latin typeface="UTM Cookies" panose="02040603050506020204" pitchFamily="18" charset="0"/>
              </a:rPr>
              <a:t>8</a:t>
            </a:r>
            <a:r>
              <a:rPr lang="vi-VN" sz="3600" dirty="0">
                <a:solidFill>
                  <a:srgbClr val="C00000"/>
                </a:solidFill>
                <a:latin typeface="UTM Cookies" panose="02040603050506020204" pitchFamily="18" charset="0"/>
              </a:rPr>
              <a:t>:</a:t>
            </a:r>
            <a:r>
              <a:rPr lang="en-US" sz="3600" dirty="0">
                <a:solidFill>
                  <a:srgbClr val="C00000"/>
                </a:solidFill>
                <a:latin typeface="UTM Cookies" panose="02040603050506020204" pitchFamily="18" charset="0"/>
              </a:rPr>
              <a:t> </a:t>
            </a:r>
            <a:r>
              <a:rPr lang="en-US" sz="3600" dirty="0" err="1">
                <a:solidFill>
                  <a:srgbClr val="C00000"/>
                </a:solidFill>
                <a:latin typeface="UTM Cookies" panose="02040603050506020204" pitchFamily="18" charset="0"/>
              </a:rPr>
              <a:t>Bầy</a:t>
            </a:r>
            <a:r>
              <a:rPr lang="en-US" sz="3600" dirty="0">
                <a:solidFill>
                  <a:srgbClr val="C00000"/>
                </a:solidFill>
                <a:latin typeface="UTM Cookies" panose="02040603050506020204" pitchFamily="18" charset="0"/>
              </a:rPr>
              <a:t> </a:t>
            </a:r>
            <a:r>
              <a:rPr lang="en-US" sz="3600" dirty="0" err="1">
                <a:solidFill>
                  <a:srgbClr val="C00000"/>
                </a:solidFill>
                <a:latin typeface="UTM Cookies" panose="02040603050506020204" pitchFamily="18" charset="0"/>
              </a:rPr>
              <a:t>voi</a:t>
            </a:r>
            <a:r>
              <a:rPr lang="en-US" sz="3600" dirty="0">
                <a:solidFill>
                  <a:srgbClr val="C00000"/>
                </a:solidFill>
                <a:latin typeface="UTM Cookies" panose="02040603050506020204" pitchFamily="18" charset="0"/>
              </a:rPr>
              <a:t> </a:t>
            </a:r>
            <a:r>
              <a:rPr lang="en-US" sz="3600" dirty="0" err="1">
                <a:solidFill>
                  <a:srgbClr val="C00000"/>
                </a:solidFill>
                <a:latin typeface="UTM Cookies" panose="02040603050506020204" pitchFamily="18" charset="0"/>
              </a:rPr>
              <a:t>rừng</a:t>
            </a:r>
            <a:r>
              <a:rPr lang="en-US" sz="3600" dirty="0">
                <a:solidFill>
                  <a:srgbClr val="C00000"/>
                </a:solidFill>
                <a:latin typeface="UTM Cookies" panose="02040603050506020204" pitchFamily="18" charset="0"/>
              </a:rPr>
              <a:t> </a:t>
            </a:r>
            <a:r>
              <a:rPr lang="en-US" sz="3600" dirty="0" err="1">
                <a:solidFill>
                  <a:srgbClr val="C00000"/>
                </a:solidFill>
                <a:latin typeface="UTM Cookies" panose="02040603050506020204" pitchFamily="18" charset="0"/>
              </a:rPr>
              <a:t>Trường</a:t>
            </a:r>
            <a:r>
              <a:rPr lang="en-US" sz="3600" dirty="0">
                <a:solidFill>
                  <a:srgbClr val="C00000"/>
                </a:solidFill>
                <a:latin typeface="UTM Cookies" panose="02040603050506020204" pitchFamily="18" charset="0"/>
              </a:rPr>
              <a:t> </a:t>
            </a:r>
            <a:r>
              <a:rPr lang="en-US" sz="3600" dirty="0" err="1">
                <a:solidFill>
                  <a:srgbClr val="C00000"/>
                </a:solidFill>
                <a:latin typeface="UTM Cookies" panose="02040603050506020204" pitchFamily="18" charset="0"/>
              </a:rPr>
              <a:t>Sơn</a:t>
            </a:r>
            <a:endParaRPr lang="en-US" sz="3600" dirty="0">
              <a:solidFill>
                <a:srgbClr val="C00000"/>
              </a:solidFill>
              <a:latin typeface="UTM Cookies" panose="02040603050506020204" pitchFamily="18" charset="0"/>
            </a:endParaRPr>
          </a:p>
        </p:txBody>
      </p:sp>
    </p:spTree>
    <p:extLst>
      <p:ext uri="{BB962C8B-B14F-4D97-AF65-F5344CB8AC3E}">
        <p14:creationId xmlns:p14="http://schemas.microsoft.com/office/powerpoint/2010/main" val="2948133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室内, 物体&#10;&#10;描述已自动生成">
            <a:extLst>
              <a:ext uri="{FF2B5EF4-FFF2-40B4-BE49-F238E27FC236}">
                <a16:creationId xmlns:a16="http://schemas.microsoft.com/office/drawing/2014/main" id="{76DE78DD-ADEF-4012-809E-66E68885B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8431" y="-588398"/>
            <a:ext cx="10097970" cy="7144573"/>
          </a:xfrm>
          <a:prstGeom prst="rect">
            <a:avLst/>
          </a:prstGeom>
        </p:spPr>
      </p:pic>
      <p:pic>
        <p:nvPicPr>
          <p:cNvPr id="5" name="PA_图片 3">
            <a:extLst>
              <a:ext uri="{FF2B5EF4-FFF2-40B4-BE49-F238E27FC236}">
                <a16:creationId xmlns:a16="http://schemas.microsoft.com/office/drawing/2014/main" id="{5B74BE9E-C78D-4DEC-B03F-FC27DD50910A}"/>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pic>
        <p:nvPicPr>
          <p:cNvPr id="6"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4745" y="823985"/>
            <a:ext cx="4123385" cy="6034015"/>
          </a:xfrm>
          <a:prstGeom prst="rect">
            <a:avLst/>
          </a:prstGeom>
        </p:spPr>
      </p:pic>
      <p:sp>
        <p:nvSpPr>
          <p:cNvPr id="7" name="Rounded Rectangle 6"/>
          <p:cNvSpPr/>
          <p:nvPr/>
        </p:nvSpPr>
        <p:spPr>
          <a:xfrm>
            <a:off x="3963952" y="1148308"/>
            <a:ext cx="4679985" cy="63001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p:cNvSpPr txBox="1"/>
          <p:nvPr/>
        </p:nvSpPr>
        <p:spPr>
          <a:xfrm>
            <a:off x="4835298" y="2040971"/>
            <a:ext cx="422471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a:t>
            </a: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rường</a:t>
            </a:r>
            <a:r>
              <a:rPr kumimoji="0" lang="en-US" sz="54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5192486" y="2804461"/>
            <a:ext cx="43216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x</a:t>
            </a:r>
            <a:r>
              <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ứ </a:t>
            </a:r>
            <a:r>
              <a:rPr kumimoji="0" lang="en-US" sz="54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sở</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p:cNvSpPr txBox="1"/>
          <p:nvPr/>
        </p:nvSpPr>
        <p:spPr>
          <a:xfrm>
            <a:off x="5192486" y="3727791"/>
            <a:ext cx="405756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rống</a:t>
            </a:r>
            <a:endParaRPr kumimoji="0" lang="en-US" sz="5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81260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3"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5347E80-EF31-7026-EE2E-B219FDF42623}"/>
              </a:ext>
            </a:extLst>
          </p:cNvPr>
          <p:cNvGrpSpPr/>
          <p:nvPr/>
        </p:nvGrpSpPr>
        <p:grpSpPr>
          <a:xfrm>
            <a:off x="24770" y="57055"/>
            <a:ext cx="3575680" cy="583943"/>
            <a:chOff x="2834085" y="693065"/>
            <a:chExt cx="6930511" cy="679171"/>
          </a:xfrm>
        </p:grpSpPr>
        <p:sp>
          <p:nvSpPr>
            <p:cNvPr id="4" name="Rounded Rectangle 15">
              <a:extLst>
                <a:ext uri="{FF2B5EF4-FFF2-40B4-BE49-F238E27FC236}">
                  <a16:creationId xmlns:a16="http://schemas.microsoft.com/office/drawing/2014/main" id="{87C22E44-3C5D-8709-CDB7-47BF3DE9DF67}"/>
                </a:ext>
              </a:extLst>
            </p:cNvPr>
            <p:cNvSpPr/>
            <p:nvPr/>
          </p:nvSpPr>
          <p:spPr>
            <a:xfrm>
              <a:off x="3435632" y="693066"/>
              <a:ext cx="6328964" cy="679170"/>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Cùng</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chia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đoạn</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6" name="Picture 5">
              <a:extLst>
                <a:ext uri="{FF2B5EF4-FFF2-40B4-BE49-F238E27FC236}">
                  <a16:creationId xmlns:a16="http://schemas.microsoft.com/office/drawing/2014/main" id="{996939AB-913D-5DEF-576E-76BCB8201835}"/>
                </a:ext>
              </a:extLst>
            </p:cNvPr>
            <p:cNvPicPr>
              <a:picLocks noChangeAspect="1"/>
            </p:cNvPicPr>
            <p:nvPr/>
          </p:nvPicPr>
          <p:blipFill>
            <a:blip r:embed="rId4"/>
            <a:stretch>
              <a:fillRect/>
            </a:stretch>
          </p:blipFill>
          <p:spPr>
            <a:xfrm rot="16200000">
              <a:off x="3075675" y="451475"/>
              <a:ext cx="629993" cy="1113173"/>
            </a:xfrm>
            <a:prstGeom prst="rect">
              <a:avLst/>
            </a:prstGeom>
          </p:spPr>
        </p:pic>
      </p:grpSp>
      <p:grpSp>
        <p:nvGrpSpPr>
          <p:cNvPr id="7" name="Group 6">
            <a:extLst>
              <a:ext uri="{FF2B5EF4-FFF2-40B4-BE49-F238E27FC236}">
                <a16:creationId xmlns:a16="http://schemas.microsoft.com/office/drawing/2014/main" id="{DD54A9A5-82B5-B4C1-AD49-4804AD475BBC}"/>
              </a:ext>
            </a:extLst>
          </p:cNvPr>
          <p:cNvGrpSpPr/>
          <p:nvPr/>
        </p:nvGrpSpPr>
        <p:grpSpPr>
          <a:xfrm>
            <a:off x="151419" y="640999"/>
            <a:ext cx="11613861" cy="2153002"/>
            <a:chOff x="961241" y="2446706"/>
            <a:chExt cx="2203200" cy="1459978"/>
          </a:xfrm>
        </p:grpSpPr>
        <p:sp>
          <p:nvSpPr>
            <p:cNvPr id="8" name="Rectangle 7">
              <a:extLst>
                <a:ext uri="{FF2B5EF4-FFF2-40B4-BE49-F238E27FC236}">
                  <a16:creationId xmlns:a16="http://schemas.microsoft.com/office/drawing/2014/main" id="{821A786A-A81F-D7B3-3C79-2DE40226B5B9}"/>
                </a:ext>
              </a:extLst>
            </p:cNvPr>
            <p:cNvSpPr/>
            <p:nvPr/>
          </p:nvSpPr>
          <p:spPr>
            <a:xfrm>
              <a:off x="984720" y="2607489"/>
              <a:ext cx="2179721" cy="129919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9" name="Oval 8">
              <a:extLst>
                <a:ext uri="{FF2B5EF4-FFF2-40B4-BE49-F238E27FC236}">
                  <a16:creationId xmlns:a16="http://schemas.microsoft.com/office/drawing/2014/main" id="{97B81AFB-9EE5-EF52-A119-1C6C4A341C2A}"/>
                </a:ext>
              </a:extLst>
            </p:cNvPr>
            <p:cNvSpPr/>
            <p:nvPr/>
          </p:nvSpPr>
          <p:spPr>
            <a:xfrm>
              <a:off x="961241" y="2446706"/>
              <a:ext cx="6627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grpSp>
      <p:grpSp>
        <p:nvGrpSpPr>
          <p:cNvPr id="10" name="Group 9">
            <a:extLst>
              <a:ext uri="{FF2B5EF4-FFF2-40B4-BE49-F238E27FC236}">
                <a16:creationId xmlns:a16="http://schemas.microsoft.com/office/drawing/2014/main" id="{0542DB41-8009-612C-F8DA-674DD9608A8F}"/>
              </a:ext>
            </a:extLst>
          </p:cNvPr>
          <p:cNvGrpSpPr/>
          <p:nvPr/>
        </p:nvGrpSpPr>
        <p:grpSpPr>
          <a:xfrm>
            <a:off x="169486" y="2785710"/>
            <a:ext cx="11831032" cy="2174713"/>
            <a:chOff x="961241" y="2607489"/>
            <a:chExt cx="2203200" cy="852153"/>
          </a:xfrm>
        </p:grpSpPr>
        <p:sp>
          <p:nvSpPr>
            <p:cNvPr id="11" name="Rectangle 10">
              <a:extLst>
                <a:ext uri="{FF2B5EF4-FFF2-40B4-BE49-F238E27FC236}">
                  <a16:creationId xmlns:a16="http://schemas.microsoft.com/office/drawing/2014/main" id="{324BDFEA-0E93-8712-1D07-88FD3EF48DD6}"/>
                </a:ext>
              </a:extLst>
            </p:cNvPr>
            <p:cNvSpPr/>
            <p:nvPr/>
          </p:nvSpPr>
          <p:spPr>
            <a:xfrm>
              <a:off x="984720" y="2607489"/>
              <a:ext cx="2179721" cy="852153"/>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12" name="Oval 11">
              <a:extLst>
                <a:ext uri="{FF2B5EF4-FFF2-40B4-BE49-F238E27FC236}">
                  <a16:creationId xmlns:a16="http://schemas.microsoft.com/office/drawing/2014/main" id="{2F8F8C78-C427-1439-5651-77554A0C3DD5}"/>
                </a:ext>
              </a:extLst>
            </p:cNvPr>
            <p:cNvSpPr/>
            <p:nvPr/>
          </p:nvSpPr>
          <p:spPr>
            <a:xfrm>
              <a:off x="961241" y="2607489"/>
              <a:ext cx="66274" cy="148475"/>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grpSp>
      <p:grpSp>
        <p:nvGrpSpPr>
          <p:cNvPr id="13" name="Group 12">
            <a:extLst>
              <a:ext uri="{FF2B5EF4-FFF2-40B4-BE49-F238E27FC236}">
                <a16:creationId xmlns:a16="http://schemas.microsoft.com/office/drawing/2014/main" id="{A6A3407D-719B-11BF-9BBA-0A74AA0A0BFA}"/>
              </a:ext>
            </a:extLst>
          </p:cNvPr>
          <p:cNvGrpSpPr/>
          <p:nvPr/>
        </p:nvGrpSpPr>
        <p:grpSpPr>
          <a:xfrm>
            <a:off x="151419" y="5028450"/>
            <a:ext cx="11921173" cy="1222912"/>
            <a:chOff x="961241" y="2607488"/>
            <a:chExt cx="2203200" cy="1496410"/>
          </a:xfrm>
        </p:grpSpPr>
        <p:sp>
          <p:nvSpPr>
            <p:cNvPr id="14" name="Rectangle 13">
              <a:extLst>
                <a:ext uri="{FF2B5EF4-FFF2-40B4-BE49-F238E27FC236}">
                  <a16:creationId xmlns:a16="http://schemas.microsoft.com/office/drawing/2014/main" id="{38AFE0D6-A300-499A-8220-1D22BD828DF1}"/>
                </a:ext>
              </a:extLst>
            </p:cNvPr>
            <p:cNvSpPr/>
            <p:nvPr/>
          </p:nvSpPr>
          <p:spPr>
            <a:xfrm>
              <a:off x="984720" y="2607488"/>
              <a:ext cx="2179721" cy="1496410"/>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18" name="Oval 17">
              <a:extLst>
                <a:ext uri="{FF2B5EF4-FFF2-40B4-BE49-F238E27FC236}">
                  <a16:creationId xmlns:a16="http://schemas.microsoft.com/office/drawing/2014/main" id="{74884F9B-A3D3-A905-E0CB-D3AAA60E5AA4}"/>
                </a:ext>
              </a:extLst>
            </p:cNvPr>
            <p:cNvSpPr/>
            <p:nvPr/>
          </p:nvSpPr>
          <p:spPr>
            <a:xfrm>
              <a:off x="961241" y="2607489"/>
              <a:ext cx="66274" cy="483911"/>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grpSp>
      <p:sp>
        <p:nvSpPr>
          <p:cNvPr id="15" name="Rectangle 14">
            <a:extLst>
              <a:ext uri="{FF2B5EF4-FFF2-40B4-BE49-F238E27FC236}">
                <a16:creationId xmlns:a16="http://schemas.microsoft.com/office/drawing/2014/main" id="{55361D1A-1C54-9889-FF71-43C250A94AC4}"/>
              </a:ext>
            </a:extLst>
          </p:cNvPr>
          <p:cNvSpPr/>
          <p:nvPr/>
        </p:nvSpPr>
        <p:spPr>
          <a:xfrm>
            <a:off x="335128" y="921881"/>
            <a:ext cx="11237112" cy="6370975"/>
          </a:xfrm>
          <a:prstGeom prst="rect">
            <a:avLst/>
          </a:prstGeom>
        </p:spPr>
        <p:txBody>
          <a:bodyPr wrap="square">
            <a:spAutoFit/>
          </a:bodyPr>
          <a:lstStyle/>
          <a:p>
            <a:pPr algn="just"/>
            <a:r>
              <a:rPr lang="vi-VN"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algn="just"/>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p>
          <a:p>
            <a:pPr algn="just"/>
            <a:r>
              <a:rPr 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algn="r"/>
            <a:br>
              <a:rPr lang="vi-VN" sz="2400" dirty="0">
                <a:solidFill>
                  <a:srgbClr val="000000"/>
                </a:solidFill>
                <a:latin typeface="OpenSans"/>
              </a:rPr>
            </a:br>
            <a:r>
              <a:rPr lang="vi-VN" sz="2400" dirty="0">
                <a:latin typeface="Arial-Rounded" panose="020B0500000000000000" pitchFamily="34" charset="0"/>
                <a:ea typeface="Arial-Rounded" panose="020B0500000000000000" pitchFamily="34" charset="0"/>
                <a:cs typeface="Arial-Rounded" panose="020B0500000000000000" pitchFamily="34" charset="0"/>
              </a:rPr>
              <a:t> (Theo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Hùng</a:t>
            </a:r>
            <a:r>
              <a:rPr lang="vi-VN" sz="2400" dirty="0">
                <a:latin typeface="Arial-Rounded" panose="020B0500000000000000" pitchFamily="34" charset="0"/>
                <a:ea typeface="Arial-Rounded" panose="020B0500000000000000" pitchFamily="34" charset="0"/>
                <a:cs typeface="Arial-Rounded" panose="020B0500000000000000" pitchFamily="34" charset="0"/>
              </a:rPr>
              <a:t>)</a:t>
            </a:r>
          </a:p>
          <a:p>
            <a:pPr lvl="0" algn="just"/>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72389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3643231" y="358566"/>
            <a:ext cx="3751868" cy="886120"/>
            <a:chOff x="7876269" y="104148"/>
            <a:chExt cx="3751868" cy="886120"/>
          </a:xfrm>
        </p:grpSpPr>
        <p:sp>
          <p:nvSpPr>
            <p:cNvPr id="27" name="Rectangle: Rounded Corners 43">
              <a:extLst>
                <a:ext uri="{FF2B5EF4-FFF2-40B4-BE49-F238E27FC236}">
                  <a16:creationId xmlns:a16="http://schemas.microsoft.com/office/drawing/2014/main" id="{9D645240-D005-4810-AC9C-C05A048A4394}"/>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a typeface="+mn-ea"/>
                <a:cs typeface="+mn-cs"/>
              </a:endParaRPr>
            </a:p>
          </p:txBody>
        </p:sp>
        <p:sp>
          <p:nvSpPr>
            <p:cNvPr id="28" name="Rectangle 27"/>
            <p:cNvSpPr/>
            <p:nvPr/>
          </p:nvSpPr>
          <p:spPr>
            <a:xfrm>
              <a:off x="8135833" y="157502"/>
              <a:ext cx="3206327"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Giải</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nghĩa</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từ</a:t>
              </a:r>
              <a:endParaRPr kumimoji="0" lang="zh-CN" altLang="en-US"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endParaRPr>
            </a:p>
          </p:txBody>
        </p:sp>
      </p:grpSp>
      <p:pic>
        <p:nvPicPr>
          <p:cNvPr id="32" name="PA_库_图片 6"/>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flipH="1">
            <a:off x="4031136" y="1266758"/>
            <a:ext cx="6727927" cy="5238489"/>
          </a:xfrm>
          <a:prstGeom prst="rect">
            <a:avLst/>
          </a:prstGeom>
          <a:ln>
            <a:noFill/>
          </a:ln>
          <a:extLst>
            <a:ext uri="{91240B29-F687-4F45-9708-019B960494DF}">
              <a14:hiddenLine xmlns:a14="http://schemas.microsoft.com/office/drawing/2010/main">
                <a:solidFill>
                  <a:srgbClr val="FF0000"/>
                </a:solidFill>
              </a14:hiddenLine>
            </a:ext>
          </a:extLst>
        </p:spPr>
      </p:pic>
      <p:sp>
        <p:nvSpPr>
          <p:cNvPr id="33" name="Rectangle 32"/>
          <p:cNvSpPr/>
          <p:nvPr/>
        </p:nvSpPr>
        <p:spPr>
          <a:xfrm>
            <a:off x="5621392" y="2895133"/>
            <a:ext cx="4351283" cy="1938992"/>
          </a:xfrm>
          <a:prstGeom prst="rect">
            <a:avLst/>
          </a:prstGeom>
        </p:spPr>
        <p:txBody>
          <a:bodyPr wrap="square">
            <a:spAutoFit/>
          </a:bodyPr>
          <a:lstStyle/>
          <a:p>
            <a:pPr lvl="0" algn="just">
              <a:defRPr/>
            </a:pP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Tầng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tầng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a:latin typeface="Arial-Rounded" panose="020B0500000000000000" pitchFamily="34" charset="0"/>
                <a:ea typeface="Arial-Rounded" panose="020B0500000000000000" pitchFamily="34" charset="0"/>
                <a:cs typeface="Arial-Rounded" panose="020B0500000000000000" pitchFamily="34" charset="0"/>
              </a:rPr>
              <a:t>(</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cây</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mọc</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rậm</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rạp</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cây</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cao</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cây</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thấp</a:t>
            </a:r>
            <a:r>
              <a:rPr lang="en-US" sz="40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descr="A picture containing icon&#10;&#10;Description automatically generated">
            <a:extLst>
              <a:ext uri="{FF2B5EF4-FFF2-40B4-BE49-F238E27FC236}">
                <a16:creationId xmlns:a16="http://schemas.microsoft.com/office/drawing/2014/main" id="{9D30B6BF-48BA-4097-A75C-C5104401C52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74692" y="1839374"/>
            <a:ext cx="3751868" cy="3751868"/>
          </a:xfrm>
          <a:prstGeom prst="rect">
            <a:avLst/>
          </a:prstGeom>
        </p:spPr>
      </p:pic>
    </p:spTree>
    <p:extLst>
      <p:ext uri="{BB962C8B-B14F-4D97-AF65-F5344CB8AC3E}">
        <p14:creationId xmlns:p14="http://schemas.microsoft.com/office/powerpoint/2010/main" val="402809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1250" fill="hold"/>
                                        <p:tgtEl>
                                          <p:spTgt spid="33"/>
                                        </p:tgtEl>
                                        <p:attrNameLst>
                                          <p:attrName>ppt_w</p:attrName>
                                        </p:attrNameLst>
                                      </p:cBhvr>
                                      <p:tavLst>
                                        <p:tav tm="0">
                                          <p:val>
                                            <p:fltVal val="0"/>
                                          </p:val>
                                        </p:tav>
                                        <p:tav tm="100000">
                                          <p:val>
                                            <p:strVal val="#ppt_w"/>
                                          </p:val>
                                        </p:tav>
                                      </p:tavLst>
                                    </p:anim>
                                    <p:anim calcmode="lin" valueType="num">
                                      <p:cBhvr>
                                        <p:cTn id="13" dur="1250" fill="hold"/>
                                        <p:tgtEl>
                                          <p:spTgt spid="33"/>
                                        </p:tgtEl>
                                        <p:attrNameLst>
                                          <p:attrName>ppt_h</p:attrName>
                                        </p:attrNameLst>
                                      </p:cBhvr>
                                      <p:tavLst>
                                        <p:tav tm="0">
                                          <p:val>
                                            <p:fltVal val="0"/>
                                          </p:val>
                                        </p:tav>
                                        <p:tav tm="100000">
                                          <p:val>
                                            <p:strVal val="#ppt_h"/>
                                          </p:val>
                                        </p:tav>
                                      </p:tavLst>
                                    </p:anim>
                                    <p:animEffect transition="in" filter="fade">
                                      <p:cBhvr>
                                        <p:cTn id="14" dur="125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3485010" y="377001"/>
            <a:ext cx="3751868" cy="886120"/>
            <a:chOff x="7876269" y="104148"/>
            <a:chExt cx="3751868" cy="886120"/>
          </a:xfrm>
        </p:grpSpPr>
        <p:sp>
          <p:nvSpPr>
            <p:cNvPr id="27" name="Rectangle: Rounded Corners 43">
              <a:extLst>
                <a:ext uri="{FF2B5EF4-FFF2-40B4-BE49-F238E27FC236}">
                  <a16:creationId xmlns:a16="http://schemas.microsoft.com/office/drawing/2014/main" id="{9D645240-D005-4810-AC9C-C05A048A4394}"/>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a typeface="+mn-ea"/>
                <a:cs typeface="+mn-cs"/>
              </a:endParaRPr>
            </a:p>
          </p:txBody>
        </p:sp>
        <p:sp>
          <p:nvSpPr>
            <p:cNvPr id="28" name="Rectangle 27"/>
            <p:cNvSpPr/>
            <p:nvPr/>
          </p:nvSpPr>
          <p:spPr>
            <a:xfrm>
              <a:off x="8135833" y="157502"/>
              <a:ext cx="3206327"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Giải</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nghĩa</a:t>
              </a:r>
              <a:r>
                <a:rPr kumimoji="0" lang="en-US" altLang="zh-CN"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rPr>
                <a:t> </a:t>
              </a:r>
              <a:r>
                <a:rPr kumimoji="0" lang="en-US" altLang="zh-CN" sz="4400" b="1" i="0" u="none" strike="noStrike" kern="0" cap="none" spc="0" normalizeH="0" baseline="0" noProof="0" dirty="0" err="1">
                  <a:ln>
                    <a:noFill/>
                  </a:ln>
                  <a:solidFill>
                    <a:srgbClr val="000000"/>
                  </a:solidFill>
                  <a:effectLst/>
                  <a:uLnTx/>
                  <a:uFillTx/>
                  <a:latin typeface="Calibri" panose="020F0502020204030204" pitchFamily="34" charset="0"/>
                  <a:ea typeface="inpin heiti" charset="-122"/>
                  <a:cs typeface="Calibri" panose="020F0502020204030204" pitchFamily="34" charset="0"/>
                </a:rPr>
                <a:t>từ</a:t>
              </a:r>
              <a:endParaRPr kumimoji="0" lang="zh-CN" altLang="en-US" sz="4400" b="1" i="0" u="none" strike="noStrike" kern="0" cap="none" spc="0" normalizeH="0" baseline="0" noProof="0" dirty="0">
                <a:ln>
                  <a:noFill/>
                </a:ln>
                <a:solidFill>
                  <a:srgbClr val="000000"/>
                </a:solidFill>
                <a:effectLst/>
                <a:uLnTx/>
                <a:uFillTx/>
                <a:latin typeface="Calibri" panose="020F0502020204030204" pitchFamily="34" charset="0"/>
                <a:ea typeface="inpin heiti" charset="-122"/>
                <a:cs typeface="Calibri" panose="020F0502020204030204" pitchFamily="34" charset="0"/>
              </a:endParaRPr>
            </a:p>
          </p:txBody>
        </p:sp>
      </p:grpSp>
      <p:pic>
        <p:nvPicPr>
          <p:cNvPr id="32" name="PA_库_图片 6"/>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flipH="1">
            <a:off x="4021590" y="976368"/>
            <a:ext cx="7343376" cy="5435928"/>
          </a:xfrm>
          <a:prstGeom prst="rect">
            <a:avLst/>
          </a:prstGeom>
          <a:ln>
            <a:noFill/>
          </a:ln>
          <a:extLst>
            <a:ext uri="{91240B29-F687-4F45-9708-019B960494DF}">
              <a14:hiddenLine xmlns:a14="http://schemas.microsoft.com/office/drawing/2010/main">
                <a:solidFill>
                  <a:srgbClr val="FF0000"/>
                </a:solidFill>
              </a14:hiddenLine>
            </a:ext>
          </a:extLst>
        </p:spPr>
      </p:pic>
      <p:sp>
        <p:nvSpPr>
          <p:cNvPr id="33" name="Rectangle 32"/>
          <p:cNvSpPr/>
          <p:nvPr/>
        </p:nvSpPr>
        <p:spPr>
          <a:xfrm>
            <a:off x="5682490" y="2868212"/>
            <a:ext cx="4862499" cy="1938992"/>
          </a:xfrm>
          <a:prstGeom prst="rect">
            <a:avLst/>
          </a:prstGeom>
        </p:spPr>
        <p:txBody>
          <a:bodyPr wrap="square">
            <a:spAutoFit/>
          </a:bodyPr>
          <a:lstStyle/>
          <a:p>
            <a:pPr lvl="0" algn="ctr">
              <a:defRPr/>
            </a:pP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Rống</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kêu</a:t>
            </a:r>
            <a:r>
              <a:rPr lang="en-US" sz="4000" b="1" dirty="0">
                <a:latin typeface="Arial-Rounded" panose="020B0500000000000000" pitchFamily="34" charset="0"/>
                <a:ea typeface="Arial-Rounded" panose="020B0500000000000000" pitchFamily="34" charset="0"/>
                <a:cs typeface="Arial-Rounded" panose="020B0500000000000000" pitchFamily="34" charset="0"/>
              </a:rPr>
              <a:t> to, vang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kéo</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dài</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thường</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nói</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số</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loài</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thú</a:t>
            </a:r>
            <a:r>
              <a:rPr lang="en-US" sz="40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descr="A picture containing icon&#10;&#10;Description automatically generated">
            <a:extLst>
              <a:ext uri="{FF2B5EF4-FFF2-40B4-BE49-F238E27FC236}">
                <a16:creationId xmlns:a16="http://schemas.microsoft.com/office/drawing/2014/main" id="{B47A6144-C4C5-4EA1-BFE9-0C3DD605D39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74692" y="1839374"/>
            <a:ext cx="3751868" cy="3751868"/>
          </a:xfrm>
          <a:prstGeom prst="rect">
            <a:avLst/>
          </a:prstGeom>
        </p:spPr>
      </p:pic>
    </p:spTree>
    <p:extLst>
      <p:ext uri="{BB962C8B-B14F-4D97-AF65-F5344CB8AC3E}">
        <p14:creationId xmlns:p14="http://schemas.microsoft.com/office/powerpoint/2010/main" val="1985124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1250" fill="hold"/>
                                        <p:tgtEl>
                                          <p:spTgt spid="33"/>
                                        </p:tgtEl>
                                        <p:attrNameLst>
                                          <p:attrName>ppt_w</p:attrName>
                                        </p:attrNameLst>
                                      </p:cBhvr>
                                      <p:tavLst>
                                        <p:tav tm="0">
                                          <p:val>
                                            <p:fltVal val="0"/>
                                          </p:val>
                                        </p:tav>
                                        <p:tav tm="100000">
                                          <p:val>
                                            <p:strVal val="#ppt_w"/>
                                          </p:val>
                                        </p:tav>
                                      </p:tavLst>
                                    </p:anim>
                                    <p:anim calcmode="lin" valueType="num">
                                      <p:cBhvr>
                                        <p:cTn id="13" dur="1250" fill="hold"/>
                                        <p:tgtEl>
                                          <p:spTgt spid="33"/>
                                        </p:tgtEl>
                                        <p:attrNameLst>
                                          <p:attrName>ppt_h</p:attrName>
                                        </p:attrNameLst>
                                      </p:cBhvr>
                                      <p:tavLst>
                                        <p:tav tm="0">
                                          <p:val>
                                            <p:fltVal val="0"/>
                                          </p:val>
                                        </p:tav>
                                        <p:tav tm="100000">
                                          <p:val>
                                            <p:strVal val="#ppt_h"/>
                                          </p:val>
                                        </p:tav>
                                      </p:tavLst>
                                    </p:anim>
                                    <p:animEffect transition="in" filter="fade">
                                      <p:cBhvr>
                                        <p:cTn id="14" dur="125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14" name="Rectangle: Rounded Corners 43">
            <a:extLst>
              <a:ext uri="{FF2B5EF4-FFF2-40B4-BE49-F238E27FC236}">
                <a16:creationId xmlns:a16="http://schemas.microsoft.com/office/drawing/2014/main" id="{9D645240-D005-4810-AC9C-C05A048A4394}"/>
              </a:ext>
            </a:extLst>
          </p:cNvPr>
          <p:cNvSpPr/>
          <p:nvPr/>
        </p:nvSpPr>
        <p:spPr>
          <a:xfrm>
            <a:off x="1475102" y="275289"/>
            <a:ext cx="4044892" cy="576774"/>
          </a:xfrm>
          <a:custGeom>
            <a:avLst/>
            <a:gdLst>
              <a:gd name="connsiteX0" fmla="*/ 0 w 4044892"/>
              <a:gd name="connsiteY0" fmla="*/ 96131 h 576774"/>
              <a:gd name="connsiteX1" fmla="*/ 96131 w 4044892"/>
              <a:gd name="connsiteY1" fmla="*/ 0 h 576774"/>
              <a:gd name="connsiteX2" fmla="*/ 685033 w 4044892"/>
              <a:gd name="connsiteY2" fmla="*/ 0 h 576774"/>
              <a:gd name="connsiteX3" fmla="*/ 1119830 w 4044892"/>
              <a:gd name="connsiteY3" fmla="*/ 0 h 576774"/>
              <a:gd name="connsiteX4" fmla="*/ 1593153 w 4044892"/>
              <a:gd name="connsiteY4" fmla="*/ 0 h 576774"/>
              <a:gd name="connsiteX5" fmla="*/ 2027950 w 4044892"/>
              <a:gd name="connsiteY5" fmla="*/ 0 h 576774"/>
              <a:gd name="connsiteX6" fmla="*/ 2501273 w 4044892"/>
              <a:gd name="connsiteY6" fmla="*/ 0 h 576774"/>
              <a:gd name="connsiteX7" fmla="*/ 3090175 w 4044892"/>
              <a:gd name="connsiteY7" fmla="*/ 0 h 576774"/>
              <a:gd name="connsiteX8" fmla="*/ 3948761 w 4044892"/>
              <a:gd name="connsiteY8" fmla="*/ 0 h 576774"/>
              <a:gd name="connsiteX9" fmla="*/ 4044892 w 4044892"/>
              <a:gd name="connsiteY9" fmla="*/ 96131 h 576774"/>
              <a:gd name="connsiteX10" fmla="*/ 4044892 w 4044892"/>
              <a:gd name="connsiteY10" fmla="*/ 480643 h 576774"/>
              <a:gd name="connsiteX11" fmla="*/ 3948761 w 4044892"/>
              <a:gd name="connsiteY11" fmla="*/ 576774 h 576774"/>
              <a:gd name="connsiteX12" fmla="*/ 3359859 w 4044892"/>
              <a:gd name="connsiteY12" fmla="*/ 576774 h 576774"/>
              <a:gd name="connsiteX13" fmla="*/ 2886536 w 4044892"/>
              <a:gd name="connsiteY13" fmla="*/ 576774 h 576774"/>
              <a:gd name="connsiteX14" fmla="*/ 2413213 w 4044892"/>
              <a:gd name="connsiteY14" fmla="*/ 576774 h 576774"/>
              <a:gd name="connsiteX15" fmla="*/ 1785784 w 4044892"/>
              <a:gd name="connsiteY15" fmla="*/ 576774 h 576774"/>
              <a:gd name="connsiteX16" fmla="*/ 1196882 w 4044892"/>
              <a:gd name="connsiteY16" fmla="*/ 576774 h 576774"/>
              <a:gd name="connsiteX17" fmla="*/ 762086 w 4044892"/>
              <a:gd name="connsiteY17" fmla="*/ 576774 h 576774"/>
              <a:gd name="connsiteX18" fmla="*/ 96131 w 4044892"/>
              <a:gd name="connsiteY18" fmla="*/ 576774 h 576774"/>
              <a:gd name="connsiteX19" fmla="*/ 0 w 4044892"/>
              <a:gd name="connsiteY19" fmla="*/ 480643 h 576774"/>
              <a:gd name="connsiteX20" fmla="*/ 0 w 4044892"/>
              <a:gd name="connsiteY20"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4892" h="576774" fill="none" extrusionOk="0">
                <a:moveTo>
                  <a:pt x="0" y="96131"/>
                </a:moveTo>
                <a:cubicBezTo>
                  <a:pt x="-8140" y="56073"/>
                  <a:pt x="45648" y="3238"/>
                  <a:pt x="96131" y="0"/>
                </a:cubicBezTo>
                <a:cubicBezTo>
                  <a:pt x="257167" y="-59121"/>
                  <a:pt x="527064" y="46424"/>
                  <a:pt x="685033" y="0"/>
                </a:cubicBezTo>
                <a:cubicBezTo>
                  <a:pt x="843002" y="-46424"/>
                  <a:pt x="1006457" y="33224"/>
                  <a:pt x="1119830" y="0"/>
                </a:cubicBezTo>
                <a:cubicBezTo>
                  <a:pt x="1233203" y="-33224"/>
                  <a:pt x="1442782" y="31254"/>
                  <a:pt x="1593153" y="0"/>
                </a:cubicBezTo>
                <a:cubicBezTo>
                  <a:pt x="1743524" y="-31254"/>
                  <a:pt x="1911854" y="47879"/>
                  <a:pt x="2027950" y="0"/>
                </a:cubicBezTo>
                <a:cubicBezTo>
                  <a:pt x="2144046" y="-47879"/>
                  <a:pt x="2314085" y="22"/>
                  <a:pt x="2501273" y="0"/>
                </a:cubicBezTo>
                <a:cubicBezTo>
                  <a:pt x="2688461" y="-22"/>
                  <a:pt x="2941582" y="35268"/>
                  <a:pt x="3090175" y="0"/>
                </a:cubicBezTo>
                <a:cubicBezTo>
                  <a:pt x="3238768" y="-35268"/>
                  <a:pt x="3772374" y="52776"/>
                  <a:pt x="3948761" y="0"/>
                </a:cubicBezTo>
                <a:cubicBezTo>
                  <a:pt x="4014076" y="-8713"/>
                  <a:pt x="4053554" y="37132"/>
                  <a:pt x="4044892" y="96131"/>
                </a:cubicBezTo>
                <a:cubicBezTo>
                  <a:pt x="4045443" y="181108"/>
                  <a:pt x="4023553" y="371448"/>
                  <a:pt x="4044892" y="480643"/>
                </a:cubicBezTo>
                <a:cubicBezTo>
                  <a:pt x="4059324" y="540218"/>
                  <a:pt x="4010006" y="576508"/>
                  <a:pt x="3948761" y="576774"/>
                </a:cubicBezTo>
                <a:cubicBezTo>
                  <a:pt x="3782526" y="577013"/>
                  <a:pt x="3653256" y="507733"/>
                  <a:pt x="3359859" y="576774"/>
                </a:cubicBezTo>
                <a:cubicBezTo>
                  <a:pt x="3066462" y="645815"/>
                  <a:pt x="3022359" y="543505"/>
                  <a:pt x="2886536" y="576774"/>
                </a:cubicBezTo>
                <a:cubicBezTo>
                  <a:pt x="2750713" y="610043"/>
                  <a:pt x="2606009" y="524039"/>
                  <a:pt x="2413213" y="576774"/>
                </a:cubicBezTo>
                <a:cubicBezTo>
                  <a:pt x="2220417" y="629509"/>
                  <a:pt x="2008452" y="558115"/>
                  <a:pt x="1785784" y="576774"/>
                </a:cubicBezTo>
                <a:cubicBezTo>
                  <a:pt x="1563116" y="595433"/>
                  <a:pt x="1356913" y="530015"/>
                  <a:pt x="1196882" y="576774"/>
                </a:cubicBezTo>
                <a:cubicBezTo>
                  <a:pt x="1036851" y="623533"/>
                  <a:pt x="939543" y="567185"/>
                  <a:pt x="762086" y="576774"/>
                </a:cubicBezTo>
                <a:cubicBezTo>
                  <a:pt x="584629" y="586363"/>
                  <a:pt x="260967" y="550831"/>
                  <a:pt x="96131" y="576774"/>
                </a:cubicBezTo>
                <a:cubicBezTo>
                  <a:pt x="45538" y="586342"/>
                  <a:pt x="2514" y="547905"/>
                  <a:pt x="0" y="480643"/>
                </a:cubicBezTo>
                <a:cubicBezTo>
                  <a:pt x="-4920" y="352455"/>
                  <a:pt x="37080" y="253474"/>
                  <a:pt x="0" y="96131"/>
                </a:cubicBezTo>
                <a:close/>
              </a:path>
              <a:path w="4044892" h="576774" stroke="0" extrusionOk="0">
                <a:moveTo>
                  <a:pt x="0" y="96131"/>
                </a:moveTo>
                <a:cubicBezTo>
                  <a:pt x="-10612" y="39904"/>
                  <a:pt x="48631" y="4257"/>
                  <a:pt x="96131" y="0"/>
                </a:cubicBezTo>
                <a:cubicBezTo>
                  <a:pt x="318512" y="-49139"/>
                  <a:pt x="391106" y="13158"/>
                  <a:pt x="685033" y="0"/>
                </a:cubicBezTo>
                <a:cubicBezTo>
                  <a:pt x="978960" y="-13158"/>
                  <a:pt x="999142" y="6882"/>
                  <a:pt x="1273935" y="0"/>
                </a:cubicBezTo>
                <a:cubicBezTo>
                  <a:pt x="1548728" y="-6882"/>
                  <a:pt x="1628503" y="58843"/>
                  <a:pt x="1862837" y="0"/>
                </a:cubicBezTo>
                <a:cubicBezTo>
                  <a:pt x="2097171" y="-58843"/>
                  <a:pt x="2364469" y="4375"/>
                  <a:pt x="2490265" y="0"/>
                </a:cubicBezTo>
                <a:cubicBezTo>
                  <a:pt x="2616061" y="-4375"/>
                  <a:pt x="2830087" y="4510"/>
                  <a:pt x="2963588" y="0"/>
                </a:cubicBezTo>
                <a:cubicBezTo>
                  <a:pt x="3097089" y="-4510"/>
                  <a:pt x="3742808" y="9331"/>
                  <a:pt x="3948761" y="0"/>
                </a:cubicBezTo>
                <a:cubicBezTo>
                  <a:pt x="4003916" y="421"/>
                  <a:pt x="4036784" y="39015"/>
                  <a:pt x="4044892" y="96131"/>
                </a:cubicBezTo>
                <a:cubicBezTo>
                  <a:pt x="4066604" y="278004"/>
                  <a:pt x="3999698" y="389016"/>
                  <a:pt x="4044892" y="480643"/>
                </a:cubicBezTo>
                <a:cubicBezTo>
                  <a:pt x="4049369" y="545122"/>
                  <a:pt x="4005314" y="579243"/>
                  <a:pt x="3948761" y="576774"/>
                </a:cubicBezTo>
                <a:cubicBezTo>
                  <a:pt x="3737471" y="586636"/>
                  <a:pt x="3511493" y="516646"/>
                  <a:pt x="3359859" y="576774"/>
                </a:cubicBezTo>
                <a:cubicBezTo>
                  <a:pt x="3208225" y="636902"/>
                  <a:pt x="3054343" y="520388"/>
                  <a:pt x="2886536" y="576774"/>
                </a:cubicBezTo>
                <a:cubicBezTo>
                  <a:pt x="2718729" y="633160"/>
                  <a:pt x="2627006" y="554904"/>
                  <a:pt x="2413213" y="576774"/>
                </a:cubicBezTo>
                <a:cubicBezTo>
                  <a:pt x="2199420" y="598644"/>
                  <a:pt x="2033147" y="543484"/>
                  <a:pt x="1785784" y="576774"/>
                </a:cubicBezTo>
                <a:cubicBezTo>
                  <a:pt x="1538421" y="610064"/>
                  <a:pt x="1343410" y="548757"/>
                  <a:pt x="1158356" y="576774"/>
                </a:cubicBezTo>
                <a:cubicBezTo>
                  <a:pt x="973302" y="604791"/>
                  <a:pt x="793803" y="521794"/>
                  <a:pt x="646507" y="576774"/>
                </a:cubicBezTo>
                <a:cubicBezTo>
                  <a:pt x="499211" y="631754"/>
                  <a:pt x="355638" y="515836"/>
                  <a:pt x="96131" y="576774"/>
                </a:cubicBezTo>
                <a:cubicBezTo>
                  <a:pt x="50912" y="572759"/>
                  <a:pt x="-732" y="521899"/>
                  <a:pt x="0" y="480643"/>
                </a:cubicBezTo>
                <a:cubicBezTo>
                  <a:pt x="-15916" y="303527"/>
                  <a:pt x="26835" y="281731"/>
                  <a:pt x="0" y="96131"/>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517258" y="236386"/>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p:cNvSpPr/>
          <p:nvPr/>
        </p:nvSpPr>
        <p:spPr>
          <a:xfrm>
            <a:off x="152901" y="1451861"/>
            <a:ext cx="5599812" cy="2610843"/>
          </a:xfrm>
          <a:prstGeom prst="rect">
            <a:avLst/>
          </a:prstGeom>
          <a:solidFill>
            <a:schemeClr val="lt1">
              <a:alpha val="92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Yêu</a:t>
            </a:r>
            <a:r>
              <a:rPr kumimoji="0" lang="zh-CN" altLang="en-US" sz="2800" b="1" i="0" u="none" strike="noStrike" kern="1200" cap="none" spc="0" normalizeH="0" baseline="0" noProof="0" dirty="0">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cầu</a:t>
            </a:r>
            <a:endParaRPr kumimoji="0" lang="zh-CN" altLang="en-US" sz="2800" b="1" i="0" u="none" strike="noStrike" kern="1200" cap="none" spc="0" normalizeH="0" baseline="0" noProof="0" dirty="0">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Phân</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công</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đọc</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theo</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đoạn</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Tất</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cả</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thành</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viên</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đều</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đọc</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Giải</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nghĩa</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từ</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cùng</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nhau</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8" name="Picture 17"/>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0674" y="236386"/>
            <a:ext cx="614857" cy="686352"/>
          </a:xfrm>
          <a:prstGeom prst="rect">
            <a:avLst/>
          </a:prstGeom>
        </p:spPr>
      </p:pic>
      <p:grpSp>
        <p:nvGrpSpPr>
          <p:cNvPr id="19" name="Group 18"/>
          <p:cNvGrpSpPr/>
          <p:nvPr/>
        </p:nvGrpSpPr>
        <p:grpSpPr>
          <a:xfrm rot="260226">
            <a:off x="3006033" y="4576535"/>
            <a:ext cx="5027923" cy="1987651"/>
            <a:chOff x="561349" y="4544613"/>
            <a:chExt cx="4171068" cy="1648917"/>
          </a:xfrm>
        </p:grpSpPr>
        <p:pic>
          <p:nvPicPr>
            <p:cNvPr id="20" name="Picture 19"/>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1" name="Picture 20"/>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2" name="Picture 21"/>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3" name="Picture 22"/>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24" name="Picture 23"/>
          <p:cNvPicPr>
            <a:picLocks noChangeAspect="1"/>
          </p:cNvPicPr>
          <p:nvPr/>
        </p:nvPicPr>
        <p:blipFill>
          <a:blip r:embed="rId9"/>
          <a:stretch>
            <a:fillRect/>
          </a:stretch>
        </p:blipFill>
        <p:spPr>
          <a:xfrm>
            <a:off x="5992653" y="1419078"/>
            <a:ext cx="5776564" cy="2401042"/>
          </a:xfrm>
          <a:prstGeom prst="rect">
            <a:avLst/>
          </a:prstGeom>
        </p:spPr>
      </p:pic>
    </p:spTree>
    <p:extLst>
      <p:ext uri="{BB962C8B-B14F-4D97-AF65-F5344CB8AC3E}">
        <p14:creationId xmlns:p14="http://schemas.microsoft.com/office/powerpoint/2010/main" val="3381828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306</TotalTime>
  <Words>1777</Words>
  <Application>Microsoft Office PowerPoint</Application>
  <PresentationFormat>Widescreen</PresentationFormat>
  <Paragraphs>99</Paragraphs>
  <Slides>20</Slides>
  <Notes>18</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20</vt:i4>
      </vt:variant>
    </vt:vector>
  </HeadingPairs>
  <TitlesOfParts>
    <vt:vector size="33" baseType="lpstr">
      <vt:lpstr>等线</vt:lpstr>
      <vt:lpstr>Microsoft YaHei</vt:lpstr>
      <vt:lpstr>微软雅黑 Light</vt:lpstr>
      <vt:lpstr>Arial</vt:lpstr>
      <vt:lpstr>Arial-Rounded</vt:lpstr>
      <vt:lpstr>Calibri</vt:lpstr>
      <vt:lpstr>Calibri Light</vt:lpstr>
      <vt:lpstr>OpenSans</vt:lpstr>
      <vt:lpstr>UTM Cookies</vt:lpstr>
      <vt:lpstr>字魂52号-阿开漫画体</vt:lpstr>
      <vt:lpstr>Office 主题​​</vt:lpstr>
      <vt:lpstr>第一PPT，www.1ppt.com</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MyPC</cp:lastModifiedBy>
  <cp:revision>41</cp:revision>
  <dcterms:created xsi:type="dcterms:W3CDTF">2022-06-26T01:07:02Z</dcterms:created>
  <dcterms:modified xsi:type="dcterms:W3CDTF">2025-02-20T08:11:45Z</dcterms:modified>
</cp:coreProperties>
</file>