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7770" r:id="rId2"/>
    <p:sldId id="7748" r:id="rId3"/>
    <p:sldId id="7783" r:id="rId4"/>
    <p:sldId id="77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0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4.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252</Words>
  <Application>Microsoft Office PowerPoint</Application>
  <PresentationFormat>Widescreen</PresentationFormat>
  <Paragraphs>33</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等线</vt:lpstr>
      <vt:lpstr>等线 Light</vt:lpstr>
      <vt:lpstr>Arial</vt:lpstr>
      <vt:lpstr>Calibri</vt:lpstr>
      <vt:lpstr>Office 主题​​</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MyPC</cp:lastModifiedBy>
  <cp:revision>53</cp:revision>
  <dcterms:created xsi:type="dcterms:W3CDTF">2022-05-21T09:20:50Z</dcterms:created>
  <dcterms:modified xsi:type="dcterms:W3CDTF">2025-02-20T07:45:48Z</dcterms:modified>
</cp:coreProperties>
</file>