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61" r:id="rId2"/>
    <p:sldId id="285" r:id="rId3"/>
    <p:sldId id="258" r:id="rId4"/>
    <p:sldId id="263" r:id="rId5"/>
    <p:sldId id="264" r:id="rId6"/>
    <p:sldId id="286"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408" r:id="rId21"/>
    <p:sldId id="279" r:id="rId22"/>
    <p:sldId id="434" r:id="rId23"/>
    <p:sldId id="2634" r:id="rId24"/>
  </p:sldIdLst>
  <p:sldSz cx="12192000" cy="6858000"/>
  <p:notesSz cx="6858000" cy="9144000"/>
  <p:embeddedFontLst>
    <p:embeddedFont>
      <p:font typeface="Fleur De Leah" panose="020B0604020202020204" charset="0"/>
      <p:regular r:id="rId26"/>
    </p:embeddedFont>
    <p:embeddedFont>
      <p:font typeface="Open Sans" panose="020B0606030504020204" pitchFamily="34" charset="0"/>
      <p:regular r:id="rId27"/>
      <p:bold r:id="rId28"/>
      <p:italic r:id="rId29"/>
      <p:boldItalic r:id="rId30"/>
    </p:embeddedFont>
    <p:embeddedFont>
      <p:font typeface="Pattaya" panose="020B0604020202020204" charset="-34"/>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yILwh0Wf23cxG4+20hx7h5+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D6B005-228A-4267-B317-FE51487B7733}">
  <a:tblStyle styleId="{E0D6B005-228A-4267-B317-FE51487B77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3908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57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11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1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02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07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64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28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45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723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11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35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40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88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39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93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9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52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60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38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6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9_Blank">
  <p:cSld name="59_Blank">
    <p:spTree>
      <p:nvGrpSpPr>
        <p:cNvPr id="1" name="Shape 70"/>
        <p:cNvGrpSpPr/>
        <p:nvPr/>
      </p:nvGrpSpPr>
      <p:grpSpPr>
        <a:xfrm>
          <a:off x="0" y="0"/>
          <a:ext cx="0" cy="0"/>
          <a:chOff x="0" y="0"/>
          <a:chExt cx="0" cy="0"/>
        </a:xfrm>
      </p:grpSpPr>
      <p:sp>
        <p:nvSpPr>
          <p:cNvPr id="71" name="Google Shape;7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8_Blank">
  <p:cSld name="58_Blank">
    <p:spTree>
      <p:nvGrpSpPr>
        <p:cNvPr id="1" name="Shape 74"/>
        <p:cNvGrpSpPr/>
        <p:nvPr/>
      </p:nvGrpSpPr>
      <p:grpSpPr>
        <a:xfrm>
          <a:off x="0" y="0"/>
          <a:ext cx="0" cy="0"/>
          <a:chOff x="0" y="0"/>
          <a:chExt cx="0" cy="0"/>
        </a:xfrm>
      </p:grpSpPr>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7_Blank">
  <p:cSld name="57_Blank">
    <p:spTree>
      <p:nvGrpSpPr>
        <p:cNvPr id="1" name="Shape 78"/>
        <p:cNvGrpSpPr/>
        <p:nvPr/>
      </p:nvGrpSpPr>
      <p:grpSpPr>
        <a:xfrm>
          <a:off x="0" y="0"/>
          <a:ext cx="0" cy="0"/>
          <a:chOff x="0" y="0"/>
          <a:chExt cx="0" cy="0"/>
        </a:xfrm>
      </p:grpSpPr>
      <p:sp>
        <p:nvSpPr>
          <p:cNvPr id="79" name="Google Shape;7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6_Blank">
  <p:cSld name="56_Blank">
    <p:spTree>
      <p:nvGrpSpPr>
        <p:cNvPr id="1" name="Shape 82"/>
        <p:cNvGrpSpPr/>
        <p:nvPr/>
      </p:nvGrpSpPr>
      <p:grpSpPr>
        <a:xfrm>
          <a:off x="0" y="0"/>
          <a:ext cx="0" cy="0"/>
          <a:chOff x="0" y="0"/>
          <a:chExt cx="0" cy="0"/>
        </a:xfrm>
      </p:grpSpPr>
      <p:sp>
        <p:nvSpPr>
          <p:cNvPr id="83" name="Google Shape;8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5_Blank">
  <p:cSld name="55_Blank">
    <p:spTree>
      <p:nvGrpSpPr>
        <p:cNvPr id="1" name="Shape 86"/>
        <p:cNvGrpSpPr/>
        <p:nvPr/>
      </p:nvGrpSpPr>
      <p:grpSpPr>
        <a:xfrm>
          <a:off x="0" y="0"/>
          <a:ext cx="0" cy="0"/>
          <a:chOff x="0" y="0"/>
          <a:chExt cx="0" cy="0"/>
        </a:xfrm>
      </p:grpSpPr>
      <p:sp>
        <p:nvSpPr>
          <p:cNvPr id="87" name="Google Shape;8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4_Blank">
  <p:cSld name="54_Blank">
    <p:spTree>
      <p:nvGrpSpPr>
        <p:cNvPr id="1" name="Shape 90"/>
        <p:cNvGrpSpPr/>
        <p:nvPr/>
      </p:nvGrpSpPr>
      <p:grpSpPr>
        <a:xfrm>
          <a:off x="0" y="0"/>
          <a:ext cx="0" cy="0"/>
          <a:chOff x="0" y="0"/>
          <a:chExt cx="0" cy="0"/>
        </a:xfrm>
      </p:grpSpPr>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3_Blank">
  <p:cSld name="53_Blank">
    <p:spTree>
      <p:nvGrpSpPr>
        <p:cNvPr id="1" name="Shape 94"/>
        <p:cNvGrpSpPr/>
        <p:nvPr/>
      </p:nvGrpSpPr>
      <p:grpSpPr>
        <a:xfrm>
          <a:off x="0" y="0"/>
          <a:ext cx="0" cy="0"/>
          <a:chOff x="0" y="0"/>
          <a:chExt cx="0" cy="0"/>
        </a:xfrm>
      </p:grpSpPr>
      <p:sp>
        <p:nvSpPr>
          <p:cNvPr id="95" name="Google Shape;9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2_Blank">
  <p:cSld name="52_Blank">
    <p:spTree>
      <p:nvGrpSpPr>
        <p:cNvPr id="1" name="Shape 98"/>
        <p:cNvGrpSpPr/>
        <p:nvPr/>
      </p:nvGrpSpPr>
      <p:grpSpPr>
        <a:xfrm>
          <a:off x="0" y="0"/>
          <a:ext cx="0" cy="0"/>
          <a:chOff x="0" y="0"/>
          <a:chExt cx="0" cy="0"/>
        </a:xfrm>
      </p:grpSpPr>
      <p:sp>
        <p:nvSpPr>
          <p:cNvPr id="99" name="Google Shape;9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1_Blank">
  <p:cSld name="51_Blank">
    <p:spTree>
      <p:nvGrpSpPr>
        <p:cNvPr id="1" name="Shape 102"/>
        <p:cNvGrpSpPr/>
        <p:nvPr/>
      </p:nvGrpSpPr>
      <p:grpSpPr>
        <a:xfrm>
          <a:off x="0" y="0"/>
          <a:ext cx="0" cy="0"/>
          <a:chOff x="0" y="0"/>
          <a:chExt cx="0" cy="0"/>
        </a:xfrm>
      </p:grpSpPr>
      <p:sp>
        <p:nvSpPr>
          <p:cNvPr id="103" name="Google Shape;10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0_Blank">
  <p:cSld name="50_Blank">
    <p:spTree>
      <p:nvGrpSpPr>
        <p:cNvPr id="1" name="Shape 106"/>
        <p:cNvGrpSpPr/>
        <p:nvPr/>
      </p:nvGrpSpPr>
      <p:grpSpPr>
        <a:xfrm>
          <a:off x="0" y="0"/>
          <a:ext cx="0" cy="0"/>
          <a:chOff x="0" y="0"/>
          <a:chExt cx="0" cy="0"/>
        </a:xfrm>
      </p:grpSpPr>
      <p:sp>
        <p:nvSpPr>
          <p:cNvPr id="107" name="Google Shape;10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9_Blank">
  <p:cSld name="49_Blank">
    <p:spTree>
      <p:nvGrpSpPr>
        <p:cNvPr id="1" name="Shape 110"/>
        <p:cNvGrpSpPr/>
        <p:nvPr/>
      </p:nvGrpSpPr>
      <p:grpSpPr>
        <a:xfrm>
          <a:off x="0" y="0"/>
          <a:ext cx="0" cy="0"/>
          <a:chOff x="0" y="0"/>
          <a:chExt cx="0" cy="0"/>
        </a:xfrm>
      </p:grpSpPr>
      <p:sp>
        <p:nvSpPr>
          <p:cNvPr id="111" name="Google Shape;11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8_Blank">
  <p:cSld name="48_Blank">
    <p:spTree>
      <p:nvGrpSpPr>
        <p:cNvPr id="1" name="Shape 114"/>
        <p:cNvGrpSpPr/>
        <p:nvPr/>
      </p:nvGrpSpPr>
      <p:grpSpPr>
        <a:xfrm>
          <a:off x="0" y="0"/>
          <a:ext cx="0" cy="0"/>
          <a:chOff x="0" y="0"/>
          <a:chExt cx="0" cy="0"/>
        </a:xfrm>
      </p:grpSpPr>
      <p:sp>
        <p:nvSpPr>
          <p:cNvPr id="115" name="Google Shape;11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7_Blank">
  <p:cSld name="47_Blank">
    <p:spTree>
      <p:nvGrpSpPr>
        <p:cNvPr id="1" name="Shape 118"/>
        <p:cNvGrpSpPr/>
        <p:nvPr/>
      </p:nvGrpSpPr>
      <p:grpSpPr>
        <a:xfrm>
          <a:off x="0" y="0"/>
          <a:ext cx="0" cy="0"/>
          <a:chOff x="0" y="0"/>
          <a:chExt cx="0" cy="0"/>
        </a:xfrm>
      </p:grpSpPr>
      <p:sp>
        <p:nvSpPr>
          <p:cNvPr id="119" name="Google Shape;11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6_Blank">
  <p:cSld name="46_Blank">
    <p:spTree>
      <p:nvGrpSpPr>
        <p:cNvPr id="1" name="Shape 122"/>
        <p:cNvGrpSpPr/>
        <p:nvPr/>
      </p:nvGrpSpPr>
      <p:grpSpPr>
        <a:xfrm>
          <a:off x="0" y="0"/>
          <a:ext cx="0" cy="0"/>
          <a:chOff x="0" y="0"/>
          <a:chExt cx="0" cy="0"/>
        </a:xfrm>
      </p:grpSpPr>
      <p:sp>
        <p:nvSpPr>
          <p:cNvPr id="123" name="Google Shape;12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5_Blank">
  <p:cSld name="45_Blank">
    <p:spTree>
      <p:nvGrpSpPr>
        <p:cNvPr id="1" name="Shape 126"/>
        <p:cNvGrpSpPr/>
        <p:nvPr/>
      </p:nvGrpSpPr>
      <p:grpSpPr>
        <a:xfrm>
          <a:off x="0" y="0"/>
          <a:ext cx="0" cy="0"/>
          <a:chOff x="0" y="0"/>
          <a:chExt cx="0" cy="0"/>
        </a:xfrm>
      </p:grpSpPr>
      <p:sp>
        <p:nvSpPr>
          <p:cNvPr id="127" name="Google Shape;12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4_Blank">
  <p:cSld name="44_Blank">
    <p:spTree>
      <p:nvGrpSpPr>
        <p:cNvPr id="1" name="Shape 130"/>
        <p:cNvGrpSpPr/>
        <p:nvPr/>
      </p:nvGrpSpPr>
      <p:grpSpPr>
        <a:xfrm>
          <a:off x="0" y="0"/>
          <a:ext cx="0" cy="0"/>
          <a:chOff x="0" y="0"/>
          <a:chExt cx="0" cy="0"/>
        </a:xfrm>
      </p:grpSpPr>
      <p:sp>
        <p:nvSpPr>
          <p:cNvPr id="131" name="Google Shape;13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3_Blank">
  <p:cSld name="43_Blank">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2_Blank">
  <p:cSld name="42_Blank">
    <p:spTree>
      <p:nvGrpSpPr>
        <p:cNvPr id="1" name="Shape 138"/>
        <p:cNvGrpSpPr/>
        <p:nvPr/>
      </p:nvGrpSpPr>
      <p:grpSpPr>
        <a:xfrm>
          <a:off x="0" y="0"/>
          <a:ext cx="0" cy="0"/>
          <a:chOff x="0" y="0"/>
          <a:chExt cx="0" cy="0"/>
        </a:xfrm>
      </p:grpSpPr>
      <p:sp>
        <p:nvSpPr>
          <p:cNvPr id="139" name="Google Shape;13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1_Blank">
  <p:cSld name="41_Blank">
    <p:spTree>
      <p:nvGrpSpPr>
        <p:cNvPr id="1" name="Shape 142"/>
        <p:cNvGrpSpPr/>
        <p:nvPr/>
      </p:nvGrpSpPr>
      <p:grpSpPr>
        <a:xfrm>
          <a:off x="0" y="0"/>
          <a:ext cx="0" cy="0"/>
          <a:chOff x="0" y="0"/>
          <a:chExt cx="0" cy="0"/>
        </a:xfrm>
      </p:grpSpPr>
      <p:sp>
        <p:nvSpPr>
          <p:cNvPr id="143" name="Google Shape;14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0_Blank">
  <p:cSld name="40_Blank">
    <p:spTree>
      <p:nvGrpSpPr>
        <p:cNvPr id="1" name="Shape 146"/>
        <p:cNvGrpSpPr/>
        <p:nvPr/>
      </p:nvGrpSpPr>
      <p:grpSpPr>
        <a:xfrm>
          <a:off x="0" y="0"/>
          <a:ext cx="0" cy="0"/>
          <a:chOff x="0" y="0"/>
          <a:chExt cx="0" cy="0"/>
        </a:xfrm>
      </p:grpSpPr>
      <p:sp>
        <p:nvSpPr>
          <p:cNvPr id="147" name="Google Shape;147;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9_Blank">
  <p:cSld name="39_Blank">
    <p:spTree>
      <p:nvGrpSpPr>
        <p:cNvPr id="1" name="Shape 150"/>
        <p:cNvGrpSpPr/>
        <p:nvPr/>
      </p:nvGrpSpPr>
      <p:grpSpPr>
        <a:xfrm>
          <a:off x="0" y="0"/>
          <a:ext cx="0" cy="0"/>
          <a:chOff x="0" y="0"/>
          <a:chExt cx="0" cy="0"/>
        </a:xfrm>
      </p:grpSpPr>
      <p:sp>
        <p:nvSpPr>
          <p:cNvPr id="151" name="Google Shape;15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8_Blank">
  <p:cSld name="38_Blank">
    <p:spTree>
      <p:nvGrpSpPr>
        <p:cNvPr id="1" name="Shape 154"/>
        <p:cNvGrpSpPr/>
        <p:nvPr/>
      </p:nvGrpSpPr>
      <p:grpSpPr>
        <a:xfrm>
          <a:off x="0" y="0"/>
          <a:ext cx="0" cy="0"/>
          <a:chOff x="0" y="0"/>
          <a:chExt cx="0" cy="0"/>
        </a:xfrm>
      </p:grpSpPr>
      <p:sp>
        <p:nvSpPr>
          <p:cNvPr id="155" name="Google Shape;15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7_Blank">
  <p:cSld name="37_Blank">
    <p:spTree>
      <p:nvGrpSpPr>
        <p:cNvPr id="1" name="Shape 158"/>
        <p:cNvGrpSpPr/>
        <p:nvPr/>
      </p:nvGrpSpPr>
      <p:grpSpPr>
        <a:xfrm>
          <a:off x="0" y="0"/>
          <a:ext cx="0" cy="0"/>
          <a:chOff x="0" y="0"/>
          <a:chExt cx="0" cy="0"/>
        </a:xfrm>
      </p:grpSpPr>
      <p:sp>
        <p:nvSpPr>
          <p:cNvPr id="159" name="Google Shape;15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6_Blank">
  <p:cSld name="36_Blank">
    <p:spTree>
      <p:nvGrpSpPr>
        <p:cNvPr id="1" name="Shape 162"/>
        <p:cNvGrpSpPr/>
        <p:nvPr/>
      </p:nvGrpSpPr>
      <p:grpSpPr>
        <a:xfrm>
          <a:off x="0" y="0"/>
          <a:ext cx="0" cy="0"/>
          <a:chOff x="0" y="0"/>
          <a:chExt cx="0" cy="0"/>
        </a:xfrm>
      </p:grpSpPr>
      <p:sp>
        <p:nvSpPr>
          <p:cNvPr id="163" name="Google Shape;16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5_Blank">
  <p:cSld name="35_Blank">
    <p:spTree>
      <p:nvGrpSpPr>
        <p:cNvPr id="1" name="Shape 166"/>
        <p:cNvGrpSpPr/>
        <p:nvPr/>
      </p:nvGrpSpPr>
      <p:grpSpPr>
        <a:xfrm>
          <a:off x="0" y="0"/>
          <a:ext cx="0" cy="0"/>
          <a:chOff x="0" y="0"/>
          <a:chExt cx="0" cy="0"/>
        </a:xfrm>
      </p:grpSpPr>
      <p:sp>
        <p:nvSpPr>
          <p:cNvPr id="167" name="Google Shape;16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4_Blank">
  <p:cSld name="34_Blank">
    <p:spTree>
      <p:nvGrpSpPr>
        <p:cNvPr id="1" name="Shape 170"/>
        <p:cNvGrpSpPr/>
        <p:nvPr/>
      </p:nvGrpSpPr>
      <p:grpSpPr>
        <a:xfrm>
          <a:off x="0" y="0"/>
          <a:ext cx="0" cy="0"/>
          <a:chOff x="0" y="0"/>
          <a:chExt cx="0" cy="0"/>
        </a:xfrm>
      </p:grpSpPr>
      <p:sp>
        <p:nvSpPr>
          <p:cNvPr id="171" name="Google Shape;17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3_Blank">
  <p:cSld name="33_Blank">
    <p:spTree>
      <p:nvGrpSpPr>
        <p:cNvPr id="1" name="Shape 174"/>
        <p:cNvGrpSpPr/>
        <p:nvPr/>
      </p:nvGrpSpPr>
      <p:grpSpPr>
        <a:xfrm>
          <a:off x="0" y="0"/>
          <a:ext cx="0" cy="0"/>
          <a:chOff x="0" y="0"/>
          <a:chExt cx="0" cy="0"/>
        </a:xfrm>
      </p:grpSpPr>
      <p:sp>
        <p:nvSpPr>
          <p:cNvPr id="175" name="Google Shape;17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2_Blank">
  <p:cSld name="32_Blank">
    <p:spTree>
      <p:nvGrpSpPr>
        <p:cNvPr id="1" name="Shape 178"/>
        <p:cNvGrpSpPr/>
        <p:nvPr/>
      </p:nvGrpSpPr>
      <p:grpSpPr>
        <a:xfrm>
          <a:off x="0" y="0"/>
          <a:ext cx="0" cy="0"/>
          <a:chOff x="0" y="0"/>
          <a:chExt cx="0" cy="0"/>
        </a:xfrm>
      </p:grpSpPr>
      <p:sp>
        <p:nvSpPr>
          <p:cNvPr id="179" name="Google Shape;17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Blank">
  <p:cSld name="31_Blank">
    <p:spTree>
      <p:nvGrpSpPr>
        <p:cNvPr id="1" name="Shape 182"/>
        <p:cNvGrpSpPr/>
        <p:nvPr/>
      </p:nvGrpSpPr>
      <p:grpSpPr>
        <a:xfrm>
          <a:off x="0" y="0"/>
          <a:ext cx="0" cy="0"/>
          <a:chOff x="0" y="0"/>
          <a:chExt cx="0" cy="0"/>
        </a:xfrm>
      </p:grpSpPr>
      <p:sp>
        <p:nvSpPr>
          <p:cNvPr id="183" name="Google Shape;18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0_Blank">
  <p:cSld name="30_Blank">
    <p:spTree>
      <p:nvGrpSpPr>
        <p:cNvPr id="1" name="Shape 186"/>
        <p:cNvGrpSpPr/>
        <p:nvPr/>
      </p:nvGrpSpPr>
      <p:grpSpPr>
        <a:xfrm>
          <a:off x="0" y="0"/>
          <a:ext cx="0" cy="0"/>
          <a:chOff x="0" y="0"/>
          <a:chExt cx="0" cy="0"/>
        </a:xfrm>
      </p:grpSpPr>
      <p:sp>
        <p:nvSpPr>
          <p:cNvPr id="187" name="Google Shape;18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9_Blank">
  <p:cSld name="29_Blank">
    <p:spTree>
      <p:nvGrpSpPr>
        <p:cNvPr id="1" name="Shape 190"/>
        <p:cNvGrpSpPr/>
        <p:nvPr/>
      </p:nvGrpSpPr>
      <p:grpSpPr>
        <a:xfrm>
          <a:off x="0" y="0"/>
          <a:ext cx="0" cy="0"/>
          <a:chOff x="0" y="0"/>
          <a:chExt cx="0" cy="0"/>
        </a:xfrm>
      </p:grpSpPr>
      <p:sp>
        <p:nvSpPr>
          <p:cNvPr id="191" name="Google Shape;19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8_Blank">
  <p:cSld name="28_Blank">
    <p:spTree>
      <p:nvGrpSpPr>
        <p:cNvPr id="1" name="Shape 194"/>
        <p:cNvGrpSpPr/>
        <p:nvPr/>
      </p:nvGrpSpPr>
      <p:grpSpPr>
        <a:xfrm>
          <a:off x="0" y="0"/>
          <a:ext cx="0" cy="0"/>
          <a:chOff x="0" y="0"/>
          <a:chExt cx="0" cy="0"/>
        </a:xfrm>
      </p:grpSpPr>
      <p:sp>
        <p:nvSpPr>
          <p:cNvPr id="195" name="Google Shape;19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7_Blank">
  <p:cSld name="27_Blank">
    <p:spTree>
      <p:nvGrpSpPr>
        <p:cNvPr id="1" name="Shape 198"/>
        <p:cNvGrpSpPr/>
        <p:nvPr/>
      </p:nvGrpSpPr>
      <p:grpSpPr>
        <a:xfrm>
          <a:off x="0" y="0"/>
          <a:ext cx="0" cy="0"/>
          <a:chOff x="0" y="0"/>
          <a:chExt cx="0" cy="0"/>
        </a:xfrm>
      </p:grpSpPr>
      <p:sp>
        <p:nvSpPr>
          <p:cNvPr id="199" name="Google Shape;19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6_Blank">
  <p:cSld name="26_Blank">
    <p:spTree>
      <p:nvGrpSpPr>
        <p:cNvPr id="1" name="Shape 202"/>
        <p:cNvGrpSpPr/>
        <p:nvPr/>
      </p:nvGrpSpPr>
      <p:grpSpPr>
        <a:xfrm>
          <a:off x="0" y="0"/>
          <a:ext cx="0" cy="0"/>
          <a:chOff x="0" y="0"/>
          <a:chExt cx="0" cy="0"/>
        </a:xfrm>
      </p:grpSpPr>
      <p:sp>
        <p:nvSpPr>
          <p:cNvPr id="203" name="Google Shape;203;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5_Blank">
  <p:cSld name="25_Blank">
    <p:spTree>
      <p:nvGrpSpPr>
        <p:cNvPr id="1" name="Shape 206"/>
        <p:cNvGrpSpPr/>
        <p:nvPr/>
      </p:nvGrpSpPr>
      <p:grpSpPr>
        <a:xfrm>
          <a:off x="0" y="0"/>
          <a:ext cx="0" cy="0"/>
          <a:chOff x="0" y="0"/>
          <a:chExt cx="0" cy="0"/>
        </a:xfrm>
      </p:grpSpPr>
      <p:sp>
        <p:nvSpPr>
          <p:cNvPr id="207" name="Google Shape;207;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4_Blank">
  <p:cSld name="24_Blank">
    <p:spTree>
      <p:nvGrpSpPr>
        <p:cNvPr id="1" name="Shape 210"/>
        <p:cNvGrpSpPr/>
        <p:nvPr/>
      </p:nvGrpSpPr>
      <p:grpSpPr>
        <a:xfrm>
          <a:off x="0" y="0"/>
          <a:ext cx="0" cy="0"/>
          <a:chOff x="0" y="0"/>
          <a:chExt cx="0" cy="0"/>
        </a:xfrm>
      </p:grpSpPr>
      <p:sp>
        <p:nvSpPr>
          <p:cNvPr id="211" name="Google Shape;21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3_Blank">
  <p:cSld name="23_Blank">
    <p:spTree>
      <p:nvGrpSpPr>
        <p:cNvPr id="1" name="Shape 214"/>
        <p:cNvGrpSpPr/>
        <p:nvPr/>
      </p:nvGrpSpPr>
      <p:grpSpPr>
        <a:xfrm>
          <a:off x="0" y="0"/>
          <a:ext cx="0" cy="0"/>
          <a:chOff x="0" y="0"/>
          <a:chExt cx="0" cy="0"/>
        </a:xfrm>
      </p:grpSpPr>
      <p:sp>
        <p:nvSpPr>
          <p:cNvPr id="215" name="Google Shape;215;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2_Blank">
  <p:cSld name="22_Blank">
    <p:spTree>
      <p:nvGrpSpPr>
        <p:cNvPr id="1" name="Shape 218"/>
        <p:cNvGrpSpPr/>
        <p:nvPr/>
      </p:nvGrpSpPr>
      <p:grpSpPr>
        <a:xfrm>
          <a:off x="0" y="0"/>
          <a:ext cx="0" cy="0"/>
          <a:chOff x="0" y="0"/>
          <a:chExt cx="0" cy="0"/>
        </a:xfrm>
      </p:grpSpPr>
      <p:sp>
        <p:nvSpPr>
          <p:cNvPr id="219" name="Google Shape;21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1_Blank">
  <p:cSld name="21_Blank">
    <p:spTree>
      <p:nvGrpSpPr>
        <p:cNvPr id="1" name="Shape 222"/>
        <p:cNvGrpSpPr/>
        <p:nvPr/>
      </p:nvGrpSpPr>
      <p:grpSpPr>
        <a:xfrm>
          <a:off x="0" y="0"/>
          <a:ext cx="0" cy="0"/>
          <a:chOff x="0" y="0"/>
          <a:chExt cx="0" cy="0"/>
        </a:xfrm>
      </p:grpSpPr>
      <p:sp>
        <p:nvSpPr>
          <p:cNvPr id="223" name="Google Shape;223;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0_Blank">
  <p:cSld name="20_Blank">
    <p:spTree>
      <p:nvGrpSpPr>
        <p:cNvPr id="1" name="Shape 226"/>
        <p:cNvGrpSpPr/>
        <p:nvPr/>
      </p:nvGrpSpPr>
      <p:grpSpPr>
        <a:xfrm>
          <a:off x="0" y="0"/>
          <a:ext cx="0" cy="0"/>
          <a:chOff x="0" y="0"/>
          <a:chExt cx="0" cy="0"/>
        </a:xfrm>
      </p:grpSpPr>
      <p:sp>
        <p:nvSpPr>
          <p:cNvPr id="227" name="Google Shape;227;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230"/>
        <p:cNvGrpSpPr/>
        <p:nvPr/>
      </p:nvGrpSpPr>
      <p:grpSpPr>
        <a:xfrm>
          <a:off x="0" y="0"/>
          <a:ext cx="0" cy="0"/>
          <a:chOff x="0" y="0"/>
          <a:chExt cx="0" cy="0"/>
        </a:xfrm>
      </p:grpSpPr>
      <p:sp>
        <p:nvSpPr>
          <p:cNvPr id="231" name="Google Shape;231;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234"/>
        <p:cNvGrpSpPr/>
        <p:nvPr/>
      </p:nvGrpSpPr>
      <p:grpSpPr>
        <a:xfrm>
          <a:off x="0" y="0"/>
          <a:ext cx="0" cy="0"/>
          <a:chOff x="0" y="0"/>
          <a:chExt cx="0" cy="0"/>
        </a:xfrm>
      </p:grpSpPr>
      <p:sp>
        <p:nvSpPr>
          <p:cNvPr id="235" name="Google Shape;235;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7_Blank">
  <p:cSld name="17_Blank">
    <p:spTree>
      <p:nvGrpSpPr>
        <p:cNvPr id="1" name="Shape 238"/>
        <p:cNvGrpSpPr/>
        <p:nvPr/>
      </p:nvGrpSpPr>
      <p:grpSpPr>
        <a:xfrm>
          <a:off x="0" y="0"/>
          <a:ext cx="0" cy="0"/>
          <a:chOff x="0" y="0"/>
          <a:chExt cx="0" cy="0"/>
        </a:xfrm>
      </p:grpSpPr>
      <p:sp>
        <p:nvSpPr>
          <p:cNvPr id="239" name="Google Shape;239;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242"/>
        <p:cNvGrpSpPr/>
        <p:nvPr/>
      </p:nvGrpSpPr>
      <p:grpSpPr>
        <a:xfrm>
          <a:off x="0" y="0"/>
          <a:ext cx="0" cy="0"/>
          <a:chOff x="0" y="0"/>
          <a:chExt cx="0" cy="0"/>
        </a:xfrm>
      </p:grpSpPr>
      <p:sp>
        <p:nvSpPr>
          <p:cNvPr id="243" name="Google Shape;243;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5_Blank">
  <p:cSld name="15_Blank">
    <p:spTree>
      <p:nvGrpSpPr>
        <p:cNvPr id="1" name="Shape 246"/>
        <p:cNvGrpSpPr/>
        <p:nvPr/>
      </p:nvGrpSpPr>
      <p:grpSpPr>
        <a:xfrm>
          <a:off x="0" y="0"/>
          <a:ext cx="0" cy="0"/>
          <a:chOff x="0" y="0"/>
          <a:chExt cx="0" cy="0"/>
        </a:xfrm>
      </p:grpSpPr>
      <p:sp>
        <p:nvSpPr>
          <p:cNvPr id="247" name="Google Shape;247;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250"/>
        <p:cNvGrpSpPr/>
        <p:nvPr/>
      </p:nvGrpSpPr>
      <p:grpSpPr>
        <a:xfrm>
          <a:off x="0" y="0"/>
          <a:ext cx="0" cy="0"/>
          <a:chOff x="0" y="0"/>
          <a:chExt cx="0" cy="0"/>
        </a:xfrm>
      </p:grpSpPr>
      <p:sp>
        <p:nvSpPr>
          <p:cNvPr id="251" name="Google Shape;251;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3_Blank">
  <p:cSld name="13_Blank">
    <p:spTree>
      <p:nvGrpSpPr>
        <p:cNvPr id="1" name="Shape 254"/>
        <p:cNvGrpSpPr/>
        <p:nvPr/>
      </p:nvGrpSpPr>
      <p:grpSpPr>
        <a:xfrm>
          <a:off x="0" y="0"/>
          <a:ext cx="0" cy="0"/>
          <a:chOff x="0" y="0"/>
          <a:chExt cx="0" cy="0"/>
        </a:xfrm>
      </p:grpSpPr>
      <p:sp>
        <p:nvSpPr>
          <p:cNvPr id="255" name="Google Shape;25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258"/>
        <p:cNvGrpSpPr/>
        <p:nvPr/>
      </p:nvGrpSpPr>
      <p:grpSpPr>
        <a:xfrm>
          <a:off x="0" y="0"/>
          <a:ext cx="0" cy="0"/>
          <a:chOff x="0" y="0"/>
          <a:chExt cx="0" cy="0"/>
        </a:xfrm>
      </p:grpSpPr>
      <p:sp>
        <p:nvSpPr>
          <p:cNvPr id="259" name="Google Shape;259;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262"/>
        <p:cNvGrpSpPr/>
        <p:nvPr/>
      </p:nvGrpSpPr>
      <p:grpSpPr>
        <a:xfrm>
          <a:off x="0" y="0"/>
          <a:ext cx="0" cy="0"/>
          <a:chOff x="0" y="0"/>
          <a:chExt cx="0" cy="0"/>
        </a:xfrm>
      </p:grpSpPr>
      <p:sp>
        <p:nvSpPr>
          <p:cNvPr id="263" name="Google Shape;263;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266"/>
        <p:cNvGrpSpPr/>
        <p:nvPr/>
      </p:nvGrpSpPr>
      <p:grpSpPr>
        <a:xfrm>
          <a:off x="0" y="0"/>
          <a:ext cx="0" cy="0"/>
          <a:chOff x="0" y="0"/>
          <a:chExt cx="0" cy="0"/>
        </a:xfrm>
      </p:grpSpPr>
      <p:sp>
        <p:nvSpPr>
          <p:cNvPr id="267" name="Google Shape;267;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270"/>
        <p:cNvGrpSpPr/>
        <p:nvPr/>
      </p:nvGrpSpPr>
      <p:grpSpPr>
        <a:xfrm>
          <a:off x="0" y="0"/>
          <a:ext cx="0" cy="0"/>
          <a:chOff x="0" y="0"/>
          <a:chExt cx="0" cy="0"/>
        </a:xfrm>
      </p:grpSpPr>
      <p:sp>
        <p:nvSpPr>
          <p:cNvPr id="271" name="Google Shape;27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274"/>
        <p:cNvGrpSpPr/>
        <p:nvPr/>
      </p:nvGrpSpPr>
      <p:grpSpPr>
        <a:xfrm>
          <a:off x="0" y="0"/>
          <a:ext cx="0" cy="0"/>
          <a:chOff x="0" y="0"/>
          <a:chExt cx="0" cy="0"/>
        </a:xfrm>
      </p:grpSpPr>
      <p:sp>
        <p:nvSpPr>
          <p:cNvPr id="275" name="Google Shape;275;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278"/>
        <p:cNvGrpSpPr/>
        <p:nvPr/>
      </p:nvGrpSpPr>
      <p:grpSpPr>
        <a:xfrm>
          <a:off x="0" y="0"/>
          <a:ext cx="0" cy="0"/>
          <a:chOff x="0" y="0"/>
          <a:chExt cx="0" cy="0"/>
        </a:xfrm>
      </p:grpSpPr>
      <p:sp>
        <p:nvSpPr>
          <p:cNvPr id="279" name="Google Shape;27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282"/>
        <p:cNvGrpSpPr/>
        <p:nvPr/>
      </p:nvGrpSpPr>
      <p:grpSpPr>
        <a:xfrm>
          <a:off x="0" y="0"/>
          <a:ext cx="0" cy="0"/>
          <a:chOff x="0" y="0"/>
          <a:chExt cx="0" cy="0"/>
        </a:xfrm>
      </p:grpSpPr>
      <p:sp>
        <p:nvSpPr>
          <p:cNvPr id="283" name="Google Shape;283;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86"/>
        <p:cNvGrpSpPr/>
        <p:nvPr/>
      </p:nvGrpSpPr>
      <p:grpSpPr>
        <a:xfrm>
          <a:off x="0" y="0"/>
          <a:ext cx="0" cy="0"/>
          <a:chOff x="0" y="0"/>
          <a:chExt cx="0" cy="0"/>
        </a:xfrm>
      </p:grpSpPr>
      <p:sp>
        <p:nvSpPr>
          <p:cNvPr id="287" name="Google Shape;287;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290"/>
        <p:cNvGrpSpPr/>
        <p:nvPr/>
      </p:nvGrpSpPr>
      <p:grpSpPr>
        <a:xfrm>
          <a:off x="0" y="0"/>
          <a:ext cx="0" cy="0"/>
          <a:chOff x="0" y="0"/>
          <a:chExt cx="0" cy="0"/>
        </a:xfrm>
      </p:grpSpPr>
      <p:sp>
        <p:nvSpPr>
          <p:cNvPr id="291" name="Google Shape;291;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94"/>
        <p:cNvGrpSpPr/>
        <p:nvPr/>
      </p:nvGrpSpPr>
      <p:grpSpPr>
        <a:xfrm>
          <a:off x="0" y="0"/>
          <a:ext cx="0" cy="0"/>
          <a:chOff x="0" y="0"/>
          <a:chExt cx="0" cy="0"/>
        </a:xfrm>
      </p:grpSpPr>
      <p:sp>
        <p:nvSpPr>
          <p:cNvPr id="295" name="Google Shape;295;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8"/>
        <p:cNvGrpSpPr/>
        <p:nvPr/>
      </p:nvGrpSpPr>
      <p:grpSpPr>
        <a:xfrm>
          <a:off x="0" y="0"/>
          <a:ext cx="0" cy="0"/>
          <a:chOff x="0" y="0"/>
          <a:chExt cx="0" cy="0"/>
        </a:xfrm>
      </p:grpSpPr>
      <p:sp>
        <p:nvSpPr>
          <p:cNvPr id="299" name="Google Shape;299;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2"/>
        <p:cNvGrpSpPr/>
        <p:nvPr/>
      </p:nvGrpSpPr>
      <p:grpSpPr>
        <a:xfrm>
          <a:off x="0" y="0"/>
          <a:ext cx="0" cy="0"/>
          <a:chOff x="0" y="0"/>
          <a:chExt cx="0" cy="0"/>
        </a:xfrm>
      </p:grpSpPr>
      <p:sp>
        <p:nvSpPr>
          <p:cNvPr id="303" name="Google Shape;303;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6"/>
        <p:cNvGrpSpPr/>
        <p:nvPr/>
      </p:nvGrpSpPr>
      <p:grpSpPr>
        <a:xfrm>
          <a:off x="0" y="0"/>
          <a:ext cx="0" cy="0"/>
          <a:chOff x="0" y="0"/>
          <a:chExt cx="0" cy="0"/>
        </a:xfrm>
      </p:grpSpPr>
      <p:sp>
        <p:nvSpPr>
          <p:cNvPr id="307" name="Google Shape;307;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9" name="Google Shape;309;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0" name="Google Shape;310;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2_Blank">
  <p:cSld name="62_Blank">
    <p:spTree>
      <p:nvGrpSpPr>
        <p:cNvPr id="1" name="Shape 58"/>
        <p:cNvGrpSpPr/>
        <p:nvPr/>
      </p:nvGrpSpPr>
      <p:grpSpPr>
        <a:xfrm>
          <a:off x="0" y="0"/>
          <a:ext cx="0" cy="0"/>
          <a:chOff x="0" y="0"/>
          <a:chExt cx="0" cy="0"/>
        </a:xfrm>
      </p:grpSpPr>
      <p:sp>
        <p:nvSpPr>
          <p:cNvPr id="59" name="Google Shape;5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3"/>
        <p:cNvGrpSpPr/>
        <p:nvPr/>
      </p:nvGrpSpPr>
      <p:grpSpPr>
        <a:xfrm>
          <a:off x="0" y="0"/>
          <a:ext cx="0" cy="0"/>
          <a:chOff x="0" y="0"/>
          <a:chExt cx="0" cy="0"/>
        </a:xfrm>
      </p:grpSpPr>
      <p:sp>
        <p:nvSpPr>
          <p:cNvPr id="314" name="Google Shape;314;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99"/>
          <p:cNvSpPr>
            <a:spLocks noGrp="1"/>
          </p:cNvSpPr>
          <p:nvPr>
            <p:ph type="pic" idx="2"/>
          </p:nvPr>
        </p:nvSpPr>
        <p:spPr>
          <a:xfrm>
            <a:off x="5183188" y="987425"/>
            <a:ext cx="6172200" cy="4873625"/>
          </a:xfrm>
          <a:prstGeom prst="rect">
            <a:avLst/>
          </a:prstGeom>
          <a:noFill/>
          <a:ln>
            <a:noFill/>
          </a:ln>
        </p:spPr>
      </p:sp>
      <p:sp>
        <p:nvSpPr>
          <p:cNvPr id="316" name="Google Shape;316;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7" name="Google Shape;31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0"/>
        <p:cNvGrpSpPr/>
        <p:nvPr/>
      </p:nvGrpSpPr>
      <p:grpSpPr>
        <a:xfrm>
          <a:off x="0" y="0"/>
          <a:ext cx="0" cy="0"/>
          <a:chOff x="0" y="0"/>
          <a:chExt cx="0" cy="0"/>
        </a:xfrm>
      </p:grpSpPr>
      <p:sp>
        <p:nvSpPr>
          <p:cNvPr id="321" name="Google Shape;321;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10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6"/>
        <p:cNvGrpSpPr/>
        <p:nvPr/>
      </p:nvGrpSpPr>
      <p:grpSpPr>
        <a:xfrm>
          <a:off x="0" y="0"/>
          <a:ext cx="0" cy="0"/>
          <a:chOff x="0" y="0"/>
          <a:chExt cx="0" cy="0"/>
        </a:xfrm>
      </p:grpSpPr>
      <p:sp>
        <p:nvSpPr>
          <p:cNvPr id="327" name="Google Shape;327;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1_Blank">
  <p:cSld name="61_Blank">
    <p:spTree>
      <p:nvGrpSpPr>
        <p:cNvPr id="1" name="Shape 62"/>
        <p:cNvGrpSpPr/>
        <p:nvPr/>
      </p:nvGrpSpPr>
      <p:grpSpPr>
        <a:xfrm>
          <a:off x="0" y="0"/>
          <a:ext cx="0" cy="0"/>
          <a:chOff x="0" y="0"/>
          <a:chExt cx="0" cy="0"/>
        </a:xfrm>
      </p:grpSpPr>
      <p:sp>
        <p:nvSpPr>
          <p:cNvPr id="63" name="Google Shape;6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0_Blank">
  <p:cSld name="60_Blank">
    <p:spTree>
      <p:nvGrpSpPr>
        <p:cNvPr id="1" name="Shape 66"/>
        <p:cNvGrpSpPr/>
        <p:nvPr/>
      </p:nvGrpSpPr>
      <p:grpSpPr>
        <a:xfrm>
          <a:off x="0" y="0"/>
          <a:ext cx="0" cy="0"/>
          <a:chOff x="0" y="0"/>
          <a:chExt cx="0" cy="0"/>
        </a:xfrm>
      </p:grpSpPr>
      <p:sp>
        <p:nvSpPr>
          <p:cNvPr id="67" name="Google Shape;6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
          <p:cNvPicPr preferRelativeResize="0"/>
          <p:nvPr/>
        </p:nvPicPr>
        <p:blipFill rotWithShape="1">
          <a:blip r:embed="rId3">
            <a:alphaModFix/>
          </a:blip>
          <a:srcRect/>
          <a:stretch/>
        </p:blipFill>
        <p:spPr>
          <a:xfrm>
            <a:off x="0" y="1673"/>
            <a:ext cx="12192000" cy="6854653"/>
          </a:xfrm>
          <a:prstGeom prst="rect">
            <a:avLst/>
          </a:prstGeom>
          <a:noFill/>
          <a:ln>
            <a:noFill/>
          </a:ln>
        </p:spPr>
      </p:pic>
      <p:grpSp>
        <p:nvGrpSpPr>
          <p:cNvPr id="393" name="Google Shape;393;p6"/>
          <p:cNvGrpSpPr/>
          <p:nvPr/>
        </p:nvGrpSpPr>
        <p:grpSpPr>
          <a:xfrm>
            <a:off x="2026921" y="304800"/>
            <a:ext cx="7741920" cy="1584960"/>
            <a:chOff x="2741537" y="366920"/>
            <a:chExt cx="5706318" cy="1022067"/>
          </a:xfrm>
        </p:grpSpPr>
        <p:pic>
          <p:nvPicPr>
            <p:cNvPr id="394" name="Google Shape;394;p6"/>
            <p:cNvPicPr preferRelativeResize="0"/>
            <p:nvPr/>
          </p:nvPicPr>
          <p:blipFill rotWithShape="1">
            <a:blip r:embed="rId4">
              <a:alphaModFix/>
            </a:blip>
            <a:srcRect/>
            <a:stretch/>
          </p:blipFill>
          <p:spPr>
            <a:xfrm>
              <a:off x="3861878" y="366920"/>
              <a:ext cx="3893589" cy="1022067"/>
            </a:xfrm>
            <a:prstGeom prst="rect">
              <a:avLst/>
            </a:prstGeom>
            <a:noFill/>
            <a:ln>
              <a:noFill/>
            </a:ln>
          </p:spPr>
        </p:pic>
        <p:sp>
          <p:nvSpPr>
            <p:cNvPr id="395" name="Google Shape;395;p6"/>
            <p:cNvSpPr txBox="1"/>
            <p:nvPr/>
          </p:nvSpPr>
          <p:spPr>
            <a:xfrm>
              <a:off x="2741537" y="550476"/>
              <a:ext cx="5706318" cy="65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6000">
                  <a:solidFill>
                    <a:srgbClr val="002060"/>
                  </a:solidFill>
                  <a:latin typeface="Pattaya"/>
                  <a:ea typeface="Pattaya"/>
                  <a:cs typeface="Pattaya"/>
                  <a:sym typeface="Pattaya"/>
                </a:rPr>
                <a:t>Khởi động</a:t>
              </a:r>
              <a:endParaRPr sz="6000">
                <a:solidFill>
                  <a:srgbClr val="002060"/>
                </a:solidFill>
                <a:latin typeface="Pattaya"/>
                <a:ea typeface="Pattaya"/>
                <a:cs typeface="Pattaya"/>
                <a:sym typeface="Pattaya"/>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14"/>
          <p:cNvPicPr preferRelativeResize="0"/>
          <p:nvPr/>
        </p:nvPicPr>
        <p:blipFill rotWithShape="1">
          <a:blip r:embed="rId3">
            <a:alphaModFix/>
          </a:blip>
          <a:srcRect b="15094"/>
          <a:stretch/>
        </p:blipFill>
        <p:spPr>
          <a:xfrm>
            <a:off x="0" y="1673"/>
            <a:ext cx="12192000" cy="6856327"/>
          </a:xfrm>
          <a:prstGeom prst="rect">
            <a:avLst/>
          </a:prstGeom>
          <a:noFill/>
          <a:ln>
            <a:noFill/>
          </a:ln>
        </p:spPr>
      </p:pic>
      <p:grpSp>
        <p:nvGrpSpPr>
          <p:cNvPr id="498" name="Google Shape;498;p14"/>
          <p:cNvGrpSpPr/>
          <p:nvPr/>
        </p:nvGrpSpPr>
        <p:grpSpPr>
          <a:xfrm>
            <a:off x="7452360" y="4175759"/>
            <a:ext cx="4354050" cy="2123291"/>
            <a:chOff x="4083690" y="3840113"/>
            <a:chExt cx="3668880" cy="2123658"/>
          </a:xfrm>
        </p:grpSpPr>
        <p:pic>
          <p:nvPicPr>
            <p:cNvPr id="499" name="Google Shape;499;p14"/>
            <p:cNvPicPr preferRelativeResize="0"/>
            <p:nvPr/>
          </p:nvPicPr>
          <p:blipFill rotWithShape="1">
            <a:blip r:embed="rId4">
              <a:alphaModFix/>
            </a:blip>
            <a:srcRect/>
            <a:stretch/>
          </p:blipFill>
          <p:spPr>
            <a:xfrm>
              <a:off x="4221480" y="3884519"/>
              <a:ext cx="3531090" cy="1999480"/>
            </a:xfrm>
            <a:prstGeom prst="rect">
              <a:avLst/>
            </a:prstGeom>
            <a:noFill/>
            <a:ln>
              <a:noFill/>
            </a:ln>
          </p:spPr>
        </p:pic>
        <p:sp>
          <p:nvSpPr>
            <p:cNvPr id="500" name="Google Shape;500;p14"/>
            <p:cNvSpPr txBox="1"/>
            <p:nvPr/>
          </p:nvSpPr>
          <p:spPr>
            <a:xfrm>
              <a:off x="4083690" y="3840113"/>
              <a:ext cx="3530133"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400" b="1">
                  <a:solidFill>
                    <a:srgbClr val="002060"/>
                  </a:solidFill>
                  <a:latin typeface="+mj-lt"/>
                  <a:sym typeface="Arial"/>
                </a:rPr>
                <a:t>Luyện đọc </a:t>
              </a:r>
              <a:endParaRPr>
                <a:latin typeface="+mj-lt"/>
              </a:endParaRPr>
            </a:p>
            <a:p>
              <a:pPr marL="0" marR="0" lvl="0" indent="0" algn="ctr" rtl="0">
                <a:lnSpc>
                  <a:spcPct val="150000"/>
                </a:lnSpc>
                <a:spcBef>
                  <a:spcPts val="0"/>
                </a:spcBef>
                <a:spcAft>
                  <a:spcPts val="0"/>
                </a:spcAft>
                <a:buNone/>
              </a:pPr>
              <a:r>
                <a:rPr lang="vi-VN" sz="4400" b="1">
                  <a:solidFill>
                    <a:srgbClr val="002060"/>
                  </a:solidFill>
                  <a:latin typeface="+mj-lt"/>
                  <a:sym typeface="Arial"/>
                </a:rPr>
                <a:t>theo nhóm</a:t>
              </a:r>
              <a:endParaRPr>
                <a:latin typeface="+mj-lt"/>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15"/>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506" name="Google Shape;506;p15"/>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07" name="Google Shape;507;p15"/>
          <p:cNvGrpSpPr/>
          <p:nvPr/>
        </p:nvGrpSpPr>
        <p:grpSpPr>
          <a:xfrm>
            <a:off x="2722315" y="624842"/>
            <a:ext cx="6747370" cy="1018804"/>
            <a:chOff x="-3628" y="348304"/>
            <a:chExt cx="2853259" cy="690904"/>
          </a:xfrm>
        </p:grpSpPr>
        <p:pic>
          <p:nvPicPr>
            <p:cNvPr id="508" name="Google Shape;508;p15"/>
            <p:cNvPicPr preferRelativeResize="0"/>
            <p:nvPr/>
          </p:nvPicPr>
          <p:blipFill rotWithShape="1">
            <a:blip r:embed="rId4">
              <a:alphaModFix/>
            </a:blip>
            <a:srcRect/>
            <a:stretch/>
          </p:blipFill>
          <p:spPr>
            <a:xfrm rot="-5400000">
              <a:off x="980883" y="-266480"/>
              <a:ext cx="690904" cy="1920472"/>
            </a:xfrm>
            <a:prstGeom prst="rect">
              <a:avLst/>
            </a:prstGeom>
            <a:noFill/>
            <a:ln>
              <a:noFill/>
            </a:ln>
          </p:spPr>
        </p:pic>
        <p:sp>
          <p:nvSpPr>
            <p:cNvPr id="509" name="Google Shape;509;p15"/>
            <p:cNvSpPr txBox="1"/>
            <p:nvPr/>
          </p:nvSpPr>
          <p:spPr>
            <a:xfrm>
              <a:off x="-3628" y="464469"/>
              <a:ext cx="2853259" cy="4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Arial"/>
                  <a:ea typeface="Arial"/>
                  <a:cs typeface="Arial"/>
                  <a:sym typeface="Arial"/>
                </a:rPr>
                <a:t>Tiêu chí nhận xét</a:t>
              </a:r>
              <a:endParaRPr sz="3600" b="1">
                <a:solidFill>
                  <a:srgbClr val="FF0000"/>
                </a:solidFill>
                <a:latin typeface="Arial"/>
                <a:ea typeface="Arial"/>
                <a:cs typeface="Arial"/>
                <a:sym typeface="Arial"/>
              </a:endParaRPr>
            </a:p>
          </p:txBody>
        </p:sp>
      </p:grpSp>
      <p:sp>
        <p:nvSpPr>
          <p:cNvPr id="510" name="Google Shape;510;p15"/>
          <p:cNvSpPr/>
          <p:nvPr/>
        </p:nvSpPr>
        <p:spPr>
          <a:xfrm>
            <a:off x="568394" y="2155597"/>
            <a:ext cx="636580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1. Đọc đúng tiếng, đúng từ, </a:t>
            </a:r>
            <a:endParaRPr>
              <a:latin typeface="+mj-lt"/>
            </a:endParaRPr>
          </a:p>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lưu loát, mạch lạc</a:t>
            </a:r>
            <a:endParaRPr sz="3200" b="1" i="1">
              <a:solidFill>
                <a:srgbClr val="002060"/>
              </a:solidFill>
              <a:latin typeface="+mj-lt"/>
              <a:ea typeface="Questrial"/>
              <a:cs typeface="Questrial"/>
              <a:sym typeface="Questrial"/>
            </a:endParaRPr>
          </a:p>
        </p:txBody>
      </p:sp>
      <p:sp>
        <p:nvSpPr>
          <p:cNvPr id="511" name="Google Shape;511;p15"/>
          <p:cNvSpPr/>
          <p:nvPr/>
        </p:nvSpPr>
        <p:spPr>
          <a:xfrm>
            <a:off x="676286" y="3545759"/>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2. Ngắt, nghỉ hơi đúng chỗ</a:t>
            </a:r>
            <a:endParaRPr>
              <a:latin typeface="+mj-lt"/>
            </a:endParaRPr>
          </a:p>
        </p:txBody>
      </p:sp>
      <p:sp>
        <p:nvSpPr>
          <p:cNvPr id="512" name="Google Shape;512;p15"/>
          <p:cNvSpPr/>
          <p:nvPr/>
        </p:nvSpPr>
        <p:spPr>
          <a:xfrm>
            <a:off x="568394" y="4930362"/>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3. Tốc độ đọc đạt yêu cầu</a:t>
            </a:r>
            <a:endParaRPr>
              <a:latin typeface="+mj-lt"/>
            </a:endParaRPr>
          </a:p>
        </p:txBody>
      </p:sp>
      <p:pic>
        <p:nvPicPr>
          <p:cNvPr id="513" name="Google Shape;513;p15" descr="Cute Happy Vector Yellow Star Emoji Stock Vector (Royalty Free) 1316584313  | Shutterstock"/>
          <p:cNvPicPr preferRelativeResize="0"/>
          <p:nvPr/>
        </p:nvPicPr>
        <p:blipFill rotWithShape="1">
          <a:blip r:embed="rId5">
            <a:alphaModFix/>
          </a:blip>
          <a:srcRect l="5691" t="9796" r="4231" b="9706"/>
          <a:stretch/>
        </p:blipFill>
        <p:spPr>
          <a:xfrm>
            <a:off x="7042092" y="2190913"/>
            <a:ext cx="1058621" cy="1018806"/>
          </a:xfrm>
          <a:prstGeom prst="rect">
            <a:avLst/>
          </a:prstGeom>
          <a:noFill/>
          <a:ln>
            <a:noFill/>
          </a:ln>
        </p:spPr>
      </p:pic>
      <p:pic>
        <p:nvPicPr>
          <p:cNvPr id="514" name="Google Shape;514;p15" descr="Cute Happy Vector Yellow Star Emoji Stock Vector (Royalty Free) 1316584313  | Shutterstock"/>
          <p:cNvPicPr preferRelativeResize="0"/>
          <p:nvPr/>
        </p:nvPicPr>
        <p:blipFill rotWithShape="1">
          <a:blip r:embed="rId5">
            <a:alphaModFix/>
          </a:blip>
          <a:srcRect l="5691" t="9796" r="4231" b="9706"/>
          <a:stretch/>
        </p:blipFill>
        <p:spPr>
          <a:xfrm>
            <a:off x="8748972" y="2190913"/>
            <a:ext cx="1058621" cy="1018806"/>
          </a:xfrm>
          <a:prstGeom prst="rect">
            <a:avLst/>
          </a:prstGeom>
          <a:noFill/>
          <a:ln>
            <a:noFill/>
          </a:ln>
        </p:spPr>
      </p:pic>
      <p:pic>
        <p:nvPicPr>
          <p:cNvPr id="515" name="Google Shape;515;p15" descr="Cute Happy Vector Yellow Star Emoji Stock Vector (Royalty Free) 1316584313  | Shutterstock"/>
          <p:cNvPicPr preferRelativeResize="0"/>
          <p:nvPr/>
        </p:nvPicPr>
        <p:blipFill rotWithShape="1">
          <a:blip r:embed="rId5">
            <a:alphaModFix/>
          </a:blip>
          <a:srcRect l="5691" t="9796" r="4231" b="9706"/>
          <a:stretch/>
        </p:blipFill>
        <p:spPr>
          <a:xfrm>
            <a:off x="10307588" y="2226229"/>
            <a:ext cx="1058621" cy="1018806"/>
          </a:xfrm>
          <a:prstGeom prst="rect">
            <a:avLst/>
          </a:prstGeom>
          <a:noFill/>
          <a:ln>
            <a:noFill/>
          </a:ln>
        </p:spPr>
      </p:pic>
      <p:pic>
        <p:nvPicPr>
          <p:cNvPr id="516" name="Google Shape;516;p15" descr="Cute Happy Vector Yellow Star Emoji Stock Vector (Royalty Free) 1316584313  | Shutterstock"/>
          <p:cNvPicPr preferRelativeResize="0"/>
          <p:nvPr/>
        </p:nvPicPr>
        <p:blipFill rotWithShape="1">
          <a:blip r:embed="rId5">
            <a:alphaModFix/>
          </a:blip>
          <a:srcRect l="5691" t="9796" r="4231" b="9706"/>
          <a:stretch/>
        </p:blipFill>
        <p:spPr>
          <a:xfrm>
            <a:off x="7042092" y="3589818"/>
            <a:ext cx="1058621" cy="1018806"/>
          </a:xfrm>
          <a:prstGeom prst="rect">
            <a:avLst/>
          </a:prstGeom>
          <a:noFill/>
          <a:ln>
            <a:noFill/>
          </a:ln>
        </p:spPr>
      </p:pic>
      <p:pic>
        <p:nvPicPr>
          <p:cNvPr id="517" name="Google Shape;517;p15" descr="Cute Happy Vector Yellow Star Emoji Stock Vector (Royalty Free) 1316584313  | Shutterstock"/>
          <p:cNvPicPr preferRelativeResize="0"/>
          <p:nvPr/>
        </p:nvPicPr>
        <p:blipFill rotWithShape="1">
          <a:blip r:embed="rId5">
            <a:alphaModFix/>
          </a:blip>
          <a:srcRect l="5691" t="9796" r="4231" b="9706"/>
          <a:stretch/>
        </p:blipFill>
        <p:spPr>
          <a:xfrm>
            <a:off x="8748972" y="3589818"/>
            <a:ext cx="1058621" cy="1018806"/>
          </a:xfrm>
          <a:prstGeom prst="rect">
            <a:avLst/>
          </a:prstGeom>
          <a:noFill/>
          <a:ln>
            <a:noFill/>
          </a:ln>
        </p:spPr>
      </p:pic>
      <p:pic>
        <p:nvPicPr>
          <p:cNvPr id="518" name="Google Shape;518;p15" descr="Cute Happy Vector Yellow Star Emoji Stock Vector (Royalty Free) 1316584313  | Shutterstock"/>
          <p:cNvPicPr preferRelativeResize="0"/>
          <p:nvPr/>
        </p:nvPicPr>
        <p:blipFill rotWithShape="1">
          <a:blip r:embed="rId5">
            <a:alphaModFix/>
          </a:blip>
          <a:srcRect l="5691" t="9796" r="4231" b="9706"/>
          <a:stretch/>
        </p:blipFill>
        <p:spPr>
          <a:xfrm>
            <a:off x="10307588" y="3625134"/>
            <a:ext cx="1058621" cy="1018806"/>
          </a:xfrm>
          <a:prstGeom prst="rect">
            <a:avLst/>
          </a:prstGeom>
          <a:noFill/>
          <a:ln>
            <a:noFill/>
          </a:ln>
        </p:spPr>
      </p:pic>
      <p:pic>
        <p:nvPicPr>
          <p:cNvPr id="519" name="Google Shape;519;p15" descr="Cute Happy Vector Yellow Star Emoji Stock Vector (Royalty Free) 1316584313  | Shutterstock"/>
          <p:cNvPicPr preferRelativeResize="0"/>
          <p:nvPr/>
        </p:nvPicPr>
        <p:blipFill rotWithShape="1">
          <a:blip r:embed="rId5">
            <a:alphaModFix/>
          </a:blip>
          <a:srcRect l="5691" t="9796" r="4231" b="9706"/>
          <a:stretch/>
        </p:blipFill>
        <p:spPr>
          <a:xfrm>
            <a:off x="7057756" y="5000511"/>
            <a:ext cx="1058621" cy="1018806"/>
          </a:xfrm>
          <a:prstGeom prst="rect">
            <a:avLst/>
          </a:prstGeom>
          <a:noFill/>
          <a:ln>
            <a:noFill/>
          </a:ln>
        </p:spPr>
      </p:pic>
      <p:pic>
        <p:nvPicPr>
          <p:cNvPr id="520" name="Google Shape;520;p15" descr="Cute Happy Vector Yellow Star Emoji Stock Vector (Royalty Free) 1316584313  | Shutterstock"/>
          <p:cNvPicPr preferRelativeResize="0"/>
          <p:nvPr/>
        </p:nvPicPr>
        <p:blipFill rotWithShape="1">
          <a:blip r:embed="rId5">
            <a:alphaModFix/>
          </a:blip>
          <a:srcRect l="5691" t="9796" r="4231" b="9706"/>
          <a:stretch/>
        </p:blipFill>
        <p:spPr>
          <a:xfrm>
            <a:off x="8764636" y="5000511"/>
            <a:ext cx="1058621" cy="1018806"/>
          </a:xfrm>
          <a:prstGeom prst="rect">
            <a:avLst/>
          </a:prstGeom>
          <a:noFill/>
          <a:ln>
            <a:noFill/>
          </a:ln>
        </p:spPr>
      </p:pic>
      <p:pic>
        <p:nvPicPr>
          <p:cNvPr id="521" name="Google Shape;521;p15" descr="Cute Happy Vector Yellow Star Emoji Stock Vector (Royalty Free) 1316584313  | Shutterstock"/>
          <p:cNvPicPr preferRelativeResize="0"/>
          <p:nvPr/>
        </p:nvPicPr>
        <p:blipFill rotWithShape="1">
          <a:blip r:embed="rId5">
            <a:alphaModFix/>
          </a:blip>
          <a:srcRect l="5691" t="9796" r="4231" b="9706"/>
          <a:stretch/>
        </p:blipFill>
        <p:spPr>
          <a:xfrm>
            <a:off x="10323252" y="5035827"/>
            <a:ext cx="1058621" cy="101880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822"/>
                                        <p:tgtEl>
                                          <p:spTgt spid="510"/>
                                        </p:tgtEl>
                                      </p:cBhvr>
                                    </p:animEffect>
                                  </p:childTnLst>
                                </p:cTn>
                              </p:par>
                              <p:par>
                                <p:cTn id="8" presetID="10" presetClass="entr" presetSubtype="0" fill="hold" nodeType="withEffect">
                                  <p:stCondLst>
                                    <p:cond delay="0"/>
                                  </p:stCondLst>
                                  <p:childTnLst>
                                    <p:set>
                                      <p:cBhvr>
                                        <p:cTn id="9" dur="1" fill="hold">
                                          <p:stCondLst>
                                            <p:cond delay="0"/>
                                          </p:stCondLst>
                                        </p:cTn>
                                        <p:tgtEl>
                                          <p:spTgt spid="511"/>
                                        </p:tgtEl>
                                        <p:attrNameLst>
                                          <p:attrName>style.visibility</p:attrName>
                                        </p:attrNameLst>
                                      </p:cBhvr>
                                      <p:to>
                                        <p:strVal val="visible"/>
                                      </p:to>
                                    </p:set>
                                    <p:animEffect transition="in" filter="fade">
                                      <p:cBhvr>
                                        <p:cTn id="10" dur="1822"/>
                                        <p:tgtEl>
                                          <p:spTgt spid="511"/>
                                        </p:tgtEl>
                                      </p:cBhvr>
                                    </p:animEffect>
                                  </p:childTnLst>
                                </p:cTn>
                              </p:par>
                              <p:par>
                                <p:cTn id="11" presetID="10" presetClass="entr" presetSubtype="0" fill="hold" nodeType="withEffect">
                                  <p:stCondLst>
                                    <p:cond delay="0"/>
                                  </p:stCondLst>
                                  <p:childTnLst>
                                    <p:set>
                                      <p:cBhvr>
                                        <p:cTn id="12" dur="1" fill="hold">
                                          <p:stCondLst>
                                            <p:cond delay="0"/>
                                          </p:stCondLst>
                                        </p:cTn>
                                        <p:tgtEl>
                                          <p:spTgt spid="512"/>
                                        </p:tgtEl>
                                        <p:attrNameLst>
                                          <p:attrName>style.visibility</p:attrName>
                                        </p:attrNameLst>
                                      </p:cBhvr>
                                      <p:to>
                                        <p:strVal val="visible"/>
                                      </p:to>
                                    </p:set>
                                    <p:animEffect transition="in" filter="fade">
                                      <p:cBhvr>
                                        <p:cTn id="13" dur="1822"/>
                                        <p:tgtEl>
                                          <p:spTgt spid="5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3"/>
                                        </p:tgtEl>
                                        <p:attrNameLst>
                                          <p:attrName>style.visibility</p:attrName>
                                        </p:attrNameLst>
                                      </p:cBhvr>
                                      <p:to>
                                        <p:strVal val="visible"/>
                                      </p:to>
                                    </p:set>
                                    <p:animEffect transition="in" filter="fade">
                                      <p:cBhvr>
                                        <p:cTn id="18" dur="500"/>
                                        <p:tgtEl>
                                          <p:spTgt spid="513"/>
                                        </p:tgtEl>
                                      </p:cBhvr>
                                    </p:animEffect>
                                  </p:childTnLst>
                                </p:cTn>
                              </p:par>
                              <p:par>
                                <p:cTn id="19" presetID="10" presetClass="entr" presetSubtype="0" fill="hold" nodeType="with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500"/>
                                        <p:tgtEl>
                                          <p:spTgt spid="514"/>
                                        </p:tgtEl>
                                      </p:cBhvr>
                                    </p:animEffect>
                                  </p:childTnLst>
                                </p:cTn>
                              </p:par>
                              <p:par>
                                <p:cTn id="22" presetID="10" presetClass="entr" presetSubtype="0" fill="hold" nodeType="withEffect">
                                  <p:stCondLst>
                                    <p:cond delay="0"/>
                                  </p:stCondLst>
                                  <p:childTnLst>
                                    <p:set>
                                      <p:cBhvr>
                                        <p:cTn id="23" dur="1" fill="hold">
                                          <p:stCondLst>
                                            <p:cond delay="0"/>
                                          </p:stCondLst>
                                        </p:cTn>
                                        <p:tgtEl>
                                          <p:spTgt spid="515"/>
                                        </p:tgtEl>
                                        <p:attrNameLst>
                                          <p:attrName>style.visibility</p:attrName>
                                        </p:attrNameLst>
                                      </p:cBhvr>
                                      <p:to>
                                        <p:strVal val="visible"/>
                                      </p:to>
                                    </p:set>
                                    <p:animEffect transition="in" filter="fade">
                                      <p:cBhvr>
                                        <p:cTn id="24" dur="500"/>
                                        <p:tgtEl>
                                          <p:spTgt spid="515"/>
                                        </p:tgtEl>
                                      </p:cBhvr>
                                    </p:animEffect>
                                  </p:childTnLst>
                                </p:cTn>
                              </p:par>
                              <p:par>
                                <p:cTn id="25" presetID="10" presetClass="entr" presetSubtype="0" fill="hold" nodeType="withEffect">
                                  <p:stCondLst>
                                    <p:cond delay="0"/>
                                  </p:stCondLst>
                                  <p:childTnLst>
                                    <p:set>
                                      <p:cBhvr>
                                        <p:cTn id="26" dur="1" fill="hold">
                                          <p:stCondLst>
                                            <p:cond delay="0"/>
                                          </p:stCondLst>
                                        </p:cTn>
                                        <p:tgtEl>
                                          <p:spTgt spid="516"/>
                                        </p:tgtEl>
                                        <p:attrNameLst>
                                          <p:attrName>style.visibility</p:attrName>
                                        </p:attrNameLst>
                                      </p:cBhvr>
                                      <p:to>
                                        <p:strVal val="visible"/>
                                      </p:to>
                                    </p:set>
                                    <p:animEffect transition="in" filter="fade">
                                      <p:cBhvr>
                                        <p:cTn id="27" dur="500"/>
                                        <p:tgtEl>
                                          <p:spTgt spid="516"/>
                                        </p:tgtEl>
                                      </p:cBhvr>
                                    </p:animEffect>
                                  </p:childTnLst>
                                </p:cTn>
                              </p:par>
                              <p:par>
                                <p:cTn id="28" presetID="10" presetClass="entr" presetSubtype="0" fill="hold" nodeType="withEffect">
                                  <p:stCondLst>
                                    <p:cond delay="0"/>
                                  </p:stCondLst>
                                  <p:childTnLst>
                                    <p:set>
                                      <p:cBhvr>
                                        <p:cTn id="29" dur="1" fill="hold">
                                          <p:stCondLst>
                                            <p:cond delay="0"/>
                                          </p:stCondLst>
                                        </p:cTn>
                                        <p:tgtEl>
                                          <p:spTgt spid="517"/>
                                        </p:tgtEl>
                                        <p:attrNameLst>
                                          <p:attrName>style.visibility</p:attrName>
                                        </p:attrNameLst>
                                      </p:cBhvr>
                                      <p:to>
                                        <p:strVal val="visible"/>
                                      </p:to>
                                    </p:set>
                                    <p:animEffect transition="in" filter="fade">
                                      <p:cBhvr>
                                        <p:cTn id="30" dur="500"/>
                                        <p:tgtEl>
                                          <p:spTgt spid="517"/>
                                        </p:tgtEl>
                                      </p:cBhvr>
                                    </p:animEffect>
                                  </p:childTnLst>
                                </p:cTn>
                              </p:par>
                              <p:par>
                                <p:cTn id="31" presetID="10" presetClass="entr" presetSubtype="0" fill="hold" nodeType="withEffect">
                                  <p:stCondLst>
                                    <p:cond delay="0"/>
                                  </p:stCondLst>
                                  <p:childTnLst>
                                    <p:set>
                                      <p:cBhvr>
                                        <p:cTn id="32" dur="1" fill="hold">
                                          <p:stCondLst>
                                            <p:cond delay="0"/>
                                          </p:stCondLst>
                                        </p:cTn>
                                        <p:tgtEl>
                                          <p:spTgt spid="518"/>
                                        </p:tgtEl>
                                        <p:attrNameLst>
                                          <p:attrName>style.visibility</p:attrName>
                                        </p:attrNameLst>
                                      </p:cBhvr>
                                      <p:to>
                                        <p:strVal val="visible"/>
                                      </p:to>
                                    </p:set>
                                    <p:animEffect transition="in" filter="fade">
                                      <p:cBhvr>
                                        <p:cTn id="33" dur="500"/>
                                        <p:tgtEl>
                                          <p:spTgt spid="518"/>
                                        </p:tgtEl>
                                      </p:cBhvr>
                                    </p:animEffect>
                                  </p:childTnLst>
                                </p:cTn>
                              </p:par>
                              <p:par>
                                <p:cTn id="34" presetID="10" presetClass="entr" presetSubtype="0" fill="hold" nodeType="withEffect">
                                  <p:stCondLst>
                                    <p:cond delay="0"/>
                                  </p:stCondLst>
                                  <p:childTnLst>
                                    <p:set>
                                      <p:cBhvr>
                                        <p:cTn id="35" dur="1" fill="hold">
                                          <p:stCondLst>
                                            <p:cond delay="0"/>
                                          </p:stCondLst>
                                        </p:cTn>
                                        <p:tgtEl>
                                          <p:spTgt spid="519"/>
                                        </p:tgtEl>
                                        <p:attrNameLst>
                                          <p:attrName>style.visibility</p:attrName>
                                        </p:attrNameLst>
                                      </p:cBhvr>
                                      <p:to>
                                        <p:strVal val="visible"/>
                                      </p:to>
                                    </p:set>
                                    <p:animEffect transition="in" filter="fade">
                                      <p:cBhvr>
                                        <p:cTn id="36" dur="500"/>
                                        <p:tgtEl>
                                          <p:spTgt spid="519"/>
                                        </p:tgtEl>
                                      </p:cBhvr>
                                    </p:animEffect>
                                  </p:childTnLst>
                                </p:cTn>
                              </p:par>
                              <p:par>
                                <p:cTn id="37" presetID="10" presetClass="entr" presetSubtype="0" fill="hold" nodeType="withEffect">
                                  <p:stCondLst>
                                    <p:cond delay="0"/>
                                  </p:stCondLst>
                                  <p:childTnLst>
                                    <p:set>
                                      <p:cBhvr>
                                        <p:cTn id="38" dur="1" fill="hold">
                                          <p:stCondLst>
                                            <p:cond delay="0"/>
                                          </p:stCondLst>
                                        </p:cTn>
                                        <p:tgtEl>
                                          <p:spTgt spid="520"/>
                                        </p:tgtEl>
                                        <p:attrNameLst>
                                          <p:attrName>style.visibility</p:attrName>
                                        </p:attrNameLst>
                                      </p:cBhvr>
                                      <p:to>
                                        <p:strVal val="visible"/>
                                      </p:to>
                                    </p:set>
                                    <p:animEffect transition="in" filter="fade">
                                      <p:cBhvr>
                                        <p:cTn id="39" dur="500"/>
                                        <p:tgtEl>
                                          <p:spTgt spid="520"/>
                                        </p:tgtEl>
                                      </p:cBhvr>
                                    </p:animEffect>
                                  </p:childTnLst>
                                </p:cTn>
                              </p:par>
                              <p:par>
                                <p:cTn id="40" presetID="10" presetClass="entr" presetSubtype="0" fill="hold" nodeType="withEffect">
                                  <p:stCondLst>
                                    <p:cond delay="0"/>
                                  </p:stCondLst>
                                  <p:childTnLst>
                                    <p:set>
                                      <p:cBhvr>
                                        <p:cTn id="41" dur="1" fill="hold">
                                          <p:stCondLst>
                                            <p:cond delay="0"/>
                                          </p:stCondLst>
                                        </p:cTn>
                                        <p:tgtEl>
                                          <p:spTgt spid="521"/>
                                        </p:tgtEl>
                                        <p:attrNameLst>
                                          <p:attrName>style.visibility</p:attrName>
                                        </p:attrNameLst>
                                      </p:cBhvr>
                                      <p:to>
                                        <p:strVal val="visible"/>
                                      </p:to>
                                    </p:set>
                                    <p:animEffect transition="in" filter="fade">
                                      <p:cBhvr>
                                        <p:cTn id="42" dur="5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16"/>
          <p:cNvPicPr preferRelativeResize="0"/>
          <p:nvPr/>
        </p:nvPicPr>
        <p:blipFill rotWithShape="1">
          <a:blip r:embed="rId3">
            <a:alphaModFix/>
          </a:blip>
          <a:srcRect/>
          <a:stretch/>
        </p:blipFill>
        <p:spPr>
          <a:xfrm>
            <a:off x="0" y="1673"/>
            <a:ext cx="12192000" cy="6854653"/>
          </a:xfrm>
          <a:prstGeom prst="rect">
            <a:avLst/>
          </a:prstGeom>
          <a:noFill/>
          <a:ln>
            <a:noFill/>
          </a:ln>
        </p:spPr>
      </p:pic>
      <p:grpSp>
        <p:nvGrpSpPr>
          <p:cNvPr id="527" name="Google Shape;527;p16"/>
          <p:cNvGrpSpPr/>
          <p:nvPr/>
        </p:nvGrpSpPr>
        <p:grpSpPr>
          <a:xfrm>
            <a:off x="1087534" y="304800"/>
            <a:ext cx="7741921" cy="1584960"/>
            <a:chOff x="2049146" y="366920"/>
            <a:chExt cx="5706319" cy="1022067"/>
          </a:xfrm>
        </p:grpSpPr>
        <p:pic>
          <p:nvPicPr>
            <p:cNvPr id="528" name="Google Shape;528;p16"/>
            <p:cNvPicPr preferRelativeResize="0"/>
            <p:nvPr/>
          </p:nvPicPr>
          <p:blipFill rotWithShape="1">
            <a:blip r:embed="rId4">
              <a:alphaModFix/>
            </a:blip>
            <a:srcRect/>
            <a:stretch/>
          </p:blipFill>
          <p:spPr>
            <a:xfrm>
              <a:off x="3134688" y="366920"/>
              <a:ext cx="4620777" cy="1022067"/>
            </a:xfrm>
            <a:prstGeom prst="rect">
              <a:avLst/>
            </a:prstGeom>
            <a:noFill/>
            <a:ln>
              <a:noFill/>
            </a:ln>
          </p:spPr>
        </p:pic>
        <p:sp>
          <p:nvSpPr>
            <p:cNvPr id="529" name="Google Shape;529;p16"/>
            <p:cNvSpPr txBox="1"/>
            <p:nvPr/>
          </p:nvSpPr>
          <p:spPr>
            <a:xfrm>
              <a:off x="2049146" y="550476"/>
              <a:ext cx="5706318" cy="65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6000">
                  <a:solidFill>
                    <a:srgbClr val="002060"/>
                  </a:solidFill>
                  <a:latin typeface="Pattaya"/>
                  <a:ea typeface="Pattaya"/>
                  <a:cs typeface="Pattaya"/>
                  <a:sym typeface="Pattaya"/>
                </a:rPr>
                <a:t>Trả lời câu hỏi</a:t>
              </a:r>
              <a:endParaRPr sz="6000">
                <a:solidFill>
                  <a:srgbClr val="002060"/>
                </a:solidFill>
                <a:latin typeface="Pattaya"/>
                <a:ea typeface="Pattaya"/>
                <a:cs typeface="Pattaya"/>
                <a:sym typeface="Pattaya"/>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17"/>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535" name="Google Shape;535;p17"/>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36" name="Google Shape;536;p17" descr="What We Need To Know About Pinkfong | Modern Parenting"/>
          <p:cNvPicPr preferRelativeResize="0"/>
          <p:nvPr/>
        </p:nvPicPr>
        <p:blipFill rotWithShape="1">
          <a:blip r:embed="rId4">
            <a:alphaModFix/>
          </a:blip>
          <a:srcRect/>
          <a:stretch/>
        </p:blipFill>
        <p:spPr>
          <a:xfrm>
            <a:off x="-79024" y="3917244"/>
            <a:ext cx="5483861" cy="3046589"/>
          </a:xfrm>
          <a:prstGeom prst="rect">
            <a:avLst/>
          </a:prstGeom>
          <a:noFill/>
          <a:ln>
            <a:noFill/>
          </a:ln>
        </p:spPr>
      </p:pic>
      <p:sp>
        <p:nvSpPr>
          <p:cNvPr id="537" name="Google Shape;537;p17"/>
          <p:cNvSpPr/>
          <p:nvPr/>
        </p:nvSpPr>
        <p:spPr>
          <a:xfrm>
            <a:off x="659471" y="656605"/>
            <a:ext cx="10895635" cy="1323399"/>
          </a:xfrm>
          <a:prstGeom prst="rect">
            <a:avLst/>
          </a:prstGeom>
          <a:noFill/>
          <a:ln>
            <a:noFill/>
          </a:ln>
        </p:spPr>
        <p:txBody>
          <a:bodyPr spcFirstLastPara="1" wrap="square" lIns="91425" tIns="45700" rIns="91425" bIns="45700" anchor="t" anchorCtr="0">
            <a:spAutoFit/>
          </a:bodyPr>
          <a:lstStyle/>
          <a:p>
            <a:r>
              <a:rPr lang="vi-VN" sz="4000" b="1" dirty="0">
                <a:solidFill>
                  <a:srgbClr val="00B050"/>
                </a:solidFill>
                <a:latin typeface="+mj-lt"/>
                <a:sym typeface="Arial"/>
              </a:rPr>
              <a:t>Câu 1. </a:t>
            </a:r>
            <a:r>
              <a:rPr lang="vi-VN" sz="4000" b="1" dirty="0">
                <a:solidFill>
                  <a:srgbClr val="00B050"/>
                </a:solidFill>
                <a:latin typeface="+mj-lt"/>
              </a:rPr>
              <a:t>Vào mùa hoa, cây gạo ( hoa gạo, búp nõn) đẹp như thế nào?</a:t>
            </a:r>
            <a:endParaRPr lang="en-US" sz="4000" b="1" dirty="0">
              <a:solidFill>
                <a:srgbClr val="00B050"/>
              </a:solidFill>
              <a:latin typeface="+mj-lt"/>
            </a:endParaRPr>
          </a:p>
        </p:txBody>
      </p:sp>
      <p:sp>
        <p:nvSpPr>
          <p:cNvPr id="538" name="Google Shape;538;p17"/>
          <p:cNvSpPr/>
          <p:nvPr/>
        </p:nvSpPr>
        <p:spPr>
          <a:xfrm>
            <a:off x="724985" y="2359330"/>
            <a:ext cx="11267768" cy="1754286"/>
          </a:xfrm>
          <a:prstGeom prst="rect">
            <a:avLst/>
          </a:prstGeom>
          <a:noFill/>
          <a:ln>
            <a:noFill/>
          </a:ln>
        </p:spPr>
        <p:txBody>
          <a:bodyPr spcFirstLastPara="1" wrap="square" lIns="91425" tIns="45700" rIns="91425" bIns="45700" anchor="t" anchorCtr="0">
            <a:spAutoFit/>
          </a:bodyPr>
          <a:lstStyle/>
          <a:p>
            <a:r>
              <a:rPr lang="nl-NL" sz="3600" dirty="0">
                <a:latin typeface="Times New Roman" panose="02020603050405020304" pitchFamily="18" charset="0"/>
                <a:cs typeface="Times New Roman" panose="02020603050405020304" pitchFamily="18" charset="0"/>
              </a:rPr>
              <a:t>   Vào mùa hoa: cây gạo sừng sững như một tháp đèn khổng lồ; hàng ngàn bông hoa là hàng ngàn ngọn lửa hồng tươi; hàng ngàn búp nõn là hàng ngàn ánh nến trong xanh.</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1000"/>
                                        <p:tgtEl>
                                          <p:spTgt spid="5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8">
                                            <p:txEl>
                                              <p:pRg st="0" end="0"/>
                                            </p:txEl>
                                          </p:spTgt>
                                        </p:tgtEl>
                                        <p:attrNameLst>
                                          <p:attrName>style.visibility</p:attrName>
                                        </p:attrNameLst>
                                      </p:cBhvr>
                                      <p:to>
                                        <p:strVal val="visible"/>
                                      </p:to>
                                    </p:set>
                                    <p:anim calcmode="lin" valueType="num">
                                      <p:cBhvr additive="base">
                                        <p:cTn id="12" dur="500"/>
                                        <p:tgtEl>
                                          <p:spTgt spid="5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18"/>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544" name="Google Shape;544;p18"/>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5" name="Google Shape;545;p18" descr="What We Need To Know About Pinkfong | Modern Parenting"/>
          <p:cNvPicPr preferRelativeResize="0"/>
          <p:nvPr/>
        </p:nvPicPr>
        <p:blipFill rotWithShape="1">
          <a:blip r:embed="rId4">
            <a:alphaModFix/>
          </a:blip>
          <a:srcRect/>
          <a:stretch/>
        </p:blipFill>
        <p:spPr>
          <a:xfrm flipH="1">
            <a:off x="8995198" y="5134405"/>
            <a:ext cx="3128928" cy="1738293"/>
          </a:xfrm>
          <a:prstGeom prst="rect">
            <a:avLst/>
          </a:prstGeom>
          <a:noFill/>
          <a:ln>
            <a:noFill/>
          </a:ln>
        </p:spPr>
      </p:pic>
      <p:sp>
        <p:nvSpPr>
          <p:cNvPr id="546" name="Google Shape;546;p18"/>
          <p:cNvSpPr/>
          <p:nvPr/>
        </p:nvSpPr>
        <p:spPr>
          <a:xfrm>
            <a:off x="659470" y="978026"/>
            <a:ext cx="10895635" cy="1200288"/>
          </a:xfrm>
          <a:prstGeom prst="rect">
            <a:avLst/>
          </a:prstGeom>
          <a:noFill/>
          <a:ln>
            <a:noFill/>
          </a:ln>
        </p:spPr>
        <p:txBody>
          <a:bodyPr spcFirstLastPara="1" wrap="square" lIns="91425" tIns="45700" rIns="91425" bIns="45700" anchor="t" anchorCtr="0">
            <a:spAutoFit/>
          </a:bodyPr>
          <a:lstStyle/>
          <a:p>
            <a:r>
              <a:rPr lang="vi-VN" sz="3600" b="1">
                <a:solidFill>
                  <a:srgbClr val="00B050"/>
                </a:solidFill>
                <a:latin typeface="Times New Roman" panose="02020603050405020304" pitchFamily="18" charset="0"/>
                <a:cs typeface="Times New Roman" panose="02020603050405020304" pitchFamily="18" charset="0"/>
              </a:rPr>
              <a:t>Câu 2: Những chi tiết nào cho thấy các loài chim đem đến không khí tưng bừng trên cây gạo?</a:t>
            </a:r>
            <a:endParaRPr lang="en-US" sz="3600" b="1">
              <a:solidFill>
                <a:srgbClr val="00B050"/>
              </a:solidFill>
              <a:latin typeface="Times New Roman" panose="02020603050405020304" pitchFamily="18" charset="0"/>
              <a:cs typeface="Times New Roman" panose="02020603050405020304" pitchFamily="18" charset="0"/>
            </a:endParaRPr>
          </a:p>
        </p:txBody>
      </p:sp>
      <p:sp>
        <p:nvSpPr>
          <p:cNvPr id="547" name="Google Shape;547;p18"/>
          <p:cNvSpPr/>
          <p:nvPr/>
        </p:nvSpPr>
        <p:spPr>
          <a:xfrm>
            <a:off x="777458" y="2557640"/>
            <a:ext cx="10895634" cy="1938952"/>
          </a:xfrm>
          <a:prstGeom prst="rect">
            <a:avLst/>
          </a:prstGeom>
          <a:noFill/>
          <a:ln>
            <a:noFill/>
          </a:ln>
        </p:spPr>
        <p:txBody>
          <a:bodyPr spcFirstLastPara="1" wrap="square" lIns="91425" tIns="45700" rIns="91425" bIns="45700" anchor="t" anchorCtr="0">
            <a:spAutoFit/>
          </a:bodyPr>
          <a:lstStyle/>
          <a:p>
            <a:r>
              <a:rPr lang="nl-NL" sz="4000" dirty="0">
                <a:solidFill>
                  <a:schemeClr val="tx1"/>
                </a:solidFill>
                <a:latin typeface="Times New Roman" panose="02020603050405020304" pitchFamily="18" charset="0"/>
                <a:cs typeface="Times New Roman" panose="02020603050405020304" pitchFamily="18" charset="0"/>
              </a:rPr>
              <a:t>Đàn đàn lũ lũ bay đi bay về, lượn lên lượn xuống. Chúng gọi nhau, trò chuyện, trêu ghẹo và tranh cãi nhau, ồn mà vui không thể tưởng được.</a:t>
            </a:r>
            <a:endParaRPr lang="en-US" sz="4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1000"/>
                                        <p:tgtEl>
                                          <p:spTgt spid="5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7">
                                            <p:txEl>
                                              <p:pRg st="0" end="0"/>
                                            </p:txEl>
                                          </p:spTgt>
                                        </p:tgtEl>
                                        <p:attrNameLst>
                                          <p:attrName>style.visibility</p:attrName>
                                        </p:attrNameLst>
                                      </p:cBhvr>
                                      <p:to>
                                        <p:strVal val="visible"/>
                                      </p:to>
                                    </p:set>
                                    <p:anim calcmode="lin" valueType="num">
                                      <p:cBhvr additive="base">
                                        <p:cTn id="12" dur="500"/>
                                        <p:tgtEl>
                                          <p:spTgt spid="54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19"/>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556" name="Google Shape;556;p19"/>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57" name="Google Shape;557;p19" descr="What We Need To Know About Pinkfong | Modern Parenting"/>
          <p:cNvPicPr preferRelativeResize="0"/>
          <p:nvPr/>
        </p:nvPicPr>
        <p:blipFill rotWithShape="1">
          <a:blip r:embed="rId4">
            <a:alphaModFix/>
          </a:blip>
          <a:srcRect/>
          <a:stretch/>
        </p:blipFill>
        <p:spPr>
          <a:xfrm>
            <a:off x="-79024" y="4644517"/>
            <a:ext cx="4065041" cy="2258356"/>
          </a:xfrm>
          <a:prstGeom prst="rect">
            <a:avLst/>
          </a:prstGeom>
          <a:noFill/>
          <a:ln>
            <a:noFill/>
          </a:ln>
        </p:spPr>
      </p:pic>
      <p:sp>
        <p:nvSpPr>
          <p:cNvPr id="558" name="Google Shape;558;p19"/>
          <p:cNvSpPr/>
          <p:nvPr/>
        </p:nvSpPr>
        <p:spPr>
          <a:xfrm>
            <a:off x="190372" y="793800"/>
            <a:ext cx="11902695"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800" dirty="0">
                <a:solidFill>
                  <a:srgbClr val="00B050"/>
                </a:solidFill>
                <a:latin typeface="Times New Roman" panose="02020603050405020304" pitchFamily="18" charset="0"/>
                <a:cs typeface="Times New Roman" panose="02020603050405020304" pitchFamily="18" charset="0"/>
                <a:sym typeface="Arial"/>
              </a:rPr>
              <a:t>Câu 3</a:t>
            </a:r>
            <a:r>
              <a:rPr lang="en-US" sz="3800" dirty="0">
                <a:solidFill>
                  <a:srgbClr val="00B050"/>
                </a:solidFill>
                <a:latin typeface="Times New Roman" panose="02020603050405020304" pitchFamily="18" charset="0"/>
                <a:cs typeface="Times New Roman" panose="02020603050405020304" pitchFamily="18" charset="0"/>
              </a:rPr>
              <a:t>. </a:t>
            </a:r>
            <a:r>
              <a:rPr lang="vi-VN" sz="3800" dirty="0">
                <a:solidFill>
                  <a:srgbClr val="00B050"/>
                </a:solidFill>
                <a:latin typeface="Times New Roman" panose="02020603050405020304" pitchFamily="18" charset="0"/>
                <a:cs typeface="Times New Roman" panose="02020603050405020304" pitchFamily="18" charset="0"/>
              </a:rPr>
              <a:t>Vì sao trên cây gạo lại có “ ngày hội mùa xuân” ?</a:t>
            </a:r>
            <a:endParaRPr lang="en-US" sz="3800" dirty="0">
              <a:solidFill>
                <a:srgbClr val="00B050"/>
              </a:solidFill>
              <a:latin typeface="Times New Roman" panose="02020603050405020304" pitchFamily="18" charset="0"/>
              <a:cs typeface="Times New Roman" panose="02020603050405020304" pitchFamily="18" charset="0"/>
            </a:endParaRPr>
          </a:p>
        </p:txBody>
      </p:sp>
      <p:sp>
        <p:nvSpPr>
          <p:cNvPr id="562" name="Google Shape;562;p19"/>
          <p:cNvSpPr txBox="1"/>
          <p:nvPr/>
        </p:nvSpPr>
        <p:spPr>
          <a:xfrm>
            <a:off x="488170" y="2082069"/>
            <a:ext cx="11307097" cy="1754286"/>
          </a:xfrm>
          <a:prstGeom prst="rect">
            <a:avLst/>
          </a:prstGeom>
          <a:noFill/>
          <a:ln>
            <a:noFill/>
          </a:ln>
        </p:spPr>
        <p:txBody>
          <a:bodyPr spcFirstLastPara="1" wrap="square" lIns="91425" tIns="45700" rIns="91425" bIns="45700" anchor="t" anchorCtr="0">
            <a:spAutoFit/>
          </a:bodyPr>
          <a:lstStyle/>
          <a:p>
            <a:r>
              <a:rPr lang="nl-NL" sz="3600" dirty="0">
                <a:solidFill>
                  <a:schemeClr val="tx1"/>
                </a:solidFill>
                <a:latin typeface="Times New Roman" panose="02020603050405020304" pitchFamily="18" charset="0"/>
                <a:cs typeface="Times New Roman" panose="02020603050405020304" pitchFamily="18" charset="0"/>
              </a:rPr>
              <a:t>Vì trên cây gạo đầy màu sắc và âm thanh rộn rã của các loài chim. Tất cả những âm thanh và màu sắc đó tạo thành  cảnh sắc vui nhộn, náo nhiệt của ngày hội mùa xuân.</a:t>
            </a:r>
            <a:endParaRPr lang="en-US"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2"/>
                                        </p:tgtEl>
                                        <p:attrNameLst>
                                          <p:attrName>style.visibility</p:attrName>
                                        </p:attrNameLst>
                                      </p:cBhvr>
                                      <p:to>
                                        <p:strVal val="visible"/>
                                      </p:to>
                                    </p:set>
                                    <p:animEffect transition="in" filter="fade">
                                      <p:cBhvr>
                                        <p:cTn id="12" dur="5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20"/>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569" name="Google Shape;569;p20"/>
          <p:cNvSpPr/>
          <p:nvPr/>
        </p:nvSpPr>
        <p:spPr>
          <a:xfrm>
            <a:off x="381000" y="381000"/>
            <a:ext cx="11521440" cy="559308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70" name="Google Shape;570;p20" descr="What We Need To Know About Pinkfong | Modern Parenting"/>
          <p:cNvPicPr preferRelativeResize="0"/>
          <p:nvPr/>
        </p:nvPicPr>
        <p:blipFill rotWithShape="1">
          <a:blip r:embed="rId4">
            <a:alphaModFix/>
          </a:blip>
          <a:srcRect/>
          <a:stretch/>
        </p:blipFill>
        <p:spPr>
          <a:xfrm flipH="1">
            <a:off x="7775412" y="4267200"/>
            <a:ext cx="4660427" cy="2589126"/>
          </a:xfrm>
          <a:prstGeom prst="rect">
            <a:avLst/>
          </a:prstGeom>
          <a:noFill/>
          <a:ln>
            <a:noFill/>
          </a:ln>
        </p:spPr>
      </p:pic>
      <p:sp>
        <p:nvSpPr>
          <p:cNvPr id="571" name="Google Shape;571;p20"/>
          <p:cNvSpPr/>
          <p:nvPr/>
        </p:nvSpPr>
        <p:spPr>
          <a:xfrm>
            <a:off x="497276" y="658424"/>
            <a:ext cx="11521439"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vi-VN" sz="4000" b="1" dirty="0">
                <a:solidFill>
                  <a:srgbClr val="00B050"/>
                </a:solidFill>
                <a:latin typeface="+mj-lt"/>
                <a:sym typeface="Arial"/>
              </a:rPr>
              <a:t>Câu 4</a:t>
            </a:r>
            <a:r>
              <a:rPr lang="en-US" sz="4000" b="1" dirty="0">
                <a:solidFill>
                  <a:srgbClr val="00B050"/>
                </a:solidFill>
                <a:latin typeface="+mj-lt"/>
              </a:rPr>
              <a:t>. </a:t>
            </a:r>
            <a:r>
              <a:rPr lang="vi-VN" sz="4000" b="1" dirty="0">
                <a:solidFill>
                  <a:srgbClr val="00B050"/>
                </a:solidFill>
                <a:latin typeface="+mj-lt"/>
              </a:rPr>
              <a:t>Những hình ảnh nào cho thấy cây gạo mang vẻ đẹp mới khi hết mùa hoa?</a:t>
            </a:r>
            <a:endParaRPr sz="4000" b="1" dirty="0">
              <a:solidFill>
                <a:srgbClr val="00B050"/>
              </a:solidFill>
              <a:latin typeface="+mj-lt"/>
              <a:sym typeface="Arial"/>
            </a:endParaRPr>
          </a:p>
        </p:txBody>
      </p:sp>
      <p:sp>
        <p:nvSpPr>
          <p:cNvPr id="2" name="TextBox 1"/>
          <p:cNvSpPr txBox="1"/>
          <p:nvPr/>
        </p:nvSpPr>
        <p:spPr>
          <a:xfrm>
            <a:off x="581343" y="2152564"/>
            <a:ext cx="11321097" cy="2554545"/>
          </a:xfrm>
          <a:prstGeom prst="rect">
            <a:avLst/>
          </a:prstGeom>
          <a:noFill/>
        </p:spPr>
        <p:txBody>
          <a:bodyPr wrap="square" rtlCol="0">
            <a:spAutoFit/>
          </a:bodyPr>
          <a:lstStyle/>
          <a:p>
            <a:r>
              <a:rPr lang="nl-NL" sz="4000" dirty="0">
                <a:solidFill>
                  <a:schemeClr val="tx1"/>
                </a:solidFill>
                <a:latin typeface="Times New Roman" panose="02020603050405020304" pitchFamily="18" charset="0"/>
                <a:cs typeface="Times New Roman" panose="02020603050405020304" pitchFamily="18" charset="0"/>
              </a:rPr>
              <a:t>Hết mùa hoa, chim chóc cũng vãn. Cây gạo chấm dứt những ngày tưng bừng ồn ã, lại trở về với dáng vẻ xanh mát, trầm tư.</a:t>
            </a:r>
            <a:endParaRPr lang="en-US" sz="4000" dirty="0">
              <a:solidFill>
                <a:schemeClr val="tx1"/>
              </a:solidFill>
              <a:latin typeface="Times New Roman" panose="02020603050405020304" pitchFamily="18" charset="0"/>
              <a:cs typeface="Times New Roman" panose="02020603050405020304" pitchFamily="18" charset="0"/>
            </a:endParaRPr>
          </a:p>
          <a:p>
            <a:endParaRPr lang="en-US" sz="40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1000"/>
                                        <p:tgtEl>
                                          <p:spTgt spid="5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1"/>
          <p:cNvPicPr preferRelativeResize="0"/>
          <p:nvPr/>
        </p:nvPicPr>
        <p:blipFill rotWithShape="1">
          <a:blip r:embed="rId3">
            <a:alphaModFix/>
          </a:blip>
          <a:srcRect b="5327"/>
          <a:stretch/>
        </p:blipFill>
        <p:spPr>
          <a:xfrm>
            <a:off x="11289" y="1674"/>
            <a:ext cx="12192000" cy="6856326"/>
          </a:xfrm>
          <a:prstGeom prst="rect">
            <a:avLst/>
          </a:prstGeom>
          <a:noFill/>
          <a:ln>
            <a:noFill/>
          </a:ln>
        </p:spPr>
      </p:pic>
      <p:pic>
        <p:nvPicPr>
          <p:cNvPr id="577" name="Google Shape;577;p21"/>
          <p:cNvPicPr preferRelativeResize="0"/>
          <p:nvPr/>
        </p:nvPicPr>
        <p:blipFill rotWithShape="1">
          <a:blip r:embed="rId4">
            <a:alphaModFix/>
          </a:blip>
          <a:srcRect/>
          <a:stretch/>
        </p:blipFill>
        <p:spPr>
          <a:xfrm>
            <a:off x="2340305" y="1097280"/>
            <a:ext cx="7511390" cy="5570198"/>
          </a:xfrm>
          <a:prstGeom prst="rect">
            <a:avLst/>
          </a:prstGeom>
          <a:noFill/>
          <a:ln>
            <a:noFill/>
          </a:ln>
        </p:spPr>
      </p:pic>
      <p:grpSp>
        <p:nvGrpSpPr>
          <p:cNvPr id="578" name="Google Shape;578;p21"/>
          <p:cNvGrpSpPr/>
          <p:nvPr/>
        </p:nvGrpSpPr>
        <p:grpSpPr>
          <a:xfrm>
            <a:off x="4282698" y="243112"/>
            <a:ext cx="3626603" cy="1160457"/>
            <a:chOff x="11289" y="348303"/>
            <a:chExt cx="3626603" cy="690904"/>
          </a:xfrm>
        </p:grpSpPr>
        <p:pic>
          <p:nvPicPr>
            <p:cNvPr id="579" name="Google Shape;579;p21"/>
            <p:cNvPicPr preferRelativeResize="0"/>
            <p:nvPr/>
          </p:nvPicPr>
          <p:blipFill rotWithShape="1">
            <a:blip r:embed="rId5">
              <a:alphaModFix/>
            </a:blip>
            <a:srcRect/>
            <a:stretch/>
          </p:blipFill>
          <p:spPr>
            <a:xfrm rot="-5400000">
              <a:off x="1403190" y="-906445"/>
              <a:ext cx="690904" cy="3200400"/>
            </a:xfrm>
            <a:prstGeom prst="rect">
              <a:avLst/>
            </a:prstGeom>
            <a:noFill/>
            <a:ln>
              <a:noFill/>
            </a:ln>
          </p:spPr>
        </p:pic>
        <p:sp>
          <p:nvSpPr>
            <p:cNvPr id="580" name="Google Shape;580;p21"/>
            <p:cNvSpPr txBox="1"/>
            <p:nvPr/>
          </p:nvSpPr>
          <p:spPr>
            <a:xfrm>
              <a:off x="11289" y="508718"/>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Arial"/>
                  <a:ea typeface="Arial"/>
                  <a:cs typeface="Arial"/>
                  <a:sym typeface="Arial"/>
                </a:rPr>
                <a:t>Nội dung</a:t>
              </a:r>
              <a:endParaRPr sz="4000" b="1">
                <a:solidFill>
                  <a:srgbClr val="FF0000"/>
                </a:solidFill>
                <a:latin typeface="Arial"/>
                <a:ea typeface="Arial"/>
                <a:cs typeface="Arial"/>
                <a:sym typeface="Arial"/>
              </a:endParaRPr>
            </a:p>
          </p:txBody>
        </p:sp>
      </p:grpSp>
      <p:pic>
        <p:nvPicPr>
          <p:cNvPr id="581" name="Google Shape;581;p21" descr="Hogi | PINKFONG Wiki | Fandom"/>
          <p:cNvPicPr preferRelativeResize="0"/>
          <p:nvPr/>
        </p:nvPicPr>
        <p:blipFill rotWithShape="1">
          <a:blip r:embed="rId6">
            <a:alphaModFix/>
          </a:blip>
          <a:srcRect/>
          <a:stretch/>
        </p:blipFill>
        <p:spPr>
          <a:xfrm flipH="1">
            <a:off x="-615595" y="2985130"/>
            <a:ext cx="3964438" cy="3964438"/>
          </a:xfrm>
          <a:prstGeom prst="rect">
            <a:avLst/>
          </a:prstGeom>
          <a:noFill/>
          <a:ln>
            <a:noFill/>
          </a:ln>
        </p:spPr>
      </p:pic>
      <p:pic>
        <p:nvPicPr>
          <p:cNvPr id="582" name="Google Shape;582;p21" descr="Pinkfong YouTube"/>
          <p:cNvPicPr preferRelativeResize="0"/>
          <p:nvPr/>
        </p:nvPicPr>
        <p:blipFill rotWithShape="1">
          <a:blip r:embed="rId7">
            <a:alphaModFix/>
          </a:blip>
          <a:srcRect/>
          <a:stretch/>
        </p:blipFill>
        <p:spPr>
          <a:xfrm>
            <a:off x="9387840" y="3089676"/>
            <a:ext cx="2655718" cy="3829824"/>
          </a:xfrm>
          <a:prstGeom prst="rect">
            <a:avLst/>
          </a:prstGeom>
          <a:noFill/>
          <a:ln>
            <a:noFill/>
          </a:ln>
        </p:spPr>
      </p:pic>
      <p:sp>
        <p:nvSpPr>
          <p:cNvPr id="583" name="Google Shape;583;p21"/>
          <p:cNvSpPr/>
          <p:nvPr/>
        </p:nvSpPr>
        <p:spPr>
          <a:xfrm>
            <a:off x="2659379" y="2372806"/>
            <a:ext cx="6873239"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5400" b="1" dirty="0">
                <a:solidFill>
                  <a:srgbClr val="C00000"/>
                </a:solidFill>
                <a:latin typeface="Fleur De Leah"/>
                <a:ea typeface="Fleur De Leah"/>
                <a:cs typeface="Fleur De Leah"/>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Cây</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gạo</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là</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biểu</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tượng</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đẹp</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của</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làng</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quê</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a:t>
            </a:r>
            <a:r>
              <a:rPr lang="en-US" sz="3600" b="1" dirty="0" err="1">
                <a:solidFill>
                  <a:srgbClr val="C00000"/>
                </a:solidFill>
                <a:latin typeface="Times New Roman" panose="02020603050405020304" pitchFamily="18" charset="0"/>
                <a:ea typeface="Fleur De Leah"/>
                <a:cs typeface="Times New Roman" panose="02020603050405020304" pitchFamily="18" charset="0"/>
                <a:sym typeface="Fleur De Leah"/>
              </a:rPr>
              <a:t>Việt</a:t>
            </a:r>
            <a:r>
              <a:rPr lang="en-US" sz="3600" b="1" dirty="0">
                <a:solidFill>
                  <a:srgbClr val="C00000"/>
                </a:solidFill>
                <a:latin typeface="Times New Roman" panose="02020603050405020304" pitchFamily="18" charset="0"/>
                <a:ea typeface="Fleur De Leah"/>
                <a:cs typeface="Times New Roman" panose="02020603050405020304" pitchFamily="18" charset="0"/>
                <a:sym typeface="Fleur De Leah"/>
              </a:rPr>
              <a:t> Nam.</a:t>
            </a:r>
            <a:endParaRPr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Effect transition="in" filter="fade">
                                      <p:cBhvr>
                                        <p:cTn id="7" dur="500"/>
                                        <p:tgtEl>
                                          <p:spTgt spid="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22"/>
          <p:cNvPicPr preferRelativeResize="0"/>
          <p:nvPr/>
        </p:nvPicPr>
        <p:blipFill rotWithShape="1">
          <a:blip r:embed="rId3">
            <a:alphaModFix/>
          </a:blip>
          <a:srcRect/>
          <a:stretch/>
        </p:blipFill>
        <p:spPr>
          <a:xfrm>
            <a:off x="0" y="1673"/>
            <a:ext cx="12192000" cy="6854653"/>
          </a:xfrm>
          <a:prstGeom prst="rect">
            <a:avLst/>
          </a:prstGeom>
          <a:noFill/>
          <a:ln>
            <a:noFill/>
          </a:ln>
        </p:spPr>
      </p:pic>
      <p:grpSp>
        <p:nvGrpSpPr>
          <p:cNvPr id="589" name="Google Shape;589;p22"/>
          <p:cNvGrpSpPr/>
          <p:nvPr/>
        </p:nvGrpSpPr>
        <p:grpSpPr>
          <a:xfrm>
            <a:off x="1569721" y="304800"/>
            <a:ext cx="7741920" cy="1584960"/>
            <a:chOff x="2404550" y="366920"/>
            <a:chExt cx="5706318" cy="1022067"/>
          </a:xfrm>
        </p:grpSpPr>
        <p:pic>
          <p:nvPicPr>
            <p:cNvPr id="590" name="Google Shape;590;p22"/>
            <p:cNvPicPr preferRelativeResize="0"/>
            <p:nvPr/>
          </p:nvPicPr>
          <p:blipFill rotWithShape="1">
            <a:blip r:embed="rId4">
              <a:alphaModFix/>
            </a:blip>
            <a:srcRect/>
            <a:stretch/>
          </p:blipFill>
          <p:spPr>
            <a:xfrm>
              <a:off x="3617703" y="366920"/>
              <a:ext cx="4137763" cy="1022067"/>
            </a:xfrm>
            <a:prstGeom prst="rect">
              <a:avLst/>
            </a:prstGeom>
            <a:noFill/>
            <a:ln>
              <a:noFill/>
            </a:ln>
          </p:spPr>
        </p:pic>
        <p:sp>
          <p:nvSpPr>
            <p:cNvPr id="591" name="Google Shape;591;p22"/>
            <p:cNvSpPr txBox="1"/>
            <p:nvPr/>
          </p:nvSpPr>
          <p:spPr>
            <a:xfrm>
              <a:off x="2404550" y="629097"/>
              <a:ext cx="5706318" cy="65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6000">
                  <a:solidFill>
                    <a:srgbClr val="002060"/>
                  </a:solidFill>
                  <a:latin typeface="Pattaya"/>
                  <a:ea typeface="Pattaya"/>
                  <a:cs typeface="Pattaya"/>
                  <a:sym typeface="Pattaya"/>
                </a:rPr>
                <a:t>Luyện đọc lại</a:t>
              </a:r>
              <a:endParaRPr sz="6000">
                <a:solidFill>
                  <a:srgbClr val="002060"/>
                </a:solidFill>
                <a:latin typeface="Pattaya"/>
                <a:ea typeface="Pattaya"/>
                <a:cs typeface="Pattaya"/>
                <a:sym typeface="Pattaya"/>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3"/>
          <p:cNvPicPr preferRelativeResize="0"/>
          <p:nvPr/>
        </p:nvPicPr>
        <p:blipFill rotWithShape="1">
          <a:blip r:embed="rId3">
            <a:alphaModFix/>
          </a:blip>
          <a:srcRect b="5327"/>
          <a:stretch/>
        </p:blipFill>
        <p:spPr>
          <a:xfrm>
            <a:off x="11289" y="1674"/>
            <a:ext cx="12192000" cy="6856326"/>
          </a:xfrm>
          <a:prstGeom prst="rect">
            <a:avLst/>
          </a:prstGeom>
          <a:noFill/>
          <a:ln>
            <a:noFill/>
          </a:ln>
        </p:spPr>
      </p:pic>
      <p:grpSp>
        <p:nvGrpSpPr>
          <p:cNvPr id="597" name="Google Shape;597;p23"/>
          <p:cNvGrpSpPr/>
          <p:nvPr/>
        </p:nvGrpSpPr>
        <p:grpSpPr>
          <a:xfrm>
            <a:off x="11289" y="348302"/>
            <a:ext cx="3626603" cy="1160457"/>
            <a:chOff x="11289" y="348303"/>
            <a:chExt cx="3626603" cy="690904"/>
          </a:xfrm>
        </p:grpSpPr>
        <p:pic>
          <p:nvPicPr>
            <p:cNvPr id="598" name="Google Shape;598;p23"/>
            <p:cNvPicPr preferRelativeResize="0"/>
            <p:nvPr/>
          </p:nvPicPr>
          <p:blipFill rotWithShape="1">
            <a:blip r:embed="rId4">
              <a:alphaModFix/>
            </a:blip>
            <a:srcRect/>
            <a:stretch/>
          </p:blipFill>
          <p:spPr>
            <a:xfrm rot="-5400000">
              <a:off x="1403190" y="-906445"/>
              <a:ext cx="690904" cy="3200400"/>
            </a:xfrm>
            <a:prstGeom prst="rect">
              <a:avLst/>
            </a:prstGeom>
            <a:noFill/>
            <a:ln>
              <a:noFill/>
            </a:ln>
          </p:spPr>
        </p:pic>
        <p:sp>
          <p:nvSpPr>
            <p:cNvPr id="599" name="Google Shape;599;p23"/>
            <p:cNvSpPr txBox="1"/>
            <p:nvPr/>
          </p:nvSpPr>
          <p:spPr>
            <a:xfrm>
              <a:off x="11289" y="508718"/>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Arial"/>
                  <a:ea typeface="Arial"/>
                  <a:cs typeface="Arial"/>
                  <a:sym typeface="Arial"/>
                </a:rPr>
                <a:t>Giọng đọc</a:t>
              </a:r>
              <a:endParaRPr sz="4000" b="1">
                <a:solidFill>
                  <a:srgbClr val="FF0000"/>
                </a:solidFill>
                <a:latin typeface="Arial"/>
                <a:ea typeface="Arial"/>
                <a:cs typeface="Arial"/>
                <a:sym typeface="Arial"/>
              </a:endParaRPr>
            </a:p>
          </p:txBody>
        </p:sp>
      </p:grpSp>
      <p:pic>
        <p:nvPicPr>
          <p:cNvPr id="600" name="Google Shape;600;p23" descr="Hogi | PINKFONG Wiki | Fandom"/>
          <p:cNvPicPr preferRelativeResize="0"/>
          <p:nvPr/>
        </p:nvPicPr>
        <p:blipFill rotWithShape="1">
          <a:blip r:embed="rId5">
            <a:alphaModFix/>
          </a:blip>
          <a:srcRect/>
          <a:stretch/>
        </p:blipFill>
        <p:spPr>
          <a:xfrm flipH="1">
            <a:off x="0" y="1874248"/>
            <a:ext cx="5075320" cy="5075320"/>
          </a:xfrm>
          <a:prstGeom prst="rect">
            <a:avLst/>
          </a:prstGeom>
          <a:noFill/>
          <a:ln>
            <a:noFill/>
          </a:ln>
        </p:spPr>
      </p:pic>
      <p:pic>
        <p:nvPicPr>
          <p:cNvPr id="601" name="Google Shape;601;p23"/>
          <p:cNvPicPr preferRelativeResize="0"/>
          <p:nvPr/>
        </p:nvPicPr>
        <p:blipFill rotWithShape="1">
          <a:blip r:embed="rId6">
            <a:alphaModFix/>
          </a:blip>
          <a:srcRect/>
          <a:stretch/>
        </p:blipFill>
        <p:spPr>
          <a:xfrm>
            <a:off x="3992879" y="762000"/>
            <a:ext cx="8096397" cy="4602480"/>
          </a:xfrm>
          <a:prstGeom prst="rect">
            <a:avLst/>
          </a:prstGeom>
          <a:noFill/>
          <a:ln>
            <a:noFill/>
          </a:ln>
        </p:spPr>
      </p:pic>
      <p:sp>
        <p:nvSpPr>
          <p:cNvPr id="602" name="Google Shape;602;p23"/>
          <p:cNvSpPr/>
          <p:nvPr/>
        </p:nvSpPr>
        <p:spPr>
          <a:xfrm>
            <a:off x="4804733" y="1174696"/>
            <a:ext cx="6895653" cy="3170058"/>
          </a:xfrm>
          <a:prstGeom prst="rect">
            <a:avLst/>
          </a:prstGeom>
          <a:noFill/>
          <a:ln>
            <a:noFill/>
          </a:ln>
        </p:spPr>
        <p:txBody>
          <a:bodyPr spcFirstLastPara="1" wrap="square" lIns="91425" tIns="45700" rIns="91425" bIns="45700" anchor="t" anchorCtr="0">
            <a:spAutoFit/>
          </a:bodyPr>
          <a:lstStyle/>
          <a:p>
            <a:pPr marL="457200" lvl="0" indent="-457200">
              <a:buClr>
                <a:srgbClr val="7030A0"/>
              </a:buClr>
              <a:buSzPts val="3600"/>
              <a:buFont typeface="Open Sans"/>
              <a:buChar char="-"/>
            </a:pPr>
            <a:r>
              <a:rPr lang="en-US" sz="4000">
                <a:solidFill>
                  <a:srgbClr val="7030A0"/>
                </a:solidFill>
                <a:latin typeface="Times New Roman" panose="02020603050405020304" pitchFamily="18" charset="0"/>
                <a:cs typeface="Times New Roman" panose="02020603050405020304" pitchFamily="18" charset="0"/>
              </a:rPr>
              <a:t>Đọc diễn cảm, nhấn giọng ở những từ ngữ giàu sức gợi tả, gợi cảm</a:t>
            </a:r>
            <a:endParaRPr sz="4000">
              <a:solidFill>
                <a:srgbClr val="7030A0"/>
              </a:solidFill>
              <a:latin typeface="Times New Roman" panose="02020603050405020304" pitchFamily="18" charset="0"/>
              <a:ea typeface="Open Sans"/>
              <a:cs typeface="Times New Roman" panose="02020603050405020304" pitchFamily="18" charset="0"/>
              <a:sym typeface="Open Sans"/>
            </a:endParaRPr>
          </a:p>
          <a:p>
            <a:pPr marL="457200" marR="0" lvl="0" indent="-457200" rtl="0">
              <a:spcBef>
                <a:spcPts val="0"/>
              </a:spcBef>
              <a:spcAft>
                <a:spcPts val="0"/>
              </a:spcAft>
              <a:buClr>
                <a:srgbClr val="7030A0"/>
              </a:buClr>
              <a:buSzPts val="3600"/>
              <a:buFont typeface="Open Sans"/>
              <a:buChar char="-"/>
            </a:pPr>
            <a:r>
              <a:rPr lang="en-US" sz="4000">
                <a:solidFill>
                  <a:srgbClr val="7030A0"/>
                </a:solidFill>
                <a:latin typeface="Times New Roman" panose="02020603050405020304" pitchFamily="18" charset="0"/>
                <a:ea typeface="Open Sans"/>
                <a:cs typeface="Times New Roman" panose="02020603050405020304" pitchFamily="18" charset="0"/>
                <a:sym typeface="Open Sans"/>
              </a:rPr>
              <a:t>Đọc diễn cảm những hình ảnh so sánh cây gạo, hoa gạo.</a:t>
            </a:r>
            <a:endParaRPr sz="40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2">
                                            <p:txEl>
                                              <p:pRg st="0" end="0"/>
                                            </p:txEl>
                                          </p:spTgt>
                                        </p:tgtEl>
                                        <p:attrNameLst>
                                          <p:attrName>style.visibility</p:attrName>
                                        </p:attrNameLst>
                                      </p:cBhvr>
                                      <p:to>
                                        <p:strVal val="visible"/>
                                      </p:to>
                                    </p:set>
                                    <p:anim calcmode="lin" valueType="num">
                                      <p:cBhvr additive="base">
                                        <p:cTn id="7" dur="500"/>
                                        <p:tgtEl>
                                          <p:spTgt spid="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2">
                                            <p:txEl>
                                              <p:pRg st="1" end="1"/>
                                            </p:txEl>
                                          </p:spTgt>
                                        </p:tgtEl>
                                        <p:attrNameLst>
                                          <p:attrName>style.visibility</p:attrName>
                                        </p:attrNameLst>
                                      </p:cBhvr>
                                      <p:to>
                                        <p:strVal val="visible"/>
                                      </p:to>
                                    </p:set>
                                    <p:anim calcmode="lin" valueType="num">
                                      <p:cBhvr additive="base">
                                        <p:cTn id="12" dur="500"/>
                                        <p:tgtEl>
                                          <p:spTgt spid="60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Bài 6: Cây gạo trang 27, 28 SGK Tiếng Việt 3 tập 2 Kết nối tri thức với  cuộc sống | Tiếng Việt 3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0700"/>
            <a:ext cx="9330813"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0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9"/>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419" name="Google Shape;419;p9"/>
          <p:cNvSpPr/>
          <p:nvPr/>
        </p:nvSpPr>
        <p:spPr>
          <a:xfrm>
            <a:off x="11289" y="-128588"/>
            <a:ext cx="12169422" cy="6856325"/>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9"/>
          <p:cNvSpPr/>
          <p:nvPr/>
        </p:nvSpPr>
        <p:spPr>
          <a:xfrm>
            <a:off x="138764" y="646331"/>
            <a:ext cx="11905599" cy="3539390"/>
          </a:xfrm>
          <a:prstGeom prst="rect">
            <a:avLst/>
          </a:prstGeom>
          <a:noFill/>
          <a:ln>
            <a:noFill/>
          </a:ln>
        </p:spPr>
        <p:txBody>
          <a:bodyPr spcFirstLastPara="1" wrap="square" lIns="91425" tIns="45700" rIns="91425" bIns="45700" anchor="t" anchorCtr="0">
            <a:spAutoFit/>
          </a:bodyPr>
          <a:lstStyle/>
          <a:p>
            <a:pPr lvl="0"/>
            <a:r>
              <a:rPr lang="vi-VN" sz="2800" dirty="0">
                <a:solidFill>
                  <a:srgbClr val="000000"/>
                </a:solidFill>
                <a:latin typeface="Calibri"/>
                <a:ea typeface="Calibri"/>
                <a:cs typeface="Calibri"/>
                <a:sym typeface="Calibri"/>
              </a:rPr>
              <a:t>     </a:t>
            </a:r>
            <a:r>
              <a:rPr lang="en-US" sz="2800" dirty="0">
                <a:solidFill>
                  <a:srgbClr val="000000"/>
                </a:solidFill>
                <a:latin typeface="Calibri"/>
                <a:ea typeface="Calibri"/>
                <a:cs typeface="Calibri"/>
                <a:sym typeface="Calibri"/>
              </a:rPr>
              <a:t>  </a:t>
            </a:r>
            <a:r>
              <a:rPr lang="vi-VN" sz="2800" dirty="0">
                <a:latin typeface="+mj-lt"/>
              </a:rPr>
              <a:t>Mùa xuân, cây gạo gọi đến bao nhiêu là chim. Từ xa nhìn lại, cây gạo sừng sững như một tháp đèn khổng lồ. Hàng ngàn bông hoa là hàng ngàn ngọn lửa hồng tươi. Hàng ngàn búp nõn là hàng ngàn ánh nến trong xanh. Tất cả đều lóng lánh, lung linh trong sáng. Chào mào, sáo sậu, sáo đen… đàn đàn lũ lũ bay đi bay về, lượn lên lượn xuống. Chúng gọi nhau, trò chuyện, trêu ghẹo và tranh cãi nhau, ồn kà vui không thể tưởng được. Ngày hội mùa xuân đấy!</a:t>
            </a:r>
            <a:r>
              <a:rPr lang="vi-VN" sz="2800" dirty="0">
                <a:solidFill>
                  <a:srgbClr val="000000"/>
                </a:solidFill>
                <a:latin typeface="+mj-lt"/>
                <a:ea typeface="Calibri"/>
                <a:cs typeface="Calibri"/>
                <a:sym typeface="Calibri"/>
              </a:rPr>
              <a:t>  </a:t>
            </a:r>
            <a:endParaRPr lang="en-US" sz="2800" dirty="0">
              <a:solidFill>
                <a:srgbClr val="000000"/>
              </a:solidFill>
              <a:latin typeface="+mj-lt"/>
              <a:ea typeface="Calibri"/>
              <a:cs typeface="Calibri"/>
              <a:sym typeface="Calibri"/>
            </a:endParaRPr>
          </a:p>
          <a:p>
            <a:pPr lvl="0"/>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Cây</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gạo</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già</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mỗi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năm</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lại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trở</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lại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tuổi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xuân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cành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nặng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trĩu</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những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hoa</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đỏ</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mọng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và</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đầy</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tiếng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chim</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hót</a:t>
            </a:r>
            <a:r>
              <a:rPr lang="en-US" sz="2800" dirty="0">
                <a:latin typeface="Times New Roman" panose="02020603050405020304" pitchFamily="18" charset="0"/>
                <a:ea typeface="Calibri"/>
                <a:cs typeface="Times New Roman" panose="02020603050405020304" pitchFamily="18" charset="0"/>
                <a:sym typeface="Calibri"/>
              </a:rPr>
              <a:t>.</a:t>
            </a:r>
            <a:r>
              <a:rPr lang="vi-VN" sz="2800" dirty="0">
                <a:solidFill>
                  <a:srgbClr val="000000"/>
                </a:solidFill>
                <a:latin typeface="Times New Roman" panose="02020603050405020304" pitchFamily="18" charset="0"/>
                <a:ea typeface="Calibri"/>
                <a:cs typeface="Times New Roman" panose="02020603050405020304" pitchFamily="18" charset="0"/>
                <a:sym typeface="Calibri"/>
              </a:rPr>
              <a:t>   </a:t>
            </a:r>
            <a:endParaRPr sz="280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21" name="Google Shape;421;p9"/>
          <p:cNvSpPr/>
          <p:nvPr/>
        </p:nvSpPr>
        <p:spPr>
          <a:xfrm>
            <a:off x="2939594" y="0"/>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002060"/>
                </a:solidFill>
                <a:latin typeface="Times New Roman" panose="02020603050405020304" pitchFamily="18" charset="0"/>
                <a:cs typeface="Times New Roman" panose="02020603050405020304" pitchFamily="18" charset="0"/>
                <a:sym typeface="Arial"/>
              </a:rPr>
              <a:t>Cây</a:t>
            </a:r>
            <a:r>
              <a:rPr lang="en-US" sz="3600" b="1" dirty="0">
                <a:solidFill>
                  <a:srgbClr val="002060"/>
                </a:solidFill>
                <a:latin typeface="Times New Roman" panose="02020603050405020304" pitchFamily="18" charset="0"/>
                <a:cs typeface="Times New Roman" panose="02020603050405020304" pitchFamily="18" charset="0"/>
                <a:sym typeface="Arial"/>
              </a:rPr>
              <a:t> </a:t>
            </a:r>
            <a:r>
              <a:rPr lang="en-US" sz="3600" b="1" dirty="0" err="1">
                <a:solidFill>
                  <a:srgbClr val="002060"/>
                </a:solidFill>
                <a:latin typeface="Times New Roman" panose="02020603050405020304" pitchFamily="18" charset="0"/>
                <a:cs typeface="Times New Roman" panose="02020603050405020304" pitchFamily="18" charset="0"/>
                <a:sym typeface="Arial"/>
              </a:rPr>
              <a:t>gạo</a:t>
            </a:r>
            <a:endParaRPr dirty="0">
              <a:latin typeface="Times New Roman" panose="02020603050405020304" pitchFamily="18" charset="0"/>
              <a:cs typeface="Times New Roman" panose="02020603050405020304" pitchFamily="18" charset="0"/>
            </a:endParaRPr>
          </a:p>
        </p:txBody>
      </p:sp>
      <p:sp>
        <p:nvSpPr>
          <p:cNvPr id="2" name="Google Shape;437;p10">
            <a:extLst>
              <a:ext uri="{FF2B5EF4-FFF2-40B4-BE49-F238E27FC236}">
                <a16:creationId xmlns:a16="http://schemas.microsoft.com/office/drawing/2014/main" id="{925C18CE-86B6-DD2E-2CE6-A80213DEDC33}"/>
              </a:ext>
            </a:extLst>
          </p:cNvPr>
          <p:cNvSpPr/>
          <p:nvPr/>
        </p:nvSpPr>
        <p:spPr>
          <a:xfrm>
            <a:off x="258125" y="4185721"/>
            <a:ext cx="11458937" cy="2246729"/>
          </a:xfrm>
          <a:prstGeom prst="rect">
            <a:avLst/>
          </a:prstGeom>
          <a:noFill/>
          <a:ln>
            <a:noFill/>
          </a:ln>
        </p:spPr>
        <p:txBody>
          <a:bodyPr spcFirstLastPara="1" wrap="square" lIns="91425" tIns="45700" rIns="91425" bIns="45700" anchor="t" anchorCtr="0">
            <a:spAutoFit/>
          </a:bodyPr>
          <a:lstStyle/>
          <a:p>
            <a:r>
              <a:rPr lang="vi-VN" sz="2800" dirty="0">
                <a:solidFill>
                  <a:srgbClr val="000000"/>
                </a:solidFill>
                <a:latin typeface="Calibri"/>
                <a:ea typeface="Calibri"/>
                <a:cs typeface="Calibri"/>
                <a:sym typeface="Calibri"/>
              </a:rPr>
              <a:t>   </a:t>
            </a:r>
            <a:r>
              <a:rPr lang="en-US" sz="2800" dirty="0">
                <a:solidFill>
                  <a:srgbClr val="000000"/>
                </a:solidFill>
                <a:latin typeface="Calibri"/>
                <a:ea typeface="Calibri"/>
                <a:cs typeface="Calibri"/>
                <a:sym typeface="Calibri"/>
              </a:rPr>
              <a:t>  </a:t>
            </a:r>
            <a:r>
              <a:rPr lang="vi-VN" sz="2800" dirty="0">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br>
              <a:rPr lang="vi-VN" sz="2800" dirty="0">
                <a:latin typeface="+mj-lt"/>
              </a:rPr>
            </a:br>
            <a:r>
              <a:rPr lang="en-US" sz="2800" i="1" dirty="0">
                <a:latin typeface="+mj-lt"/>
              </a:rPr>
              <a:t>                                                                      </a:t>
            </a:r>
            <a:r>
              <a:rPr lang="en-US" sz="2800" i="1" dirty="0" err="1">
                <a:solidFill>
                  <a:srgbClr val="000000"/>
                </a:solidFill>
                <a:latin typeface="Times New Roman" panose="02020603050405020304" pitchFamily="18" charset="0"/>
                <a:ea typeface="Calibri"/>
                <a:cs typeface="Times New Roman" panose="02020603050405020304" pitchFamily="18" charset="0"/>
                <a:sym typeface="Calibri"/>
              </a:rPr>
              <a:t>Vũ</a:t>
            </a:r>
            <a:r>
              <a:rPr lang="en-US" sz="2800" i="1" dirty="0">
                <a:solidFill>
                  <a:srgbClr val="000000"/>
                </a:solidFill>
                <a:latin typeface="Times New Roman" panose="02020603050405020304" pitchFamily="18" charset="0"/>
                <a:ea typeface="Calibri"/>
                <a:cs typeface="Times New Roman" panose="02020603050405020304" pitchFamily="18" charset="0"/>
                <a:sym typeface="Calibri"/>
              </a:rPr>
              <a:t> Tú Nam</a:t>
            </a:r>
            <a:endParaRPr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77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24"/>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608" name="Google Shape;608;p24"/>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09" name="Google Shape;609;p24"/>
          <p:cNvGrpSpPr/>
          <p:nvPr/>
        </p:nvGrpSpPr>
        <p:grpSpPr>
          <a:xfrm>
            <a:off x="2546575" y="624842"/>
            <a:ext cx="6747370" cy="1018804"/>
            <a:chOff x="-77943" y="348304"/>
            <a:chExt cx="2853259" cy="690904"/>
          </a:xfrm>
        </p:grpSpPr>
        <p:pic>
          <p:nvPicPr>
            <p:cNvPr id="610" name="Google Shape;610;p24"/>
            <p:cNvPicPr preferRelativeResize="0"/>
            <p:nvPr/>
          </p:nvPicPr>
          <p:blipFill rotWithShape="1">
            <a:blip r:embed="rId4">
              <a:alphaModFix/>
            </a:blip>
            <a:srcRect/>
            <a:stretch/>
          </p:blipFill>
          <p:spPr>
            <a:xfrm rot="-5400000">
              <a:off x="980883" y="-266480"/>
              <a:ext cx="690904" cy="1920472"/>
            </a:xfrm>
            <a:prstGeom prst="rect">
              <a:avLst/>
            </a:prstGeom>
            <a:noFill/>
            <a:ln>
              <a:noFill/>
            </a:ln>
          </p:spPr>
        </p:pic>
        <p:sp>
          <p:nvSpPr>
            <p:cNvPr id="611" name="Google Shape;611;p24"/>
            <p:cNvSpPr txBox="1"/>
            <p:nvPr/>
          </p:nvSpPr>
          <p:spPr>
            <a:xfrm>
              <a:off x="-77943" y="474600"/>
              <a:ext cx="2853259" cy="4383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Times New Roman" panose="02020603050405020304" pitchFamily="18" charset="0"/>
                  <a:cs typeface="Times New Roman" panose="02020603050405020304" pitchFamily="18" charset="0"/>
                  <a:sym typeface="Arial"/>
                </a:rPr>
                <a:t>Tiêu chí nhận xét</a:t>
              </a:r>
              <a:endParaRPr sz="3600" b="1">
                <a:solidFill>
                  <a:srgbClr val="FF0000"/>
                </a:solidFill>
                <a:latin typeface="Times New Roman" panose="02020603050405020304" pitchFamily="18" charset="0"/>
                <a:cs typeface="Times New Roman" panose="02020603050405020304" pitchFamily="18" charset="0"/>
                <a:sym typeface="Arial"/>
              </a:endParaRPr>
            </a:p>
          </p:txBody>
        </p:sp>
      </p:grpSp>
      <p:sp>
        <p:nvSpPr>
          <p:cNvPr id="612" name="Google Shape;612;p24"/>
          <p:cNvSpPr/>
          <p:nvPr/>
        </p:nvSpPr>
        <p:spPr>
          <a:xfrm>
            <a:off x="568394" y="2155597"/>
            <a:ext cx="6365806" cy="1089438"/>
          </a:xfrm>
          <a:prstGeom prst="roundRect">
            <a:avLst>
              <a:gd name="adj" fmla="val 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Times New Roman" panose="02020603050405020304" pitchFamily="18" charset="0"/>
                <a:ea typeface="Questrial"/>
                <a:cs typeface="Times New Roman" panose="02020603050405020304" pitchFamily="18" charset="0"/>
                <a:sym typeface="Questrial"/>
              </a:rPr>
              <a:t>1</a:t>
            </a:r>
            <a:r>
              <a:rPr lang="vi-VN" sz="3200" b="1" i="1">
                <a:solidFill>
                  <a:srgbClr val="002060"/>
                </a:solidFill>
                <a:latin typeface="+mj-lt"/>
                <a:ea typeface="Questrial"/>
                <a:cs typeface="Questrial"/>
                <a:sym typeface="Questrial"/>
              </a:rPr>
              <a:t>. Đọc đúng tiếng, đúng từ, </a:t>
            </a:r>
            <a:endParaRPr>
              <a:latin typeface="+mj-lt"/>
            </a:endParaRPr>
          </a:p>
          <a:p>
            <a:pPr marL="0" marR="0" lvl="0" indent="0" algn="ctr" rtl="0">
              <a:spcBef>
                <a:spcPts val="0"/>
              </a:spcBef>
              <a:spcAft>
                <a:spcPts val="0"/>
              </a:spcAft>
              <a:buNone/>
            </a:pPr>
            <a:r>
              <a:rPr lang="vi-VN" sz="3200" b="1" i="1">
                <a:solidFill>
                  <a:srgbClr val="002060"/>
                </a:solidFill>
                <a:latin typeface="+mj-lt"/>
                <a:ea typeface="Questrial"/>
                <a:cs typeface="Questrial"/>
                <a:sym typeface="Questrial"/>
              </a:rPr>
              <a:t>lưu loát, mạch lạc</a:t>
            </a:r>
            <a:endParaRPr sz="3200" b="1" i="1">
              <a:solidFill>
                <a:srgbClr val="002060"/>
              </a:solidFill>
              <a:latin typeface="+mj-lt"/>
              <a:ea typeface="Questrial"/>
              <a:cs typeface="Questrial"/>
              <a:sym typeface="Questrial"/>
            </a:endParaRPr>
          </a:p>
        </p:txBody>
      </p:sp>
      <p:sp>
        <p:nvSpPr>
          <p:cNvPr id="613" name="Google Shape;613;p24"/>
          <p:cNvSpPr/>
          <p:nvPr/>
        </p:nvSpPr>
        <p:spPr>
          <a:xfrm>
            <a:off x="676286" y="3545759"/>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Times New Roman" panose="02020603050405020304" pitchFamily="18" charset="0"/>
                <a:ea typeface="Questrial"/>
                <a:cs typeface="Times New Roman" panose="02020603050405020304" pitchFamily="18" charset="0"/>
                <a:sym typeface="Questrial"/>
              </a:rPr>
              <a:t>2. Ngắt, nghỉ hơi đúng chỗ</a:t>
            </a:r>
            <a:endParaRPr>
              <a:latin typeface="Times New Roman" panose="02020603050405020304" pitchFamily="18" charset="0"/>
              <a:cs typeface="Times New Roman" panose="02020603050405020304" pitchFamily="18" charset="0"/>
            </a:endParaRPr>
          </a:p>
        </p:txBody>
      </p:sp>
      <p:sp>
        <p:nvSpPr>
          <p:cNvPr id="614" name="Google Shape;614;p24"/>
          <p:cNvSpPr/>
          <p:nvPr/>
        </p:nvSpPr>
        <p:spPr>
          <a:xfrm>
            <a:off x="568394" y="4930362"/>
            <a:ext cx="6365806" cy="1089438"/>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3200" b="1" i="1">
                <a:solidFill>
                  <a:srgbClr val="002060"/>
                </a:solidFill>
                <a:latin typeface="Times New Roman" panose="02020603050405020304" pitchFamily="18" charset="0"/>
                <a:ea typeface="Questrial"/>
                <a:cs typeface="Times New Roman" panose="02020603050405020304" pitchFamily="18" charset="0"/>
                <a:sym typeface="Questrial"/>
              </a:rPr>
              <a:t>3. Tốc độ đọc đạt yêu cầu</a:t>
            </a:r>
            <a:endParaRPr>
              <a:latin typeface="Times New Roman" panose="02020603050405020304" pitchFamily="18" charset="0"/>
              <a:cs typeface="Times New Roman" panose="02020603050405020304" pitchFamily="18" charset="0"/>
            </a:endParaRPr>
          </a:p>
        </p:txBody>
      </p:sp>
      <p:pic>
        <p:nvPicPr>
          <p:cNvPr id="615" name="Google Shape;615;p24" descr="Cute Happy Vector Yellow Star Emoji Stock Vector (Royalty Free) 1316584313  | Shutterstock"/>
          <p:cNvPicPr preferRelativeResize="0"/>
          <p:nvPr/>
        </p:nvPicPr>
        <p:blipFill rotWithShape="1">
          <a:blip r:embed="rId5">
            <a:alphaModFix/>
          </a:blip>
          <a:srcRect l="5691" t="9796" r="4231" b="9706"/>
          <a:stretch/>
        </p:blipFill>
        <p:spPr>
          <a:xfrm>
            <a:off x="7042092" y="2190913"/>
            <a:ext cx="1058621" cy="1018806"/>
          </a:xfrm>
          <a:prstGeom prst="rect">
            <a:avLst/>
          </a:prstGeom>
          <a:noFill/>
          <a:ln>
            <a:noFill/>
          </a:ln>
        </p:spPr>
      </p:pic>
      <p:pic>
        <p:nvPicPr>
          <p:cNvPr id="616" name="Google Shape;616;p24" descr="Cute Happy Vector Yellow Star Emoji Stock Vector (Royalty Free) 1316584313  | Shutterstock"/>
          <p:cNvPicPr preferRelativeResize="0"/>
          <p:nvPr/>
        </p:nvPicPr>
        <p:blipFill rotWithShape="1">
          <a:blip r:embed="rId5">
            <a:alphaModFix/>
          </a:blip>
          <a:srcRect l="5691" t="9796" r="4231" b="9706"/>
          <a:stretch/>
        </p:blipFill>
        <p:spPr>
          <a:xfrm>
            <a:off x="8748972" y="2190913"/>
            <a:ext cx="1058621" cy="1018806"/>
          </a:xfrm>
          <a:prstGeom prst="rect">
            <a:avLst/>
          </a:prstGeom>
          <a:noFill/>
          <a:ln>
            <a:noFill/>
          </a:ln>
        </p:spPr>
      </p:pic>
      <p:pic>
        <p:nvPicPr>
          <p:cNvPr id="617" name="Google Shape;617;p24" descr="Cute Happy Vector Yellow Star Emoji Stock Vector (Royalty Free) 1316584313  | Shutterstock"/>
          <p:cNvPicPr preferRelativeResize="0"/>
          <p:nvPr/>
        </p:nvPicPr>
        <p:blipFill rotWithShape="1">
          <a:blip r:embed="rId5">
            <a:alphaModFix/>
          </a:blip>
          <a:srcRect l="5691" t="9796" r="4231" b="9706"/>
          <a:stretch/>
        </p:blipFill>
        <p:spPr>
          <a:xfrm>
            <a:off x="10307588" y="2226229"/>
            <a:ext cx="1058621" cy="1018806"/>
          </a:xfrm>
          <a:prstGeom prst="rect">
            <a:avLst/>
          </a:prstGeom>
          <a:noFill/>
          <a:ln>
            <a:noFill/>
          </a:ln>
        </p:spPr>
      </p:pic>
      <p:pic>
        <p:nvPicPr>
          <p:cNvPr id="618" name="Google Shape;618;p24" descr="Cute Happy Vector Yellow Star Emoji Stock Vector (Royalty Free) 1316584313  | Shutterstock"/>
          <p:cNvPicPr preferRelativeResize="0"/>
          <p:nvPr/>
        </p:nvPicPr>
        <p:blipFill rotWithShape="1">
          <a:blip r:embed="rId5">
            <a:alphaModFix/>
          </a:blip>
          <a:srcRect l="5691" t="9796" r="4231" b="9706"/>
          <a:stretch/>
        </p:blipFill>
        <p:spPr>
          <a:xfrm>
            <a:off x="7042092" y="3589818"/>
            <a:ext cx="1058621" cy="1018806"/>
          </a:xfrm>
          <a:prstGeom prst="rect">
            <a:avLst/>
          </a:prstGeom>
          <a:noFill/>
          <a:ln>
            <a:noFill/>
          </a:ln>
        </p:spPr>
      </p:pic>
      <p:pic>
        <p:nvPicPr>
          <p:cNvPr id="619" name="Google Shape;619;p24" descr="Cute Happy Vector Yellow Star Emoji Stock Vector (Royalty Free) 1316584313  | Shutterstock"/>
          <p:cNvPicPr preferRelativeResize="0"/>
          <p:nvPr/>
        </p:nvPicPr>
        <p:blipFill rotWithShape="1">
          <a:blip r:embed="rId5">
            <a:alphaModFix/>
          </a:blip>
          <a:srcRect l="5691" t="9796" r="4231" b="9706"/>
          <a:stretch/>
        </p:blipFill>
        <p:spPr>
          <a:xfrm>
            <a:off x="8748972" y="3589818"/>
            <a:ext cx="1058621" cy="1018806"/>
          </a:xfrm>
          <a:prstGeom prst="rect">
            <a:avLst/>
          </a:prstGeom>
          <a:noFill/>
          <a:ln>
            <a:noFill/>
          </a:ln>
        </p:spPr>
      </p:pic>
      <p:pic>
        <p:nvPicPr>
          <p:cNvPr id="620" name="Google Shape;620;p24" descr="Cute Happy Vector Yellow Star Emoji Stock Vector (Royalty Free) 1316584313  | Shutterstock"/>
          <p:cNvPicPr preferRelativeResize="0"/>
          <p:nvPr/>
        </p:nvPicPr>
        <p:blipFill rotWithShape="1">
          <a:blip r:embed="rId5">
            <a:alphaModFix/>
          </a:blip>
          <a:srcRect l="5691" t="9796" r="4231" b="9706"/>
          <a:stretch/>
        </p:blipFill>
        <p:spPr>
          <a:xfrm>
            <a:off x="10307588" y="3625134"/>
            <a:ext cx="1058621" cy="1018806"/>
          </a:xfrm>
          <a:prstGeom prst="rect">
            <a:avLst/>
          </a:prstGeom>
          <a:noFill/>
          <a:ln>
            <a:noFill/>
          </a:ln>
        </p:spPr>
      </p:pic>
      <p:pic>
        <p:nvPicPr>
          <p:cNvPr id="621" name="Google Shape;621;p24" descr="Cute Happy Vector Yellow Star Emoji Stock Vector (Royalty Free) 1316584313  | Shutterstock"/>
          <p:cNvPicPr preferRelativeResize="0"/>
          <p:nvPr/>
        </p:nvPicPr>
        <p:blipFill rotWithShape="1">
          <a:blip r:embed="rId5">
            <a:alphaModFix/>
          </a:blip>
          <a:srcRect l="5691" t="9796" r="4231" b="9706"/>
          <a:stretch/>
        </p:blipFill>
        <p:spPr>
          <a:xfrm>
            <a:off x="7057756" y="5000511"/>
            <a:ext cx="1058621" cy="1018806"/>
          </a:xfrm>
          <a:prstGeom prst="rect">
            <a:avLst/>
          </a:prstGeom>
          <a:noFill/>
          <a:ln>
            <a:noFill/>
          </a:ln>
        </p:spPr>
      </p:pic>
      <p:pic>
        <p:nvPicPr>
          <p:cNvPr id="622" name="Google Shape;622;p24" descr="Cute Happy Vector Yellow Star Emoji Stock Vector (Royalty Free) 1316584313  | Shutterstock"/>
          <p:cNvPicPr preferRelativeResize="0"/>
          <p:nvPr/>
        </p:nvPicPr>
        <p:blipFill rotWithShape="1">
          <a:blip r:embed="rId5">
            <a:alphaModFix/>
          </a:blip>
          <a:srcRect l="5691" t="9796" r="4231" b="9706"/>
          <a:stretch/>
        </p:blipFill>
        <p:spPr>
          <a:xfrm>
            <a:off x="8764636" y="5000511"/>
            <a:ext cx="1058621" cy="1018806"/>
          </a:xfrm>
          <a:prstGeom prst="rect">
            <a:avLst/>
          </a:prstGeom>
          <a:noFill/>
          <a:ln>
            <a:noFill/>
          </a:ln>
        </p:spPr>
      </p:pic>
      <p:pic>
        <p:nvPicPr>
          <p:cNvPr id="623" name="Google Shape;623;p24" descr="Cute Happy Vector Yellow Star Emoji Stock Vector (Royalty Free) 1316584313  | Shutterstock"/>
          <p:cNvPicPr preferRelativeResize="0"/>
          <p:nvPr/>
        </p:nvPicPr>
        <p:blipFill rotWithShape="1">
          <a:blip r:embed="rId5">
            <a:alphaModFix/>
          </a:blip>
          <a:srcRect l="5691" t="9796" r="4231" b="9706"/>
          <a:stretch/>
        </p:blipFill>
        <p:spPr>
          <a:xfrm>
            <a:off x="10323252" y="5035827"/>
            <a:ext cx="1058621" cy="101880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1822"/>
                                        <p:tgtEl>
                                          <p:spTgt spid="612"/>
                                        </p:tgtEl>
                                      </p:cBhvr>
                                    </p:animEffect>
                                  </p:childTnLst>
                                </p:cTn>
                              </p:par>
                              <p:par>
                                <p:cTn id="8" presetID="10" presetClass="entr" presetSubtype="0" fill="hold" nodeType="withEffect">
                                  <p:stCondLst>
                                    <p:cond delay="0"/>
                                  </p:stCondLst>
                                  <p:childTnLst>
                                    <p:set>
                                      <p:cBhvr>
                                        <p:cTn id="9" dur="1" fill="hold">
                                          <p:stCondLst>
                                            <p:cond delay="0"/>
                                          </p:stCondLst>
                                        </p:cTn>
                                        <p:tgtEl>
                                          <p:spTgt spid="613"/>
                                        </p:tgtEl>
                                        <p:attrNameLst>
                                          <p:attrName>style.visibility</p:attrName>
                                        </p:attrNameLst>
                                      </p:cBhvr>
                                      <p:to>
                                        <p:strVal val="visible"/>
                                      </p:to>
                                    </p:set>
                                    <p:animEffect transition="in" filter="fade">
                                      <p:cBhvr>
                                        <p:cTn id="10" dur="1822"/>
                                        <p:tgtEl>
                                          <p:spTgt spid="613"/>
                                        </p:tgtEl>
                                      </p:cBhvr>
                                    </p:animEffect>
                                  </p:childTnLst>
                                </p:cTn>
                              </p:par>
                              <p:par>
                                <p:cTn id="11" presetID="10" presetClass="entr" presetSubtype="0" fill="hold" nodeType="withEffect">
                                  <p:stCondLst>
                                    <p:cond delay="0"/>
                                  </p:stCondLst>
                                  <p:childTnLst>
                                    <p:set>
                                      <p:cBhvr>
                                        <p:cTn id="12" dur="1" fill="hold">
                                          <p:stCondLst>
                                            <p:cond delay="0"/>
                                          </p:stCondLst>
                                        </p:cTn>
                                        <p:tgtEl>
                                          <p:spTgt spid="614"/>
                                        </p:tgtEl>
                                        <p:attrNameLst>
                                          <p:attrName>style.visibility</p:attrName>
                                        </p:attrNameLst>
                                      </p:cBhvr>
                                      <p:to>
                                        <p:strVal val="visible"/>
                                      </p:to>
                                    </p:set>
                                    <p:animEffect transition="in" filter="fade">
                                      <p:cBhvr>
                                        <p:cTn id="13" dur="1822"/>
                                        <p:tgtEl>
                                          <p:spTgt spid="6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5"/>
                                        </p:tgtEl>
                                        <p:attrNameLst>
                                          <p:attrName>style.visibility</p:attrName>
                                        </p:attrNameLst>
                                      </p:cBhvr>
                                      <p:to>
                                        <p:strVal val="visible"/>
                                      </p:to>
                                    </p:set>
                                    <p:animEffect transition="in" filter="fade">
                                      <p:cBhvr>
                                        <p:cTn id="18" dur="500"/>
                                        <p:tgtEl>
                                          <p:spTgt spid="615"/>
                                        </p:tgtEl>
                                      </p:cBhvr>
                                    </p:animEffect>
                                  </p:childTnLst>
                                </p:cTn>
                              </p:par>
                              <p:par>
                                <p:cTn id="19" presetID="10"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animEffect transition="in" filter="fade">
                                      <p:cBhvr>
                                        <p:cTn id="21" dur="500"/>
                                        <p:tgtEl>
                                          <p:spTgt spid="616"/>
                                        </p:tgtEl>
                                      </p:cBhvr>
                                    </p:animEffect>
                                  </p:childTnLst>
                                </p:cTn>
                              </p:par>
                              <p:par>
                                <p:cTn id="22" presetID="10" presetClass="entr" presetSubtype="0" fill="hold" nodeType="withEffect">
                                  <p:stCondLst>
                                    <p:cond delay="0"/>
                                  </p:stCondLst>
                                  <p:childTnLst>
                                    <p:set>
                                      <p:cBhvr>
                                        <p:cTn id="23" dur="1" fill="hold">
                                          <p:stCondLst>
                                            <p:cond delay="0"/>
                                          </p:stCondLst>
                                        </p:cTn>
                                        <p:tgtEl>
                                          <p:spTgt spid="617"/>
                                        </p:tgtEl>
                                        <p:attrNameLst>
                                          <p:attrName>style.visibility</p:attrName>
                                        </p:attrNameLst>
                                      </p:cBhvr>
                                      <p:to>
                                        <p:strVal val="visible"/>
                                      </p:to>
                                    </p:set>
                                    <p:animEffect transition="in" filter="fade">
                                      <p:cBhvr>
                                        <p:cTn id="24" dur="500"/>
                                        <p:tgtEl>
                                          <p:spTgt spid="617"/>
                                        </p:tgtEl>
                                      </p:cBhvr>
                                    </p:animEffect>
                                  </p:childTnLst>
                                </p:cTn>
                              </p:par>
                              <p:par>
                                <p:cTn id="25" presetID="10" presetClass="entr" presetSubtype="0" fill="hold" nodeType="withEffect">
                                  <p:stCondLst>
                                    <p:cond delay="0"/>
                                  </p:stCondLst>
                                  <p:childTnLst>
                                    <p:set>
                                      <p:cBhvr>
                                        <p:cTn id="26" dur="1" fill="hold">
                                          <p:stCondLst>
                                            <p:cond delay="0"/>
                                          </p:stCondLst>
                                        </p:cTn>
                                        <p:tgtEl>
                                          <p:spTgt spid="618"/>
                                        </p:tgtEl>
                                        <p:attrNameLst>
                                          <p:attrName>style.visibility</p:attrName>
                                        </p:attrNameLst>
                                      </p:cBhvr>
                                      <p:to>
                                        <p:strVal val="visible"/>
                                      </p:to>
                                    </p:set>
                                    <p:animEffect transition="in" filter="fade">
                                      <p:cBhvr>
                                        <p:cTn id="27" dur="500"/>
                                        <p:tgtEl>
                                          <p:spTgt spid="618"/>
                                        </p:tgtEl>
                                      </p:cBhvr>
                                    </p:animEffect>
                                  </p:childTnLst>
                                </p:cTn>
                              </p:par>
                              <p:par>
                                <p:cTn id="28" presetID="10"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500"/>
                                        <p:tgtEl>
                                          <p:spTgt spid="619"/>
                                        </p:tgtEl>
                                      </p:cBhvr>
                                    </p:animEffect>
                                  </p:childTnLst>
                                </p:cTn>
                              </p:par>
                              <p:par>
                                <p:cTn id="31" presetID="10" presetClass="entr" presetSubtype="0" fill="hold" nodeType="withEffect">
                                  <p:stCondLst>
                                    <p:cond delay="0"/>
                                  </p:stCondLst>
                                  <p:childTnLst>
                                    <p:set>
                                      <p:cBhvr>
                                        <p:cTn id="32" dur="1" fill="hold">
                                          <p:stCondLst>
                                            <p:cond delay="0"/>
                                          </p:stCondLst>
                                        </p:cTn>
                                        <p:tgtEl>
                                          <p:spTgt spid="620"/>
                                        </p:tgtEl>
                                        <p:attrNameLst>
                                          <p:attrName>style.visibility</p:attrName>
                                        </p:attrNameLst>
                                      </p:cBhvr>
                                      <p:to>
                                        <p:strVal val="visible"/>
                                      </p:to>
                                    </p:set>
                                    <p:animEffect transition="in" filter="fade">
                                      <p:cBhvr>
                                        <p:cTn id="33" dur="500"/>
                                        <p:tgtEl>
                                          <p:spTgt spid="620"/>
                                        </p:tgtEl>
                                      </p:cBhvr>
                                    </p:animEffect>
                                  </p:childTnLst>
                                </p:cTn>
                              </p:par>
                              <p:par>
                                <p:cTn id="34" presetID="10" presetClass="entr" presetSubtype="0" fill="hold" nodeType="withEffect">
                                  <p:stCondLst>
                                    <p:cond delay="0"/>
                                  </p:stCondLst>
                                  <p:childTnLst>
                                    <p:set>
                                      <p:cBhvr>
                                        <p:cTn id="35" dur="1" fill="hold">
                                          <p:stCondLst>
                                            <p:cond delay="0"/>
                                          </p:stCondLst>
                                        </p:cTn>
                                        <p:tgtEl>
                                          <p:spTgt spid="621"/>
                                        </p:tgtEl>
                                        <p:attrNameLst>
                                          <p:attrName>style.visibility</p:attrName>
                                        </p:attrNameLst>
                                      </p:cBhvr>
                                      <p:to>
                                        <p:strVal val="visible"/>
                                      </p:to>
                                    </p:set>
                                    <p:animEffect transition="in" filter="fade">
                                      <p:cBhvr>
                                        <p:cTn id="36" dur="500"/>
                                        <p:tgtEl>
                                          <p:spTgt spid="621"/>
                                        </p:tgtEl>
                                      </p:cBhvr>
                                    </p:animEffect>
                                  </p:childTnLst>
                                </p:cTn>
                              </p:par>
                              <p:par>
                                <p:cTn id="37" presetID="10" presetClass="entr" presetSubtype="0" fill="hold" nodeType="withEffect">
                                  <p:stCondLst>
                                    <p:cond delay="0"/>
                                  </p:stCondLst>
                                  <p:childTnLst>
                                    <p:set>
                                      <p:cBhvr>
                                        <p:cTn id="38" dur="1" fill="hold">
                                          <p:stCondLst>
                                            <p:cond delay="0"/>
                                          </p:stCondLst>
                                        </p:cTn>
                                        <p:tgtEl>
                                          <p:spTgt spid="622"/>
                                        </p:tgtEl>
                                        <p:attrNameLst>
                                          <p:attrName>style.visibility</p:attrName>
                                        </p:attrNameLst>
                                      </p:cBhvr>
                                      <p:to>
                                        <p:strVal val="visible"/>
                                      </p:to>
                                    </p:set>
                                    <p:animEffect transition="in" filter="fade">
                                      <p:cBhvr>
                                        <p:cTn id="39" dur="500"/>
                                        <p:tgtEl>
                                          <p:spTgt spid="622"/>
                                        </p:tgtEl>
                                      </p:cBhvr>
                                    </p:animEffect>
                                  </p:childTnLst>
                                </p:cTn>
                              </p:par>
                              <p:par>
                                <p:cTn id="40" presetID="10" presetClass="entr" presetSubtype="0" fill="hold" nodeType="withEffect">
                                  <p:stCondLst>
                                    <p:cond delay="0"/>
                                  </p:stCondLst>
                                  <p:childTnLst>
                                    <p:set>
                                      <p:cBhvr>
                                        <p:cTn id="41" dur="1" fill="hold">
                                          <p:stCondLst>
                                            <p:cond delay="0"/>
                                          </p:stCondLst>
                                        </p:cTn>
                                        <p:tgtEl>
                                          <p:spTgt spid="623"/>
                                        </p:tgtEl>
                                        <p:attrNameLst>
                                          <p:attrName>style.visibility</p:attrName>
                                        </p:attrNameLst>
                                      </p:cBhvr>
                                      <p:to>
                                        <p:strVal val="visible"/>
                                      </p:to>
                                    </p:set>
                                    <p:animEffect transition="in" filter="fade">
                                      <p:cBhvr>
                                        <p:cTn id="42" dur="5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D3BB92-927E-4495-91E0-B55D62DB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4" name="图片 3">
            <a:extLst>
              <a:ext uri="{FF2B5EF4-FFF2-40B4-BE49-F238E27FC236}">
                <a16:creationId xmlns:a16="http://schemas.microsoft.com/office/drawing/2014/main" id="{A3DAE540-4A90-4ACC-87C2-63F092621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flipH="1">
            <a:off x="7718425" y="1116829"/>
            <a:ext cx="4600575" cy="5741171"/>
          </a:xfrm>
          <a:prstGeom prst="rect">
            <a:avLst/>
          </a:prstGeom>
        </p:spPr>
      </p:pic>
      <p:grpSp>
        <p:nvGrpSpPr>
          <p:cNvPr id="32" name="组合 9">
            <a:extLst>
              <a:ext uri="{FF2B5EF4-FFF2-40B4-BE49-F238E27FC236}">
                <a16:creationId xmlns:a16="http://schemas.microsoft.com/office/drawing/2014/main" id="{965FEAD2-6526-4AF9-9628-CA0CED70D7D4}"/>
              </a:ext>
            </a:extLst>
          </p:cNvPr>
          <p:cNvGrpSpPr/>
          <p:nvPr/>
        </p:nvGrpSpPr>
        <p:grpSpPr>
          <a:xfrm>
            <a:off x="332697" y="359595"/>
            <a:ext cx="7694831" cy="4464303"/>
            <a:chOff x="2248583" y="504738"/>
            <a:chExt cx="7694831" cy="4464303"/>
          </a:xfrm>
        </p:grpSpPr>
        <p:sp>
          <p:nvSpPr>
            <p:cNvPr id="33" name="思想气泡: 云 2">
              <a:extLst>
                <a:ext uri="{FF2B5EF4-FFF2-40B4-BE49-F238E27FC236}">
                  <a16:creationId xmlns:a16="http://schemas.microsoft.com/office/drawing/2014/main" id="{3D47A29A-702C-4DCE-A39E-C03F82B68443}"/>
                </a:ext>
              </a:extLst>
            </p:cNvPr>
            <p:cNvSpPr/>
            <p:nvPr/>
          </p:nvSpPr>
          <p:spPr>
            <a:xfrm>
              <a:off x="2248583" y="504738"/>
              <a:ext cx="7694831" cy="4464303"/>
            </a:xfrm>
            <a:prstGeom prst="cloudCallout">
              <a:avLst>
                <a:gd name="adj1" fmla="val 55514"/>
                <a:gd name="adj2" fmla="val 46054"/>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nvGrpSpPr>
            <p:cNvPr id="34" name="组合 8">
              <a:extLst>
                <a:ext uri="{FF2B5EF4-FFF2-40B4-BE49-F238E27FC236}">
                  <a16:creationId xmlns:a16="http://schemas.microsoft.com/office/drawing/2014/main" id="{D66A98E2-2CB0-41B7-9CE7-24F48BBC75C7}"/>
                </a:ext>
              </a:extLst>
            </p:cNvPr>
            <p:cNvGrpSpPr/>
            <p:nvPr/>
          </p:nvGrpSpPr>
          <p:grpSpPr>
            <a:xfrm>
              <a:off x="4005052" y="771040"/>
              <a:ext cx="3872791" cy="3501643"/>
              <a:chOff x="4005053" y="589247"/>
              <a:chExt cx="3872791" cy="3501643"/>
            </a:xfrm>
          </p:grpSpPr>
          <p:sp>
            <p:nvSpPr>
              <p:cNvPr id="35" name="文本框 4">
                <a:extLst>
                  <a:ext uri="{FF2B5EF4-FFF2-40B4-BE49-F238E27FC236}">
                    <a16:creationId xmlns:a16="http://schemas.microsoft.com/office/drawing/2014/main" id="{2085A130-FCA5-4834-9D05-90B620F7174B}"/>
                  </a:ext>
                </a:extLst>
              </p:cNvPr>
              <p:cNvSpPr txBox="1"/>
              <p:nvPr/>
            </p:nvSpPr>
            <p:spPr>
              <a:xfrm>
                <a:off x="5691890" y="589247"/>
                <a:ext cx="8082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FF6600"/>
                    </a:solidFill>
                    <a:effectLst/>
                    <a:uLnTx/>
                    <a:uFillTx/>
                    <a:latin typeface="Coiny" panose="02000903060500060000" pitchFamily="2" charset="0"/>
                    <a:ea typeface="微软雅黑" panose="020B0503020204020204" pitchFamily="34" charset="-122"/>
                    <a:cs typeface="+mn-ea"/>
                    <a:sym typeface="+mn-lt"/>
                  </a:rPr>
                  <a:t>1</a:t>
                </a:r>
                <a:endParaRPr kumimoji="0" lang="zh-CN" altLang="en-US" sz="9600" b="0" i="0" u="none" strike="noStrike" kern="1200" cap="none" spc="0" normalizeH="0" baseline="0" noProof="0" dirty="0">
                  <a:ln>
                    <a:noFill/>
                  </a:ln>
                  <a:solidFill>
                    <a:srgbClr val="FF6600"/>
                  </a:solidFill>
                  <a:effectLst/>
                  <a:uLnTx/>
                  <a:uFillTx/>
                  <a:latin typeface="Coiny" panose="02000903060500060000" pitchFamily="2" charset="0"/>
                  <a:ea typeface="微软雅黑" panose="020B0503020204020204" pitchFamily="34" charset="-122"/>
                  <a:cs typeface="+mn-ea"/>
                  <a:sym typeface="+mn-lt"/>
                </a:endParaRPr>
              </a:p>
            </p:txBody>
          </p:sp>
          <p:sp>
            <p:nvSpPr>
              <p:cNvPr id="37" name="文本框 6">
                <a:extLst>
                  <a:ext uri="{FF2B5EF4-FFF2-40B4-BE49-F238E27FC236}">
                    <a16:creationId xmlns:a16="http://schemas.microsoft.com/office/drawing/2014/main" id="{AA7DDBE8-CB61-41FA-A51F-73B4778152A4}"/>
                  </a:ext>
                </a:extLst>
              </p:cNvPr>
              <p:cNvSpPr txBox="1"/>
              <p:nvPr/>
            </p:nvSpPr>
            <p:spPr>
              <a:xfrm>
                <a:off x="4005053" y="1967232"/>
                <a:ext cx="387279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12700">
                      <a:solidFill>
                        <a:srgbClr val="FF3300"/>
                      </a:solidFill>
                    </a:ln>
                    <a:solidFill>
                      <a:srgbClr val="FF6600"/>
                    </a:solidFill>
                    <a:effectLst/>
                    <a:uLnTx/>
                    <a:uFillTx/>
                    <a:latin typeface="Coiny" panose="02000903060500060000" pitchFamily="2" charset="0"/>
                    <a:ea typeface="+mn-ea"/>
                    <a:cs typeface="+mn-cs"/>
                  </a:rPr>
                  <a:t>Luyện</a:t>
                </a:r>
                <a:r>
                  <a:rPr kumimoji="0" lang="en-US" sz="6600" b="0" i="0" u="none" strike="noStrike" kern="1200" cap="none" spc="0" normalizeH="0" baseline="0" noProof="0" dirty="0">
                    <a:ln w="12700">
                      <a:solidFill>
                        <a:srgbClr val="FF3300"/>
                      </a:solidFill>
                    </a:ln>
                    <a:solidFill>
                      <a:srgbClr val="FF6600"/>
                    </a:solidFill>
                    <a:effectLst/>
                    <a:uLnTx/>
                    <a:uFillTx/>
                    <a:latin typeface="Coiny" panose="0200090306050006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12700">
                      <a:solidFill>
                        <a:srgbClr val="FF3300"/>
                      </a:solidFill>
                    </a:ln>
                    <a:solidFill>
                      <a:srgbClr val="FF6600"/>
                    </a:solidFill>
                    <a:effectLst/>
                    <a:uLnTx/>
                    <a:uFillTx/>
                    <a:latin typeface="Coiny" panose="02000903060500060000" pitchFamily="2" charset="0"/>
                    <a:ea typeface="+mn-ea"/>
                    <a:cs typeface="+mn-cs"/>
                  </a:rPr>
                  <a:t>viết</a:t>
                </a:r>
                <a:r>
                  <a:rPr kumimoji="0" lang="en-US" sz="6600" b="0" i="0" u="none" strike="noStrike" kern="1200" cap="none" spc="0" normalizeH="0" baseline="0" noProof="0" dirty="0">
                    <a:ln w="12700">
                      <a:solidFill>
                        <a:srgbClr val="FF3300"/>
                      </a:solidFill>
                    </a:ln>
                    <a:solidFill>
                      <a:srgbClr val="FF6600"/>
                    </a:solidFill>
                    <a:effectLst/>
                    <a:uLnTx/>
                    <a:uFillTx/>
                    <a:latin typeface="Coiny" panose="02000903060500060000" pitchFamily="2" charset="0"/>
                    <a:ea typeface="+mn-ea"/>
                    <a:cs typeface="+mn-cs"/>
                  </a:rPr>
                  <a:t> </a:t>
                </a:r>
                <a:r>
                  <a:rPr kumimoji="0" lang="en-US" sz="6600" b="0" i="0" u="none" strike="noStrike" kern="1200" cap="none" spc="0" normalizeH="0" baseline="0" noProof="0" dirty="0" err="1">
                    <a:ln w="12700">
                      <a:solidFill>
                        <a:srgbClr val="FF3300"/>
                      </a:solidFill>
                    </a:ln>
                    <a:solidFill>
                      <a:srgbClr val="FF6600"/>
                    </a:solidFill>
                    <a:effectLst/>
                    <a:uLnTx/>
                    <a:uFillTx/>
                    <a:latin typeface="Coiny" panose="02000903060500060000" pitchFamily="2" charset="0"/>
                    <a:ea typeface="+mn-ea"/>
                    <a:cs typeface="+mn-cs"/>
                  </a:rPr>
                  <a:t>chữ</a:t>
                </a:r>
                <a:endParaRPr kumimoji="0" lang="en-US" sz="6600" b="0" i="0" u="none" strike="noStrike" kern="1200" cap="none" spc="0" normalizeH="0" baseline="0" noProof="0" dirty="0">
                  <a:ln w="12700">
                    <a:solidFill>
                      <a:srgbClr val="FF3300"/>
                    </a:solidFill>
                  </a:ln>
                  <a:solidFill>
                    <a:srgbClr val="FF6600"/>
                  </a:solidFill>
                  <a:effectLst/>
                  <a:uLnTx/>
                  <a:uFillTx/>
                  <a:latin typeface="Calibri"/>
                  <a:ea typeface="+mn-ea"/>
                  <a:cs typeface="+mn-cs"/>
                </a:endParaRPr>
              </a:p>
            </p:txBody>
          </p:sp>
        </p:grpSp>
      </p:grpSp>
    </p:spTree>
    <p:custDataLst>
      <p:tags r:id="rId1"/>
    </p:custDataLst>
    <p:extLst>
      <p:ext uri="{BB962C8B-B14F-4D97-AF65-F5344CB8AC3E}">
        <p14:creationId xmlns:p14="http://schemas.microsoft.com/office/powerpoint/2010/main" val="298285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C7F24C-9365-4352-A5C9-AE39248E41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
        <p:nvSpPr>
          <p:cNvPr id="3" name="思想气泡: 云 2">
            <a:extLst>
              <a:ext uri="{FF2B5EF4-FFF2-40B4-BE49-F238E27FC236}">
                <a16:creationId xmlns:a16="http://schemas.microsoft.com/office/drawing/2014/main" id="{3D47A29A-702C-4DCE-A39E-C03F82B68443}"/>
              </a:ext>
            </a:extLst>
          </p:cNvPr>
          <p:cNvSpPr/>
          <p:nvPr/>
        </p:nvSpPr>
        <p:spPr>
          <a:xfrm>
            <a:off x="4315326" y="89745"/>
            <a:ext cx="7694831" cy="4464303"/>
          </a:xfrm>
          <a:prstGeom prst="cloudCallout">
            <a:avLst>
              <a:gd name="adj1" fmla="val -61868"/>
              <a:gd name="adj2" fmla="val 51987"/>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A6CCC16-19CD-4DCE-8CD7-9A04C8A33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70" y="2321897"/>
            <a:ext cx="4814351" cy="4814351"/>
          </a:xfrm>
          <a:prstGeom prst="rect">
            <a:avLst/>
          </a:prstGeom>
        </p:spPr>
      </p:pic>
      <p:pic>
        <p:nvPicPr>
          <p:cNvPr id="12" name="Picture 11"/>
          <p:cNvPicPr>
            <a:picLocks noChangeAspect="1"/>
          </p:cNvPicPr>
          <p:nvPr/>
        </p:nvPicPr>
        <p:blipFill>
          <a:blip r:embed="rId5"/>
          <a:stretch>
            <a:fillRect/>
          </a:stretch>
        </p:blipFill>
        <p:spPr>
          <a:xfrm>
            <a:off x="4611621" y="1028700"/>
            <a:ext cx="6764552" cy="2895229"/>
          </a:xfrm>
          <a:prstGeom prst="rect">
            <a:avLst/>
          </a:prstGeom>
        </p:spPr>
      </p:pic>
    </p:spTree>
    <p:custDataLst>
      <p:tags r:id="rId1"/>
    </p:custDataLst>
    <p:extLst>
      <p:ext uri="{BB962C8B-B14F-4D97-AF65-F5344CB8AC3E}">
        <p14:creationId xmlns:p14="http://schemas.microsoft.com/office/powerpoint/2010/main" val="212675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3"/>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356" name="Google Shape;356;p3"/>
          <p:cNvSpPr/>
          <p:nvPr/>
        </p:nvSpPr>
        <p:spPr>
          <a:xfrm>
            <a:off x="699009" y="823038"/>
            <a:ext cx="10816559" cy="5317631"/>
          </a:xfrm>
          <a:custGeom>
            <a:avLst/>
            <a:gdLst/>
            <a:ahLst/>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lt1"/>
          </a:solidFill>
          <a:ln w="28575"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7" name="Google Shape;357;p3" descr="What We Need To Know About Pinkfong | Modern Parenting"/>
          <p:cNvPicPr preferRelativeResize="0"/>
          <p:nvPr/>
        </p:nvPicPr>
        <p:blipFill rotWithShape="1">
          <a:blip r:embed="rId4">
            <a:alphaModFix/>
          </a:blip>
          <a:srcRect/>
          <a:stretch/>
        </p:blipFill>
        <p:spPr>
          <a:xfrm>
            <a:off x="-79024" y="3917244"/>
            <a:ext cx="5483861" cy="3046589"/>
          </a:xfrm>
          <a:prstGeom prst="rect">
            <a:avLst/>
          </a:prstGeom>
          <a:noFill/>
          <a:ln>
            <a:noFill/>
          </a:ln>
        </p:spPr>
      </p:pic>
      <p:grpSp>
        <p:nvGrpSpPr>
          <p:cNvPr id="358" name="Google Shape;358;p3"/>
          <p:cNvGrpSpPr/>
          <p:nvPr/>
        </p:nvGrpSpPr>
        <p:grpSpPr>
          <a:xfrm>
            <a:off x="2899975" y="366920"/>
            <a:ext cx="5706318" cy="1022067"/>
            <a:chOff x="2662906" y="366920"/>
            <a:chExt cx="5706318" cy="1022067"/>
          </a:xfrm>
        </p:grpSpPr>
        <p:pic>
          <p:nvPicPr>
            <p:cNvPr id="359" name="Google Shape;359;p3"/>
            <p:cNvPicPr preferRelativeResize="0"/>
            <p:nvPr/>
          </p:nvPicPr>
          <p:blipFill rotWithShape="1">
            <a:blip r:embed="rId5">
              <a:alphaModFix/>
            </a:blip>
            <a:srcRect/>
            <a:stretch/>
          </p:blipFill>
          <p:spPr>
            <a:xfrm>
              <a:off x="3861878" y="366920"/>
              <a:ext cx="3893589" cy="1022067"/>
            </a:xfrm>
            <a:prstGeom prst="rect">
              <a:avLst/>
            </a:prstGeom>
            <a:noFill/>
            <a:ln>
              <a:noFill/>
            </a:ln>
          </p:spPr>
        </p:pic>
        <p:sp>
          <p:nvSpPr>
            <p:cNvPr id="360" name="Google Shape;360;p3"/>
            <p:cNvSpPr txBox="1"/>
            <p:nvPr/>
          </p:nvSpPr>
          <p:spPr>
            <a:xfrm>
              <a:off x="2662906" y="462454"/>
              <a:ext cx="570631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rgbClr val="FF0000"/>
                  </a:solidFill>
                  <a:latin typeface="+mj-lt"/>
                  <a:ea typeface="Pattaya"/>
                  <a:cs typeface="Pattaya"/>
                  <a:sym typeface="Pattaya"/>
                </a:rPr>
                <a:t>Mục tiêu</a:t>
              </a:r>
              <a:endParaRPr sz="4800">
                <a:solidFill>
                  <a:srgbClr val="FF0000"/>
                </a:solidFill>
                <a:latin typeface="+mj-lt"/>
                <a:ea typeface="Pattaya"/>
                <a:cs typeface="Pattaya"/>
                <a:sym typeface="Pattaya"/>
              </a:endParaRPr>
            </a:p>
          </p:txBody>
        </p:sp>
      </p:grpSp>
      <p:pic>
        <p:nvPicPr>
          <p:cNvPr id="361" name="Google Shape;361;p3" descr="Paper Airplane Png - Yellow Paper Plane Png, Transparent Png - kindpng"/>
          <p:cNvPicPr preferRelativeResize="0"/>
          <p:nvPr/>
        </p:nvPicPr>
        <p:blipFill rotWithShape="1">
          <a:blip r:embed="rId6">
            <a:alphaModFix/>
          </a:blip>
          <a:srcRect/>
          <a:stretch/>
        </p:blipFill>
        <p:spPr>
          <a:xfrm>
            <a:off x="1493735" y="1935019"/>
            <a:ext cx="1169171" cy="711019"/>
          </a:xfrm>
          <a:prstGeom prst="rect">
            <a:avLst/>
          </a:prstGeom>
          <a:noFill/>
          <a:ln>
            <a:noFill/>
          </a:ln>
        </p:spPr>
      </p:pic>
      <p:sp>
        <p:nvSpPr>
          <p:cNvPr id="362" name="Google Shape;362;p3"/>
          <p:cNvSpPr txBox="1"/>
          <p:nvPr/>
        </p:nvSpPr>
        <p:spPr>
          <a:xfrm>
            <a:off x="2626388" y="1925616"/>
            <a:ext cx="8380453" cy="553998"/>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vi-VN" sz="3600" b="1">
                <a:solidFill>
                  <a:srgbClr val="0C0C0C"/>
                </a:solidFill>
                <a:latin typeface="+mj-lt"/>
                <a:ea typeface="Questrial"/>
                <a:cs typeface="Questrial"/>
                <a:sym typeface="Questrial"/>
              </a:rPr>
              <a:t>Đọc đúng, trôi chảy; đọc diễn cảm bài đọc.</a:t>
            </a:r>
            <a:endParaRPr sz="3600" b="1">
              <a:solidFill>
                <a:srgbClr val="0C0C0C"/>
              </a:solidFill>
              <a:latin typeface="+mj-lt"/>
              <a:ea typeface="Questrial"/>
              <a:cs typeface="Questrial"/>
              <a:sym typeface="Questrial"/>
            </a:endParaRPr>
          </a:p>
        </p:txBody>
      </p:sp>
      <p:sp>
        <p:nvSpPr>
          <p:cNvPr id="363" name="Google Shape;363;p3"/>
          <p:cNvSpPr txBox="1"/>
          <p:nvPr/>
        </p:nvSpPr>
        <p:spPr>
          <a:xfrm>
            <a:off x="2753219" y="3063818"/>
            <a:ext cx="8126793" cy="1107996"/>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vi-VN" sz="3600" b="1">
                <a:solidFill>
                  <a:srgbClr val="0C0C0C"/>
                </a:solidFill>
                <a:latin typeface="+mj-lt"/>
                <a:ea typeface="Questrial"/>
                <a:cs typeface="Questrial"/>
                <a:sym typeface="Questrial"/>
              </a:rPr>
              <a:t>Trình bày được nội dung, ý nghĩa của câu chuyện.</a:t>
            </a:r>
            <a:endParaRPr sz="3600" b="1">
              <a:solidFill>
                <a:srgbClr val="0C0C0C"/>
              </a:solidFill>
              <a:latin typeface="+mj-lt"/>
              <a:ea typeface="Questrial"/>
              <a:cs typeface="Questrial"/>
              <a:sym typeface="Questrial"/>
            </a:endParaRPr>
          </a:p>
        </p:txBody>
      </p:sp>
      <p:pic>
        <p:nvPicPr>
          <p:cNvPr id="364" name="Google Shape;364;p3" descr="Paper Airplane Png - Yellow Paper Plane Png, Transparent Png - kindpng"/>
          <p:cNvPicPr preferRelativeResize="0"/>
          <p:nvPr/>
        </p:nvPicPr>
        <p:blipFill rotWithShape="1">
          <a:blip r:embed="rId6">
            <a:alphaModFix/>
          </a:blip>
          <a:srcRect/>
          <a:stretch/>
        </p:blipFill>
        <p:spPr>
          <a:xfrm>
            <a:off x="1513514" y="3234342"/>
            <a:ext cx="1169171" cy="711019"/>
          </a:xfrm>
          <a:prstGeom prst="rect">
            <a:avLst/>
          </a:prstGeom>
          <a:noFill/>
          <a:ln>
            <a:noFill/>
          </a:ln>
        </p:spPr>
      </p:pic>
      <p:pic>
        <p:nvPicPr>
          <p:cNvPr id="365" name="Google Shape;365;p3" descr="Paper Airplane Png - Yellow Paper Plane Png, Transparent Png - kindpng"/>
          <p:cNvPicPr preferRelativeResize="0"/>
          <p:nvPr/>
        </p:nvPicPr>
        <p:blipFill rotWithShape="1">
          <a:blip r:embed="rId6">
            <a:alphaModFix/>
          </a:blip>
          <a:srcRect/>
          <a:stretch/>
        </p:blipFill>
        <p:spPr>
          <a:xfrm>
            <a:off x="3721697" y="4546619"/>
            <a:ext cx="1169171" cy="711019"/>
          </a:xfrm>
          <a:prstGeom prst="rect">
            <a:avLst/>
          </a:prstGeom>
          <a:noFill/>
          <a:ln>
            <a:noFill/>
          </a:ln>
        </p:spPr>
      </p:pic>
      <p:sp>
        <p:nvSpPr>
          <p:cNvPr id="366" name="Google Shape;366;p3"/>
          <p:cNvSpPr txBox="1"/>
          <p:nvPr/>
        </p:nvSpPr>
        <p:spPr>
          <a:xfrm>
            <a:off x="4782625" y="4425096"/>
            <a:ext cx="622421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Biết</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được</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vẻ</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đẹp</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của</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cây</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 </a:t>
            </a:r>
            <a:r>
              <a:rPr lang="en-US" sz="3600" b="1" dirty="0" err="1">
                <a:solidFill>
                  <a:schemeClr val="dk1"/>
                </a:solidFill>
                <a:latin typeface="Times New Roman" panose="02020603050405020304" pitchFamily="18" charset="0"/>
                <a:ea typeface="Questrial"/>
                <a:cs typeface="Times New Roman" panose="02020603050405020304" pitchFamily="18" charset="0"/>
                <a:sym typeface="Questrial"/>
              </a:rPr>
              <a:t>gạo</a:t>
            </a:r>
            <a:r>
              <a:rPr lang="en-US" sz="3600" b="1" dirty="0">
                <a:solidFill>
                  <a:schemeClr val="dk1"/>
                </a:solidFill>
                <a:latin typeface="Times New Roman" panose="02020603050405020304" pitchFamily="18" charset="0"/>
                <a:ea typeface="Questrial"/>
                <a:cs typeface="Times New Roman" panose="02020603050405020304" pitchFamily="18" charset="0"/>
                <a:sym typeface="Questrial"/>
              </a:rPr>
              <a:t>.</a:t>
            </a:r>
            <a:endParaRPr sz="3600" b="1"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2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000"/>
                                        <p:tgtEl>
                                          <p:spTgt spid="361"/>
                                        </p:tgtEl>
                                      </p:cBhvr>
                                    </p:animEffect>
                                  </p:childTnLst>
                                </p:cTn>
                              </p:par>
                              <p:par>
                                <p:cTn id="13" presetID="2" presetClass="entr" presetSubtype="4" fill="hold" nodeType="withEffect">
                                  <p:stCondLst>
                                    <p:cond delay="0"/>
                                  </p:stCondLst>
                                  <p:childTnLst>
                                    <p:set>
                                      <p:cBhvr>
                                        <p:cTn id="14" dur="1" fill="hold">
                                          <p:stCondLst>
                                            <p:cond delay="0"/>
                                          </p:stCondLst>
                                        </p:cTn>
                                        <p:tgtEl>
                                          <p:spTgt spid="362"/>
                                        </p:tgtEl>
                                        <p:attrNameLst>
                                          <p:attrName>style.visibility</p:attrName>
                                        </p:attrNameLst>
                                      </p:cBhvr>
                                      <p:to>
                                        <p:strVal val="visible"/>
                                      </p:to>
                                    </p:set>
                                    <p:anim calcmode="lin" valueType="num">
                                      <p:cBhvr additive="base">
                                        <p:cTn id="15" dur="1300"/>
                                        <p:tgtEl>
                                          <p:spTgt spid="36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4"/>
                                        </p:tgtEl>
                                        <p:attrNameLst>
                                          <p:attrName>style.visibility</p:attrName>
                                        </p:attrNameLst>
                                      </p:cBhvr>
                                      <p:to>
                                        <p:strVal val="visible"/>
                                      </p:to>
                                    </p:set>
                                    <p:animEffect transition="in" filter="fade">
                                      <p:cBhvr>
                                        <p:cTn id="20" dur="1000"/>
                                        <p:tgtEl>
                                          <p:spTgt spid="364"/>
                                        </p:tgtEl>
                                      </p:cBhvr>
                                    </p:animEffect>
                                  </p:childTnLst>
                                </p:cTn>
                              </p:par>
                              <p:par>
                                <p:cTn id="21" presetID="2" presetClass="entr" presetSubtype="4" fill="hold" nodeType="withEffect">
                                  <p:stCondLst>
                                    <p:cond delay="0"/>
                                  </p:stCondLst>
                                  <p:childTnLst>
                                    <p:set>
                                      <p:cBhvr>
                                        <p:cTn id="22" dur="1" fill="hold">
                                          <p:stCondLst>
                                            <p:cond delay="0"/>
                                          </p:stCondLst>
                                        </p:cTn>
                                        <p:tgtEl>
                                          <p:spTgt spid="363"/>
                                        </p:tgtEl>
                                        <p:attrNameLst>
                                          <p:attrName>style.visibility</p:attrName>
                                        </p:attrNameLst>
                                      </p:cBhvr>
                                      <p:to>
                                        <p:strVal val="visible"/>
                                      </p:to>
                                    </p:set>
                                    <p:anim calcmode="lin" valueType="num">
                                      <p:cBhvr additive="base">
                                        <p:cTn id="23" dur="1400"/>
                                        <p:tgtEl>
                                          <p:spTgt spid="3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1000"/>
                                        <p:tgtEl>
                                          <p:spTgt spid="365"/>
                                        </p:tgtEl>
                                      </p:cBhvr>
                                    </p:animEffect>
                                  </p:childTnLst>
                                </p:cTn>
                              </p:par>
                              <p:par>
                                <p:cTn id="29" presetID="10" presetClass="entr" presetSubtype="0" fill="hold" nodeType="withEffect">
                                  <p:stCondLst>
                                    <p:cond delay="0"/>
                                  </p:stCondLst>
                                  <p:childTnLst>
                                    <p:set>
                                      <p:cBhvr>
                                        <p:cTn id="30" dur="1" fill="hold">
                                          <p:stCondLst>
                                            <p:cond delay="0"/>
                                          </p:stCondLst>
                                        </p:cTn>
                                        <p:tgtEl>
                                          <p:spTgt spid="366"/>
                                        </p:tgtEl>
                                        <p:attrNameLst>
                                          <p:attrName>style.visibility</p:attrName>
                                        </p:attrNameLst>
                                      </p:cBhvr>
                                      <p:to>
                                        <p:strVal val="visible"/>
                                      </p:to>
                                    </p:set>
                                    <p:animEffect transition="in" filter="fade">
                                      <p:cBhvr>
                                        <p:cTn id="31"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8"/>
          <p:cNvPicPr preferRelativeResize="0"/>
          <p:nvPr/>
        </p:nvPicPr>
        <p:blipFill rotWithShape="1">
          <a:blip r:embed="rId3">
            <a:alphaModFix/>
          </a:blip>
          <a:srcRect/>
          <a:stretch/>
        </p:blipFill>
        <p:spPr>
          <a:xfrm>
            <a:off x="0" y="1673"/>
            <a:ext cx="12192000" cy="6854653"/>
          </a:xfrm>
          <a:prstGeom prst="rect">
            <a:avLst/>
          </a:prstGeom>
          <a:noFill/>
          <a:ln>
            <a:noFill/>
          </a:ln>
        </p:spPr>
      </p:pic>
      <p:grpSp>
        <p:nvGrpSpPr>
          <p:cNvPr id="411" name="Google Shape;411;p8"/>
          <p:cNvGrpSpPr/>
          <p:nvPr/>
        </p:nvGrpSpPr>
        <p:grpSpPr>
          <a:xfrm>
            <a:off x="2026921" y="304800"/>
            <a:ext cx="7741920" cy="1584960"/>
            <a:chOff x="2741537" y="366920"/>
            <a:chExt cx="5706318" cy="1022067"/>
          </a:xfrm>
        </p:grpSpPr>
        <p:pic>
          <p:nvPicPr>
            <p:cNvPr id="412" name="Google Shape;412;p8"/>
            <p:cNvPicPr preferRelativeResize="0"/>
            <p:nvPr/>
          </p:nvPicPr>
          <p:blipFill rotWithShape="1">
            <a:blip r:embed="rId4">
              <a:alphaModFix/>
            </a:blip>
            <a:srcRect/>
            <a:stretch/>
          </p:blipFill>
          <p:spPr>
            <a:xfrm>
              <a:off x="3861878" y="366920"/>
              <a:ext cx="3893589" cy="1022067"/>
            </a:xfrm>
            <a:prstGeom prst="rect">
              <a:avLst/>
            </a:prstGeom>
            <a:noFill/>
            <a:ln>
              <a:noFill/>
            </a:ln>
          </p:spPr>
        </p:pic>
        <p:sp>
          <p:nvSpPr>
            <p:cNvPr id="413" name="Google Shape;413;p8"/>
            <p:cNvSpPr txBox="1"/>
            <p:nvPr/>
          </p:nvSpPr>
          <p:spPr>
            <a:xfrm>
              <a:off x="2741537" y="550476"/>
              <a:ext cx="5706318" cy="65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6000">
                  <a:solidFill>
                    <a:srgbClr val="002060"/>
                  </a:solidFill>
                  <a:latin typeface="Pattaya"/>
                  <a:ea typeface="Pattaya"/>
                  <a:cs typeface="Pattaya"/>
                  <a:sym typeface="Pattaya"/>
                </a:rPr>
                <a:t>Luyện đọc</a:t>
              </a:r>
              <a:endParaRPr sz="6000">
                <a:solidFill>
                  <a:srgbClr val="002060"/>
                </a:solidFill>
                <a:latin typeface="Pattaya"/>
                <a:ea typeface="Pattaya"/>
                <a:cs typeface="Pattaya"/>
                <a:sym typeface="Pattaya"/>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9"/>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419" name="Google Shape;419;p9"/>
          <p:cNvSpPr/>
          <p:nvPr/>
        </p:nvSpPr>
        <p:spPr>
          <a:xfrm>
            <a:off x="11289" y="-128588"/>
            <a:ext cx="12169422" cy="6856325"/>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9"/>
          <p:cNvSpPr/>
          <p:nvPr/>
        </p:nvSpPr>
        <p:spPr>
          <a:xfrm>
            <a:off x="138764" y="646331"/>
            <a:ext cx="11905599" cy="3539390"/>
          </a:xfrm>
          <a:prstGeom prst="rect">
            <a:avLst/>
          </a:prstGeom>
          <a:noFill/>
          <a:ln>
            <a:noFill/>
          </a:ln>
        </p:spPr>
        <p:txBody>
          <a:bodyPr spcFirstLastPara="1" wrap="square" lIns="91425" tIns="45700" rIns="91425" bIns="45700" anchor="t" anchorCtr="0">
            <a:spAutoFit/>
          </a:bodyPr>
          <a:lstStyle/>
          <a:p>
            <a:pPr lvl="0"/>
            <a:r>
              <a:rPr lang="vi-VN" sz="2800" dirty="0">
                <a:solidFill>
                  <a:srgbClr val="000000"/>
                </a:solidFill>
                <a:latin typeface="Calibri"/>
                <a:ea typeface="Calibri"/>
                <a:cs typeface="Calibri"/>
                <a:sym typeface="Calibri"/>
              </a:rPr>
              <a:t>     </a:t>
            </a:r>
            <a:r>
              <a:rPr lang="en-US" sz="2800" dirty="0">
                <a:solidFill>
                  <a:srgbClr val="000000"/>
                </a:solidFill>
                <a:latin typeface="Calibri"/>
                <a:ea typeface="Calibri"/>
                <a:cs typeface="Calibri"/>
                <a:sym typeface="Calibri"/>
              </a:rPr>
              <a:t>  </a:t>
            </a:r>
            <a:r>
              <a:rPr lang="vi-VN" sz="2800" dirty="0">
                <a:latin typeface="+mj-lt"/>
              </a:rPr>
              <a:t>Mùa xuân, cây gạo gọi đến bao nhiêu là chim. Từ xa nhìn lại, cây gạo sừng sững như một tháp đèn khổng lồ. Hàng ngàn bông hoa là hàng ngàn ngọn lửa hồng tươi. Hàng ngàn búp nõn là hàng ngàn ánh nến trong xanh. Tất cả đều lóng lánh, lung linh trong sáng. Chào mào, sáo sậu, sáo đen… đàn đàn lũ lũ bay đi bay về, lượn lên lượn xuống. Chúng gọi nhau, trò chuyện, trêu ghẹo và tranh cãi nhau, ồn kà vui không thể tưởng được. Ngày hội mùa xuân đấy!</a:t>
            </a:r>
            <a:r>
              <a:rPr lang="vi-VN" sz="2800" dirty="0">
                <a:solidFill>
                  <a:srgbClr val="000000"/>
                </a:solidFill>
                <a:latin typeface="+mj-lt"/>
                <a:ea typeface="Calibri"/>
                <a:cs typeface="Calibri"/>
                <a:sym typeface="Calibri"/>
              </a:rPr>
              <a:t>  </a:t>
            </a:r>
            <a:endParaRPr lang="en-US" sz="2800" dirty="0">
              <a:solidFill>
                <a:srgbClr val="000000"/>
              </a:solidFill>
              <a:latin typeface="+mj-lt"/>
              <a:ea typeface="Calibri"/>
              <a:cs typeface="Calibri"/>
              <a:sym typeface="Calibri"/>
            </a:endParaRPr>
          </a:p>
          <a:p>
            <a:pPr lvl="0"/>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Cây</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gạo</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già</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mỗi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năm</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lại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trở</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lại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tuổi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xuân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cành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nặng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trĩu</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những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hoa</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đỏ</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mọng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và</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đầy</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tiếng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chim</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hót</a:t>
            </a:r>
            <a:r>
              <a:rPr lang="en-US" sz="2800" dirty="0">
                <a:latin typeface="Times New Roman" panose="02020603050405020304" pitchFamily="18" charset="0"/>
                <a:ea typeface="Calibri"/>
                <a:cs typeface="Times New Roman" panose="02020603050405020304" pitchFamily="18" charset="0"/>
                <a:sym typeface="Calibri"/>
              </a:rPr>
              <a:t>.</a:t>
            </a:r>
            <a:r>
              <a:rPr lang="vi-VN" sz="2800" dirty="0">
                <a:solidFill>
                  <a:srgbClr val="000000"/>
                </a:solidFill>
                <a:latin typeface="Times New Roman" panose="02020603050405020304" pitchFamily="18" charset="0"/>
                <a:ea typeface="Calibri"/>
                <a:cs typeface="Times New Roman" panose="02020603050405020304" pitchFamily="18" charset="0"/>
                <a:sym typeface="Calibri"/>
              </a:rPr>
              <a:t>   </a:t>
            </a:r>
            <a:endParaRPr sz="280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21" name="Google Shape;421;p9"/>
          <p:cNvSpPr/>
          <p:nvPr/>
        </p:nvSpPr>
        <p:spPr>
          <a:xfrm>
            <a:off x="2939594" y="0"/>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002060"/>
                </a:solidFill>
                <a:latin typeface="Times New Roman" panose="02020603050405020304" pitchFamily="18" charset="0"/>
                <a:cs typeface="Times New Roman" panose="02020603050405020304" pitchFamily="18" charset="0"/>
                <a:sym typeface="Arial"/>
              </a:rPr>
              <a:t>Cây</a:t>
            </a:r>
            <a:r>
              <a:rPr lang="en-US" sz="3600" b="1" dirty="0">
                <a:solidFill>
                  <a:srgbClr val="002060"/>
                </a:solidFill>
                <a:latin typeface="Times New Roman" panose="02020603050405020304" pitchFamily="18" charset="0"/>
                <a:cs typeface="Times New Roman" panose="02020603050405020304" pitchFamily="18" charset="0"/>
                <a:sym typeface="Arial"/>
              </a:rPr>
              <a:t> </a:t>
            </a:r>
            <a:r>
              <a:rPr lang="en-US" sz="3600" b="1" dirty="0" err="1">
                <a:solidFill>
                  <a:srgbClr val="002060"/>
                </a:solidFill>
                <a:latin typeface="Times New Roman" panose="02020603050405020304" pitchFamily="18" charset="0"/>
                <a:cs typeface="Times New Roman" panose="02020603050405020304" pitchFamily="18" charset="0"/>
                <a:sym typeface="Arial"/>
              </a:rPr>
              <a:t>gạo</a:t>
            </a:r>
            <a:endParaRPr dirty="0">
              <a:latin typeface="Times New Roman" panose="02020603050405020304" pitchFamily="18" charset="0"/>
              <a:cs typeface="Times New Roman" panose="02020603050405020304" pitchFamily="18" charset="0"/>
            </a:endParaRPr>
          </a:p>
        </p:txBody>
      </p:sp>
      <p:sp>
        <p:nvSpPr>
          <p:cNvPr id="2" name="Google Shape;437;p10">
            <a:extLst>
              <a:ext uri="{FF2B5EF4-FFF2-40B4-BE49-F238E27FC236}">
                <a16:creationId xmlns:a16="http://schemas.microsoft.com/office/drawing/2014/main" id="{925C18CE-86B6-DD2E-2CE6-A80213DEDC33}"/>
              </a:ext>
            </a:extLst>
          </p:cNvPr>
          <p:cNvSpPr/>
          <p:nvPr/>
        </p:nvSpPr>
        <p:spPr>
          <a:xfrm>
            <a:off x="258125" y="4185721"/>
            <a:ext cx="11458937" cy="2246729"/>
          </a:xfrm>
          <a:prstGeom prst="rect">
            <a:avLst/>
          </a:prstGeom>
          <a:noFill/>
          <a:ln>
            <a:noFill/>
          </a:ln>
        </p:spPr>
        <p:txBody>
          <a:bodyPr spcFirstLastPara="1" wrap="square" lIns="91425" tIns="45700" rIns="91425" bIns="45700" anchor="t" anchorCtr="0">
            <a:spAutoFit/>
          </a:bodyPr>
          <a:lstStyle/>
          <a:p>
            <a:r>
              <a:rPr lang="vi-VN" sz="2800" dirty="0">
                <a:solidFill>
                  <a:srgbClr val="000000"/>
                </a:solidFill>
                <a:latin typeface="Calibri"/>
                <a:ea typeface="Calibri"/>
                <a:cs typeface="Calibri"/>
                <a:sym typeface="Calibri"/>
              </a:rPr>
              <a:t>   </a:t>
            </a:r>
            <a:r>
              <a:rPr lang="en-US" sz="2800" dirty="0">
                <a:solidFill>
                  <a:srgbClr val="000000"/>
                </a:solidFill>
                <a:latin typeface="Calibri"/>
                <a:ea typeface="Calibri"/>
                <a:cs typeface="Calibri"/>
                <a:sym typeface="Calibri"/>
              </a:rPr>
              <a:t>  </a:t>
            </a:r>
            <a:r>
              <a:rPr lang="vi-VN" sz="2800" dirty="0">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br>
              <a:rPr lang="vi-VN" sz="2800" dirty="0">
                <a:latin typeface="+mj-lt"/>
              </a:rPr>
            </a:br>
            <a:r>
              <a:rPr lang="en-US" sz="2800" i="1" dirty="0">
                <a:latin typeface="+mj-lt"/>
              </a:rPr>
              <a:t>                                                                      </a:t>
            </a:r>
            <a:r>
              <a:rPr lang="en-US" sz="2800" i="1" dirty="0" err="1">
                <a:solidFill>
                  <a:srgbClr val="000000"/>
                </a:solidFill>
                <a:latin typeface="Times New Roman" panose="02020603050405020304" pitchFamily="18" charset="0"/>
                <a:ea typeface="Calibri"/>
                <a:cs typeface="Times New Roman" panose="02020603050405020304" pitchFamily="18" charset="0"/>
                <a:sym typeface="Calibri"/>
              </a:rPr>
              <a:t>Vũ</a:t>
            </a:r>
            <a:r>
              <a:rPr lang="en-US" sz="2800" i="1" dirty="0">
                <a:solidFill>
                  <a:srgbClr val="000000"/>
                </a:solidFill>
                <a:latin typeface="Times New Roman" panose="02020603050405020304" pitchFamily="18" charset="0"/>
                <a:ea typeface="Calibri"/>
                <a:cs typeface="Times New Roman" panose="02020603050405020304" pitchFamily="18" charset="0"/>
                <a:sym typeface="Calibri"/>
              </a:rPr>
              <a:t> Tú Nam</a:t>
            </a:r>
            <a:endParaRPr sz="28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9"/>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419" name="Google Shape;419;p9"/>
          <p:cNvSpPr/>
          <p:nvPr/>
        </p:nvSpPr>
        <p:spPr>
          <a:xfrm>
            <a:off x="381000" y="381000"/>
            <a:ext cx="11521440" cy="6065520"/>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9"/>
          <p:cNvSpPr/>
          <p:nvPr/>
        </p:nvSpPr>
        <p:spPr>
          <a:xfrm>
            <a:off x="1053164" y="1564853"/>
            <a:ext cx="10489907" cy="3970277"/>
          </a:xfrm>
          <a:prstGeom prst="rect">
            <a:avLst/>
          </a:prstGeom>
          <a:noFill/>
          <a:ln>
            <a:noFill/>
          </a:ln>
        </p:spPr>
        <p:txBody>
          <a:bodyPr spcFirstLastPara="1" wrap="square" lIns="91425" tIns="45700" rIns="91425" bIns="45700" anchor="t" anchorCtr="0">
            <a:spAutoFit/>
          </a:bodyPr>
          <a:lstStyle/>
          <a:p>
            <a:pPr lvl="0"/>
            <a:r>
              <a:rPr lang="vi-VN" sz="2800" dirty="0">
                <a:solidFill>
                  <a:srgbClr val="000000"/>
                </a:solidFill>
                <a:latin typeface="Calibri"/>
                <a:ea typeface="Calibri"/>
                <a:cs typeface="Calibri"/>
                <a:sym typeface="Calibri"/>
              </a:rPr>
              <a:t>     </a:t>
            </a:r>
            <a:r>
              <a:rPr lang="vi-VN" sz="2800" dirty="0">
                <a:latin typeface="+mj-lt"/>
              </a:rPr>
              <a:t>Mùa xuân, cây gạo gọi đến bao nhiêu là chim. Từ xa nhìn lại, cây gạo sừng sững như một tháp đèn khổng lồ. Hàng ngàn bông hoa là hàng ngàn ngọn lửa hồng tươi. Hàng ngàn búp nõn là hàng ngàn ánh nến trong xanh. Tất cả đều lóng lánh, lung linh trong sáng. Chào mào, sáo sậu, sáo đen… đàn đàn lũ lũ bay đi bay về, lượn lên lượn xuống. Chúng gọi nhau, trò chuyện, trêu ghẹo và tranh cãi nhau, ồn kà vui không thể tưởng được. Ngày hội mùa xuân đấy!</a:t>
            </a:r>
            <a:r>
              <a:rPr lang="vi-VN" sz="2800" dirty="0">
                <a:solidFill>
                  <a:srgbClr val="000000"/>
                </a:solidFill>
                <a:latin typeface="+mj-lt"/>
                <a:ea typeface="Calibri"/>
                <a:cs typeface="Calibri"/>
                <a:sym typeface="Calibri"/>
              </a:rPr>
              <a:t>  </a:t>
            </a:r>
            <a:endParaRPr lang="en-US" sz="2800" dirty="0">
              <a:solidFill>
                <a:srgbClr val="000000"/>
              </a:solidFill>
              <a:latin typeface="+mj-lt"/>
              <a:ea typeface="Calibri"/>
              <a:cs typeface="Calibri"/>
              <a:sym typeface="Calibri"/>
            </a:endParaRPr>
          </a:p>
          <a:p>
            <a:pPr lvl="0"/>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Cây</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gạo</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già</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mỗi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năm</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lại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trở</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lại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tuổi</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xuân</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cành</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nặng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trĩu</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những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hoa</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đỏ</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mọng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và</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đầy</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tiếng</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chim</a:t>
            </a:r>
            <a:r>
              <a:rPr lang="en-US" sz="2800" dirty="0">
                <a:latin typeface="Times New Roman" panose="02020603050405020304" pitchFamily="18" charset="0"/>
                <a:ea typeface="Calibri"/>
                <a:cs typeface="Times New Roman" panose="02020603050405020304" pitchFamily="18" charset="0"/>
                <a:sym typeface="Calibri"/>
              </a:rPr>
              <a:t> </a:t>
            </a:r>
            <a:r>
              <a:rPr lang="en-US" sz="2800" dirty="0" err="1">
                <a:latin typeface="Times New Roman" panose="02020603050405020304" pitchFamily="18" charset="0"/>
                <a:ea typeface="Calibri"/>
                <a:cs typeface="Times New Roman" panose="02020603050405020304" pitchFamily="18" charset="0"/>
                <a:sym typeface="Calibri"/>
              </a:rPr>
              <a:t>hót</a:t>
            </a:r>
            <a:r>
              <a:rPr lang="en-US" sz="2800" dirty="0">
                <a:latin typeface="Times New Roman" panose="02020603050405020304" pitchFamily="18" charset="0"/>
                <a:ea typeface="Calibri"/>
                <a:cs typeface="Times New Roman" panose="02020603050405020304" pitchFamily="18" charset="0"/>
                <a:sym typeface="Calibri"/>
              </a:rPr>
              <a:t>.</a:t>
            </a:r>
            <a:r>
              <a:rPr lang="vi-VN" sz="2800" dirty="0">
                <a:solidFill>
                  <a:srgbClr val="000000"/>
                </a:solidFill>
                <a:latin typeface="Times New Roman" panose="02020603050405020304" pitchFamily="18" charset="0"/>
                <a:ea typeface="Calibri"/>
                <a:cs typeface="Times New Roman" panose="02020603050405020304" pitchFamily="18" charset="0"/>
                <a:sym typeface="Calibri"/>
              </a:rPr>
              <a:t>   </a:t>
            </a:r>
            <a:endParaRPr sz="280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21" name="Google Shape;421;p9"/>
          <p:cNvSpPr/>
          <p:nvPr/>
        </p:nvSpPr>
        <p:spPr>
          <a:xfrm>
            <a:off x="2696707" y="906645"/>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002060"/>
                </a:solidFill>
                <a:latin typeface="Times New Roman" panose="02020603050405020304" pitchFamily="18" charset="0"/>
                <a:cs typeface="Times New Roman" panose="02020603050405020304" pitchFamily="18" charset="0"/>
                <a:sym typeface="Arial"/>
              </a:rPr>
              <a:t>Cây</a:t>
            </a:r>
            <a:r>
              <a:rPr lang="en-US" sz="3600" b="1" dirty="0">
                <a:solidFill>
                  <a:srgbClr val="002060"/>
                </a:solidFill>
                <a:latin typeface="Times New Roman" panose="02020603050405020304" pitchFamily="18" charset="0"/>
                <a:cs typeface="Times New Roman" panose="02020603050405020304" pitchFamily="18" charset="0"/>
                <a:sym typeface="Arial"/>
              </a:rPr>
              <a:t> </a:t>
            </a:r>
            <a:r>
              <a:rPr lang="en-US" sz="3600" b="1" dirty="0" err="1">
                <a:solidFill>
                  <a:srgbClr val="002060"/>
                </a:solidFill>
                <a:latin typeface="Times New Roman" panose="02020603050405020304" pitchFamily="18" charset="0"/>
                <a:cs typeface="Times New Roman" panose="02020603050405020304" pitchFamily="18" charset="0"/>
                <a:sym typeface="Arial"/>
              </a:rPr>
              <a:t>gạo</a:t>
            </a:r>
            <a:endParaRPr dirty="0">
              <a:latin typeface="Times New Roman" panose="02020603050405020304" pitchFamily="18" charset="0"/>
              <a:cs typeface="Times New Roman" panose="02020603050405020304" pitchFamily="18" charset="0"/>
            </a:endParaRPr>
          </a:p>
        </p:txBody>
      </p:sp>
      <p:pic>
        <p:nvPicPr>
          <p:cNvPr id="422" name="Google Shape;422;p9" descr="Premium Vector | Cute funny numbers set"/>
          <p:cNvPicPr preferRelativeResize="0"/>
          <p:nvPr/>
        </p:nvPicPr>
        <p:blipFill rotWithShape="1">
          <a:blip r:embed="rId4">
            <a:alphaModFix/>
          </a:blip>
          <a:srcRect l="24541" t="9073" r="59640" b="54577"/>
          <a:stretch/>
        </p:blipFill>
        <p:spPr>
          <a:xfrm>
            <a:off x="661210" y="1245378"/>
            <a:ext cx="601752" cy="977683"/>
          </a:xfrm>
          <a:prstGeom prst="rect">
            <a:avLst/>
          </a:prstGeom>
          <a:noFill/>
          <a:ln>
            <a:noFill/>
          </a:ln>
        </p:spPr>
      </p:pic>
      <p:pic>
        <p:nvPicPr>
          <p:cNvPr id="423" name="Google Shape;423;p9" descr="Premium Vector | Cute funny numbers set"/>
          <p:cNvPicPr preferRelativeResize="0"/>
          <p:nvPr/>
        </p:nvPicPr>
        <p:blipFill rotWithShape="1">
          <a:blip r:embed="rId5">
            <a:alphaModFix/>
          </a:blip>
          <a:srcRect l="40360" t="6778" r="41425" b="52542"/>
          <a:stretch/>
        </p:blipFill>
        <p:spPr>
          <a:xfrm>
            <a:off x="567433" y="4463810"/>
            <a:ext cx="601752" cy="950135"/>
          </a:xfrm>
          <a:prstGeom prst="rect">
            <a:avLst/>
          </a:prstGeom>
          <a:noFill/>
          <a:ln>
            <a:noFill/>
          </a:ln>
        </p:spPr>
      </p:pic>
      <p:grpSp>
        <p:nvGrpSpPr>
          <p:cNvPr id="424" name="Google Shape;424;p9"/>
          <p:cNvGrpSpPr/>
          <p:nvPr/>
        </p:nvGrpSpPr>
        <p:grpSpPr>
          <a:xfrm>
            <a:off x="80151" y="348303"/>
            <a:ext cx="3626603" cy="690904"/>
            <a:chOff x="80151" y="348303"/>
            <a:chExt cx="3626603" cy="690904"/>
          </a:xfrm>
        </p:grpSpPr>
        <p:pic>
          <p:nvPicPr>
            <p:cNvPr id="425" name="Google Shape;425;p9"/>
            <p:cNvPicPr preferRelativeResize="0"/>
            <p:nvPr/>
          </p:nvPicPr>
          <p:blipFill rotWithShape="1">
            <a:blip r:embed="rId6">
              <a:alphaModFix/>
            </a:blip>
            <a:srcRect/>
            <a:stretch/>
          </p:blipFill>
          <p:spPr>
            <a:xfrm rot="-5400000">
              <a:off x="1403190" y="-906445"/>
              <a:ext cx="690904" cy="3200400"/>
            </a:xfrm>
            <a:prstGeom prst="rect">
              <a:avLst/>
            </a:prstGeom>
            <a:noFill/>
            <a:ln>
              <a:noFill/>
            </a:ln>
          </p:spPr>
        </p:pic>
        <p:sp>
          <p:nvSpPr>
            <p:cNvPr id="426" name="Google Shape;426;p9"/>
            <p:cNvSpPr txBox="1"/>
            <p:nvPr/>
          </p:nvSpPr>
          <p:spPr>
            <a:xfrm>
              <a:off x="80151" y="363543"/>
              <a:ext cx="362660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Arial"/>
                  <a:ea typeface="Arial"/>
                  <a:cs typeface="Arial"/>
                  <a:sym typeface="Arial"/>
                </a:rPr>
                <a:t>Chia đoạn</a:t>
              </a:r>
              <a:endParaRPr sz="3600" b="1">
                <a:solidFill>
                  <a:srgbClr val="FF0000"/>
                </a:solidFill>
                <a:latin typeface="Arial"/>
                <a:ea typeface="Arial"/>
                <a:cs typeface="Arial"/>
                <a:sym typeface="Arial"/>
              </a:endParaRPr>
            </a:p>
          </p:txBody>
        </p:sp>
      </p:grpSp>
    </p:spTree>
    <p:extLst>
      <p:ext uri="{BB962C8B-B14F-4D97-AF65-F5344CB8AC3E}">
        <p14:creationId xmlns:p14="http://schemas.microsoft.com/office/powerpoint/2010/main" val="12079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10"/>
          <p:cNvPicPr preferRelativeResize="0"/>
          <p:nvPr/>
        </p:nvPicPr>
        <p:blipFill rotWithShape="1">
          <a:blip r:embed="rId3">
            <a:alphaModFix/>
          </a:blip>
          <a:srcRect b="5327"/>
          <a:stretch/>
        </p:blipFill>
        <p:spPr>
          <a:xfrm>
            <a:off x="11289" y="1674"/>
            <a:ext cx="12192000" cy="6856326"/>
          </a:xfrm>
          <a:prstGeom prst="rect">
            <a:avLst/>
          </a:prstGeom>
          <a:noFill/>
          <a:ln>
            <a:noFill/>
          </a:ln>
        </p:spPr>
      </p:pic>
      <p:sp>
        <p:nvSpPr>
          <p:cNvPr id="432" name="Google Shape;432;p10"/>
          <p:cNvSpPr/>
          <p:nvPr/>
        </p:nvSpPr>
        <p:spPr>
          <a:xfrm>
            <a:off x="148441" y="381000"/>
            <a:ext cx="11963407" cy="6145844"/>
          </a:xfrm>
          <a:prstGeom prst="roundRect">
            <a:avLst>
              <a:gd name="adj" fmla="val 14899"/>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0"/>
          <p:cNvSpPr/>
          <p:nvPr/>
        </p:nvSpPr>
        <p:spPr>
          <a:xfrm>
            <a:off x="2793705" y="962139"/>
            <a:ext cx="6096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02060"/>
                </a:solidFill>
                <a:latin typeface="Times New Roman" panose="02020603050405020304" pitchFamily="18" charset="0"/>
                <a:cs typeface="Times New Roman" panose="02020603050405020304" pitchFamily="18" charset="0"/>
                <a:sym typeface="Arial"/>
              </a:rPr>
              <a:t>Cây gạo</a:t>
            </a:r>
            <a:endParaRPr>
              <a:latin typeface="Times New Roman" panose="02020603050405020304" pitchFamily="18" charset="0"/>
              <a:cs typeface="Times New Roman" panose="02020603050405020304" pitchFamily="18" charset="0"/>
            </a:endParaRPr>
          </a:p>
        </p:txBody>
      </p:sp>
      <p:grpSp>
        <p:nvGrpSpPr>
          <p:cNvPr id="434" name="Google Shape;434;p10"/>
          <p:cNvGrpSpPr/>
          <p:nvPr/>
        </p:nvGrpSpPr>
        <p:grpSpPr>
          <a:xfrm>
            <a:off x="80151" y="348303"/>
            <a:ext cx="3626603" cy="690904"/>
            <a:chOff x="80151" y="348303"/>
            <a:chExt cx="3626603" cy="690904"/>
          </a:xfrm>
        </p:grpSpPr>
        <p:pic>
          <p:nvPicPr>
            <p:cNvPr id="435" name="Google Shape;435;p10"/>
            <p:cNvPicPr preferRelativeResize="0"/>
            <p:nvPr/>
          </p:nvPicPr>
          <p:blipFill rotWithShape="1">
            <a:blip r:embed="rId4">
              <a:alphaModFix/>
            </a:blip>
            <a:srcRect/>
            <a:stretch/>
          </p:blipFill>
          <p:spPr>
            <a:xfrm rot="-5400000">
              <a:off x="1403190" y="-906445"/>
              <a:ext cx="690904" cy="3200400"/>
            </a:xfrm>
            <a:prstGeom prst="rect">
              <a:avLst/>
            </a:prstGeom>
            <a:noFill/>
            <a:ln>
              <a:noFill/>
            </a:ln>
          </p:spPr>
        </p:pic>
        <p:sp>
          <p:nvSpPr>
            <p:cNvPr id="436" name="Google Shape;436;p10"/>
            <p:cNvSpPr txBox="1"/>
            <p:nvPr/>
          </p:nvSpPr>
          <p:spPr>
            <a:xfrm>
              <a:off x="80151" y="363543"/>
              <a:ext cx="362660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rgbClr val="FF0000"/>
                  </a:solidFill>
                  <a:latin typeface="Arial"/>
                  <a:ea typeface="Arial"/>
                  <a:cs typeface="Arial"/>
                  <a:sym typeface="Arial"/>
                </a:rPr>
                <a:t>Chia đoạn</a:t>
              </a:r>
              <a:endParaRPr sz="3600" b="1">
                <a:solidFill>
                  <a:srgbClr val="FF0000"/>
                </a:solidFill>
                <a:latin typeface="Arial"/>
                <a:ea typeface="Arial"/>
                <a:cs typeface="Arial"/>
                <a:sym typeface="Arial"/>
              </a:endParaRPr>
            </a:p>
          </p:txBody>
        </p:sp>
      </p:grpSp>
      <p:sp>
        <p:nvSpPr>
          <p:cNvPr id="437" name="Google Shape;437;p10"/>
          <p:cNvSpPr/>
          <p:nvPr/>
        </p:nvSpPr>
        <p:spPr>
          <a:xfrm>
            <a:off x="377820" y="1765310"/>
            <a:ext cx="11458937" cy="2862282"/>
          </a:xfrm>
          <a:prstGeom prst="rect">
            <a:avLst/>
          </a:prstGeom>
          <a:noFill/>
          <a:ln>
            <a:noFill/>
          </a:ln>
        </p:spPr>
        <p:txBody>
          <a:bodyPr spcFirstLastPara="1" wrap="square" lIns="91425" tIns="45700" rIns="91425" bIns="45700" anchor="t" anchorCtr="0">
            <a:spAutoFit/>
          </a:bodyPr>
          <a:lstStyle/>
          <a:p>
            <a:r>
              <a:rPr lang="vi-VN" sz="2800" dirty="0">
                <a:solidFill>
                  <a:srgbClr val="000000"/>
                </a:solidFill>
                <a:latin typeface="Calibri"/>
                <a:ea typeface="Calibri"/>
                <a:cs typeface="Calibri"/>
                <a:sym typeface="Calibri"/>
              </a:rPr>
              <a:t>   </a:t>
            </a:r>
            <a:r>
              <a:rPr lang="vi-VN" sz="3600" dirty="0">
                <a:latin typeface="+mj-lt"/>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br>
              <a:rPr lang="vi-VN" sz="3600" dirty="0">
                <a:latin typeface="+mj-lt"/>
              </a:rPr>
            </a:br>
            <a:r>
              <a:rPr lang="en-US" sz="3600" i="1" dirty="0">
                <a:latin typeface="+mj-lt"/>
              </a:rPr>
              <a:t>                                                                      </a:t>
            </a:r>
            <a:r>
              <a:rPr lang="en-US" sz="3600" i="1" dirty="0" err="1">
                <a:solidFill>
                  <a:srgbClr val="000000"/>
                </a:solidFill>
                <a:latin typeface="+mj-lt"/>
                <a:ea typeface="Calibri"/>
                <a:cs typeface="Times New Roman" panose="02020603050405020304" pitchFamily="18" charset="0"/>
                <a:sym typeface="Calibri"/>
              </a:rPr>
              <a:t>Vũ</a:t>
            </a:r>
            <a:r>
              <a:rPr lang="en-US" sz="3600" i="1" dirty="0">
                <a:solidFill>
                  <a:srgbClr val="000000"/>
                </a:solidFill>
                <a:latin typeface="+mj-lt"/>
                <a:ea typeface="Calibri"/>
                <a:cs typeface="Times New Roman" panose="02020603050405020304" pitchFamily="18" charset="0"/>
                <a:sym typeface="Calibri"/>
              </a:rPr>
              <a:t> Tú Nam</a:t>
            </a:r>
            <a:endParaRPr sz="3600" i="1" dirty="0">
              <a:latin typeface="+mj-lt"/>
              <a:cs typeface="Times New Roman" panose="02020603050405020304" pitchFamily="18" charset="0"/>
            </a:endParaRPr>
          </a:p>
        </p:txBody>
      </p:sp>
      <p:pic>
        <p:nvPicPr>
          <p:cNvPr id="438" name="Google Shape;438;p10" descr="Premium Vector | Cute funny numbers set"/>
          <p:cNvPicPr preferRelativeResize="0"/>
          <p:nvPr/>
        </p:nvPicPr>
        <p:blipFill rotWithShape="1">
          <a:blip r:embed="rId5">
            <a:alphaModFix/>
          </a:blip>
          <a:srcRect l="59853" t="8137" r="22570" b="55705"/>
          <a:stretch/>
        </p:blipFill>
        <p:spPr>
          <a:xfrm>
            <a:off x="148440" y="1582824"/>
            <a:ext cx="573437" cy="8340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1"/>
          <p:cNvPicPr preferRelativeResize="0"/>
          <p:nvPr/>
        </p:nvPicPr>
        <p:blipFill rotWithShape="1">
          <a:blip r:embed="rId3">
            <a:alphaModFix/>
          </a:blip>
          <a:srcRect b="5327"/>
          <a:stretch/>
        </p:blipFill>
        <p:spPr>
          <a:xfrm>
            <a:off x="11289" y="1674"/>
            <a:ext cx="12192000" cy="6856326"/>
          </a:xfrm>
          <a:prstGeom prst="rect">
            <a:avLst/>
          </a:prstGeom>
          <a:noFill/>
          <a:ln>
            <a:noFill/>
          </a:ln>
        </p:spPr>
      </p:pic>
      <p:grpSp>
        <p:nvGrpSpPr>
          <p:cNvPr id="445" name="Google Shape;445;p11"/>
          <p:cNvGrpSpPr/>
          <p:nvPr/>
        </p:nvGrpSpPr>
        <p:grpSpPr>
          <a:xfrm>
            <a:off x="0" y="348302"/>
            <a:ext cx="3626603" cy="1160457"/>
            <a:chOff x="0" y="348303"/>
            <a:chExt cx="3626603" cy="690904"/>
          </a:xfrm>
        </p:grpSpPr>
        <p:pic>
          <p:nvPicPr>
            <p:cNvPr id="446" name="Google Shape;446;p11"/>
            <p:cNvPicPr preferRelativeResize="0"/>
            <p:nvPr/>
          </p:nvPicPr>
          <p:blipFill rotWithShape="1">
            <a:blip r:embed="rId4">
              <a:alphaModFix/>
            </a:blip>
            <a:srcRect/>
            <a:stretch/>
          </p:blipFill>
          <p:spPr>
            <a:xfrm rot="-5400000">
              <a:off x="1403190" y="-906445"/>
              <a:ext cx="690904" cy="3200400"/>
            </a:xfrm>
            <a:prstGeom prst="rect">
              <a:avLst/>
            </a:prstGeom>
            <a:noFill/>
            <a:ln>
              <a:noFill/>
            </a:ln>
          </p:spPr>
        </p:pic>
        <p:sp>
          <p:nvSpPr>
            <p:cNvPr id="447" name="Google Shape;447;p11"/>
            <p:cNvSpPr txBox="1"/>
            <p:nvPr/>
          </p:nvSpPr>
          <p:spPr>
            <a:xfrm>
              <a:off x="0" y="483027"/>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mj-lt"/>
                  <a:ea typeface="Arial"/>
                  <a:cs typeface="Arial"/>
                  <a:sym typeface="Arial"/>
                </a:rPr>
                <a:t>Từ khó</a:t>
              </a:r>
              <a:endParaRPr sz="4000" b="1">
                <a:solidFill>
                  <a:srgbClr val="FF0000"/>
                </a:solidFill>
                <a:latin typeface="+mj-lt"/>
                <a:ea typeface="Arial"/>
                <a:cs typeface="Arial"/>
                <a:sym typeface="Arial"/>
              </a:endParaRPr>
            </a:p>
          </p:txBody>
        </p:sp>
      </p:grpSp>
      <p:pic>
        <p:nvPicPr>
          <p:cNvPr id="448" name="Google Shape;448;p11" descr="Hogi | PINKFONG Wiki | Fandom"/>
          <p:cNvPicPr preferRelativeResize="0"/>
          <p:nvPr/>
        </p:nvPicPr>
        <p:blipFill rotWithShape="1">
          <a:blip r:embed="rId5">
            <a:alphaModFix/>
          </a:blip>
          <a:srcRect/>
          <a:stretch/>
        </p:blipFill>
        <p:spPr>
          <a:xfrm flipH="1">
            <a:off x="0" y="1874248"/>
            <a:ext cx="5075320" cy="5075320"/>
          </a:xfrm>
          <a:prstGeom prst="rect">
            <a:avLst/>
          </a:prstGeom>
          <a:noFill/>
          <a:ln>
            <a:noFill/>
          </a:ln>
        </p:spPr>
      </p:pic>
      <p:pic>
        <p:nvPicPr>
          <p:cNvPr id="449" name="Google Shape;449;p11"/>
          <p:cNvPicPr preferRelativeResize="0"/>
          <p:nvPr/>
        </p:nvPicPr>
        <p:blipFill rotWithShape="1">
          <a:blip r:embed="rId6">
            <a:alphaModFix/>
          </a:blip>
          <a:srcRect/>
          <a:stretch/>
        </p:blipFill>
        <p:spPr>
          <a:xfrm>
            <a:off x="5075320" y="426990"/>
            <a:ext cx="6349764" cy="5010249"/>
          </a:xfrm>
          <a:prstGeom prst="rect">
            <a:avLst/>
          </a:prstGeom>
          <a:noFill/>
          <a:ln>
            <a:noFill/>
          </a:ln>
        </p:spPr>
      </p:pic>
      <p:sp>
        <p:nvSpPr>
          <p:cNvPr id="450" name="Google Shape;450;p11"/>
          <p:cNvSpPr/>
          <p:nvPr/>
        </p:nvSpPr>
        <p:spPr>
          <a:xfrm>
            <a:off x="7004568" y="1124039"/>
            <a:ext cx="310299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sừng</a:t>
            </a:r>
            <a:r>
              <a:rPr lang="en-US" sz="4800" b="1" dirty="0">
                <a:solidFill>
                  <a:srgbClr val="002060"/>
                </a:solidFill>
                <a:latin typeface="Times New Roman" panose="02020603050405020304" pitchFamily="18" charset="0"/>
                <a:ea typeface="Questrial"/>
                <a:cs typeface="Times New Roman" panose="02020603050405020304" pitchFamily="18" charset="0"/>
                <a:sym typeface="Questrial"/>
              </a:rPr>
              <a:t> </a:t>
            </a: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sững</a:t>
            </a:r>
            <a:endParaRPr sz="4800" b="1" dirty="0">
              <a:solidFill>
                <a:srgbClr val="002060"/>
              </a:solidFill>
              <a:latin typeface="Times New Roman" panose="02020603050405020304" pitchFamily="18" charset="0"/>
              <a:ea typeface="Questrial"/>
              <a:cs typeface="Times New Roman" panose="02020603050405020304" pitchFamily="18" charset="0"/>
              <a:sym typeface="Questrial"/>
            </a:endParaRPr>
          </a:p>
        </p:txBody>
      </p:sp>
      <p:sp>
        <p:nvSpPr>
          <p:cNvPr id="451" name="Google Shape;451;p11"/>
          <p:cNvSpPr/>
          <p:nvPr/>
        </p:nvSpPr>
        <p:spPr>
          <a:xfrm>
            <a:off x="7135041" y="2068919"/>
            <a:ext cx="289386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búp</a:t>
            </a:r>
            <a:r>
              <a:rPr lang="en-US" sz="4800" b="1" dirty="0">
                <a:solidFill>
                  <a:srgbClr val="002060"/>
                </a:solidFill>
                <a:latin typeface="Times New Roman" panose="02020603050405020304" pitchFamily="18" charset="0"/>
                <a:ea typeface="Questrial"/>
                <a:cs typeface="Times New Roman" panose="02020603050405020304" pitchFamily="18" charset="0"/>
                <a:sym typeface="Questrial"/>
              </a:rPr>
              <a:t> </a:t>
            </a: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nõn</a:t>
            </a:r>
            <a:endParaRPr sz="4800" b="1" dirty="0">
              <a:solidFill>
                <a:srgbClr val="002060"/>
              </a:solidFill>
              <a:latin typeface="Times New Roman" panose="02020603050405020304" pitchFamily="18" charset="0"/>
              <a:ea typeface="Questrial"/>
              <a:cs typeface="Times New Roman" panose="02020603050405020304" pitchFamily="18" charset="0"/>
              <a:sym typeface="Questrial"/>
            </a:endParaRPr>
          </a:p>
        </p:txBody>
      </p:sp>
      <p:sp>
        <p:nvSpPr>
          <p:cNvPr id="452" name="Google Shape;452;p11"/>
          <p:cNvSpPr/>
          <p:nvPr/>
        </p:nvSpPr>
        <p:spPr>
          <a:xfrm>
            <a:off x="7004568" y="3004362"/>
            <a:ext cx="246894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sáo</a:t>
            </a:r>
            <a:r>
              <a:rPr lang="en-US" sz="4800" b="1" dirty="0">
                <a:solidFill>
                  <a:srgbClr val="002060"/>
                </a:solidFill>
                <a:latin typeface="Times New Roman" panose="02020603050405020304" pitchFamily="18" charset="0"/>
                <a:ea typeface="Questrial"/>
                <a:cs typeface="Times New Roman" panose="02020603050405020304" pitchFamily="18" charset="0"/>
                <a:sym typeface="Questrial"/>
              </a:rPr>
              <a:t> </a:t>
            </a: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sậu</a:t>
            </a:r>
            <a:endParaRPr sz="4800" b="1" dirty="0">
              <a:solidFill>
                <a:srgbClr val="002060"/>
              </a:solidFill>
              <a:latin typeface="Times New Roman" panose="02020603050405020304" pitchFamily="18" charset="0"/>
              <a:ea typeface="Questrial"/>
              <a:cs typeface="Times New Roman" panose="02020603050405020304" pitchFamily="18" charset="0"/>
              <a:sym typeface="Questrial"/>
            </a:endParaRPr>
          </a:p>
        </p:txBody>
      </p:sp>
      <p:sp>
        <p:nvSpPr>
          <p:cNvPr id="453" name="Google Shape;453;p11"/>
          <p:cNvSpPr/>
          <p:nvPr/>
        </p:nvSpPr>
        <p:spPr>
          <a:xfrm>
            <a:off x="7034530" y="4086131"/>
            <a:ext cx="256352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lũ</a:t>
            </a:r>
            <a:r>
              <a:rPr lang="en-US" sz="4800" b="1" dirty="0">
                <a:solidFill>
                  <a:srgbClr val="002060"/>
                </a:solidFill>
                <a:latin typeface="Times New Roman" panose="02020603050405020304" pitchFamily="18" charset="0"/>
                <a:ea typeface="Questrial"/>
                <a:cs typeface="Times New Roman" panose="02020603050405020304" pitchFamily="18" charset="0"/>
                <a:sym typeface="Questrial"/>
              </a:rPr>
              <a:t> </a:t>
            </a:r>
            <a:r>
              <a:rPr lang="en-US" sz="4800" b="1" dirty="0" err="1">
                <a:solidFill>
                  <a:srgbClr val="002060"/>
                </a:solidFill>
                <a:latin typeface="Times New Roman" panose="02020603050405020304" pitchFamily="18" charset="0"/>
                <a:ea typeface="Questrial"/>
                <a:cs typeface="Times New Roman" panose="02020603050405020304" pitchFamily="18" charset="0"/>
                <a:sym typeface="Questrial"/>
              </a:rPr>
              <a:t>lũ</a:t>
            </a:r>
            <a:endParaRPr sz="4800" b="1" dirty="0">
              <a:solidFill>
                <a:srgbClr val="002060"/>
              </a:solidFill>
              <a:latin typeface="Times New Roman" panose="02020603050405020304" pitchFamily="18" charset="0"/>
              <a:ea typeface="Questrial"/>
              <a:cs typeface="Times New Roman" panose="02020603050405020304" pitchFamily="18" charset="0"/>
              <a:sym typeface="Quest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500"/>
                                        <p:tgtEl>
                                          <p:spTgt spid="4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gtEl>
                                        <p:attrNameLst>
                                          <p:attrName>style.visibility</p:attrName>
                                        </p:attrNameLst>
                                      </p:cBhvr>
                                      <p:to>
                                        <p:strVal val="visible"/>
                                      </p:to>
                                    </p:set>
                                    <p:animEffect transition="in" filter="fade">
                                      <p:cBhvr>
                                        <p:cTn id="17" dur="500"/>
                                        <p:tgtEl>
                                          <p:spTgt spid="4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3"/>
                                        </p:tgtEl>
                                        <p:attrNameLst>
                                          <p:attrName>style.visibility</p:attrName>
                                        </p:attrNameLst>
                                      </p:cBhvr>
                                      <p:to>
                                        <p:strVal val="visible"/>
                                      </p:to>
                                    </p:set>
                                    <p:animEffect transition="in" filter="fade">
                                      <p:cBhvr>
                                        <p:cTn id="22"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12"/>
          <p:cNvPicPr preferRelativeResize="0"/>
          <p:nvPr/>
        </p:nvPicPr>
        <p:blipFill rotWithShape="1">
          <a:blip r:embed="rId3">
            <a:alphaModFix/>
          </a:blip>
          <a:srcRect b="5327"/>
          <a:stretch/>
        </p:blipFill>
        <p:spPr>
          <a:xfrm>
            <a:off x="11289" y="1674"/>
            <a:ext cx="12192000" cy="6856326"/>
          </a:xfrm>
          <a:prstGeom prst="rect">
            <a:avLst/>
          </a:prstGeom>
          <a:noFill/>
          <a:ln>
            <a:noFill/>
          </a:ln>
        </p:spPr>
      </p:pic>
      <p:pic>
        <p:nvPicPr>
          <p:cNvPr id="459" name="Google Shape;459;p12"/>
          <p:cNvPicPr preferRelativeResize="0"/>
          <p:nvPr/>
        </p:nvPicPr>
        <p:blipFill rotWithShape="1">
          <a:blip r:embed="rId4">
            <a:alphaModFix/>
          </a:blip>
          <a:srcRect/>
          <a:stretch/>
        </p:blipFill>
        <p:spPr>
          <a:xfrm flipH="1">
            <a:off x="148442" y="971681"/>
            <a:ext cx="12192000" cy="4572000"/>
          </a:xfrm>
          <a:prstGeom prst="rect">
            <a:avLst/>
          </a:prstGeom>
          <a:noFill/>
          <a:ln>
            <a:noFill/>
          </a:ln>
        </p:spPr>
      </p:pic>
      <p:grpSp>
        <p:nvGrpSpPr>
          <p:cNvPr id="460" name="Google Shape;460;p12"/>
          <p:cNvGrpSpPr/>
          <p:nvPr/>
        </p:nvGrpSpPr>
        <p:grpSpPr>
          <a:xfrm>
            <a:off x="11289" y="348302"/>
            <a:ext cx="3626603" cy="1160457"/>
            <a:chOff x="11289" y="348303"/>
            <a:chExt cx="3626603" cy="690904"/>
          </a:xfrm>
        </p:grpSpPr>
        <p:pic>
          <p:nvPicPr>
            <p:cNvPr id="461" name="Google Shape;461;p12"/>
            <p:cNvPicPr preferRelativeResize="0"/>
            <p:nvPr/>
          </p:nvPicPr>
          <p:blipFill rotWithShape="1">
            <a:blip r:embed="rId5">
              <a:alphaModFix/>
            </a:blip>
            <a:srcRect/>
            <a:stretch/>
          </p:blipFill>
          <p:spPr>
            <a:xfrm rot="-5400000">
              <a:off x="1403190" y="-906445"/>
              <a:ext cx="690904" cy="3200400"/>
            </a:xfrm>
            <a:prstGeom prst="rect">
              <a:avLst/>
            </a:prstGeom>
            <a:noFill/>
            <a:ln>
              <a:noFill/>
            </a:ln>
          </p:spPr>
        </p:pic>
        <p:sp>
          <p:nvSpPr>
            <p:cNvPr id="462" name="Google Shape;462;p12"/>
            <p:cNvSpPr txBox="1"/>
            <p:nvPr/>
          </p:nvSpPr>
          <p:spPr>
            <a:xfrm>
              <a:off x="11289" y="508718"/>
              <a:ext cx="3626603" cy="421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000" b="1">
                  <a:solidFill>
                    <a:srgbClr val="FF0000"/>
                  </a:solidFill>
                  <a:latin typeface="+mj-lt"/>
                  <a:ea typeface="Arial"/>
                  <a:cs typeface="Arial"/>
                  <a:sym typeface="Arial"/>
                </a:rPr>
                <a:t>Câu </a:t>
              </a:r>
              <a:r>
                <a:rPr lang="en-US" sz="4000" b="1">
                  <a:solidFill>
                    <a:srgbClr val="FF0000"/>
                  </a:solidFill>
                  <a:latin typeface="Times New Roman" panose="02020603050405020304" pitchFamily="18" charset="0"/>
                  <a:cs typeface="Times New Roman" panose="02020603050405020304" pitchFamily="18" charset="0"/>
                  <a:sym typeface="Arial"/>
                </a:rPr>
                <a:t>dài</a:t>
              </a:r>
              <a:endParaRPr sz="4000" b="1">
                <a:solidFill>
                  <a:srgbClr val="FF0000"/>
                </a:solidFill>
                <a:latin typeface="Times New Roman" panose="02020603050405020304" pitchFamily="18" charset="0"/>
                <a:cs typeface="Times New Roman" panose="02020603050405020304" pitchFamily="18" charset="0"/>
                <a:sym typeface="Arial"/>
              </a:endParaRPr>
            </a:p>
          </p:txBody>
        </p:sp>
      </p:grpSp>
      <p:sp>
        <p:nvSpPr>
          <p:cNvPr id="463" name="Google Shape;463;p12"/>
          <p:cNvSpPr/>
          <p:nvPr/>
        </p:nvSpPr>
        <p:spPr>
          <a:xfrm>
            <a:off x="409856" y="1927497"/>
            <a:ext cx="195163" cy="267001"/>
          </a:xfrm>
          <a:prstGeom prst="ellipse">
            <a:avLst/>
          </a:prstGeom>
          <a:solidFill>
            <a:srgbClr val="41CF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33" b="1">
              <a:solidFill>
                <a:srgbClr val="000000"/>
              </a:solidFill>
              <a:latin typeface="Arial"/>
              <a:ea typeface="Arial"/>
              <a:cs typeface="Arial"/>
              <a:sym typeface="Arial"/>
            </a:endParaRPr>
          </a:p>
        </p:txBody>
      </p:sp>
      <p:sp>
        <p:nvSpPr>
          <p:cNvPr id="464" name="Google Shape;464;p12"/>
          <p:cNvSpPr/>
          <p:nvPr/>
        </p:nvSpPr>
        <p:spPr>
          <a:xfrm>
            <a:off x="507438" y="1778196"/>
            <a:ext cx="11241212" cy="1569620"/>
          </a:xfrm>
          <a:prstGeom prst="rect">
            <a:avLst/>
          </a:prstGeom>
          <a:noFill/>
          <a:ln>
            <a:noFill/>
          </a:ln>
        </p:spPr>
        <p:txBody>
          <a:bodyPr spcFirstLastPara="1" wrap="square" lIns="91425" tIns="45700" rIns="91425" bIns="45700" anchor="t" anchorCtr="0">
            <a:spAutoFit/>
          </a:bodyPr>
          <a:lstStyle/>
          <a:p>
            <a:pPr lvl="0"/>
            <a:r>
              <a:rPr lang="en-US" sz="3200" i="1">
                <a:latin typeface="Times New Roman" panose="02020603050405020304" pitchFamily="18" charset="0"/>
                <a:cs typeface="Times New Roman" panose="02020603050405020304" pitchFamily="18" charset="0"/>
              </a:rPr>
              <a:t>Chào mào,  sáo sậu, sáo đen… đàn đàn lũ lũ bay đi bay về,  lượn lên lượn xuống.</a:t>
            </a:r>
            <a:br>
              <a:rPr lang="en-US" sz="3200" i="1">
                <a:latin typeface="Times New Roman" panose="02020603050405020304" pitchFamily="18" charset="0"/>
                <a:cs typeface="Times New Roman" panose="02020603050405020304" pitchFamily="18" charset="0"/>
              </a:rPr>
            </a:br>
            <a:endParaRPr sz="3200" b="1">
              <a:solidFill>
                <a:schemeClr val="dk1"/>
              </a:solidFill>
              <a:latin typeface="Times New Roman" panose="02020603050405020304" pitchFamily="18" charset="0"/>
              <a:ea typeface="Calibri"/>
              <a:cs typeface="Times New Roman" panose="02020603050405020304" pitchFamily="18" charset="0"/>
              <a:sym typeface="Calibri"/>
            </a:endParaRPr>
          </a:p>
        </p:txBody>
      </p:sp>
      <p:cxnSp>
        <p:nvCxnSpPr>
          <p:cNvPr id="465" name="Google Shape;465;p12"/>
          <p:cNvCxnSpPr/>
          <p:nvPr/>
        </p:nvCxnSpPr>
        <p:spPr>
          <a:xfrm flipH="1">
            <a:off x="2395636" y="1769203"/>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66" name="Google Shape;466;p12"/>
          <p:cNvCxnSpPr/>
          <p:nvPr/>
        </p:nvCxnSpPr>
        <p:spPr>
          <a:xfrm flipH="1">
            <a:off x="3862776" y="170211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67" name="Google Shape;467;p12"/>
          <p:cNvCxnSpPr/>
          <p:nvPr/>
        </p:nvCxnSpPr>
        <p:spPr>
          <a:xfrm flipH="1">
            <a:off x="5662991" y="1707630"/>
            <a:ext cx="154983" cy="584775"/>
          </a:xfrm>
          <a:prstGeom prst="straightConnector1">
            <a:avLst/>
          </a:prstGeom>
          <a:noFill/>
          <a:ln w="38100" cap="flat" cmpd="sng">
            <a:solidFill>
              <a:schemeClr val="accent2"/>
            </a:solidFill>
            <a:prstDash val="solid"/>
            <a:miter lim="800000"/>
            <a:headEnd type="none" w="sm" len="sm"/>
            <a:tailEnd type="none" w="sm" len="sm"/>
          </a:ln>
        </p:spPr>
      </p:cxnSp>
      <p:sp>
        <p:nvSpPr>
          <p:cNvPr id="468" name="Google Shape;468;p12"/>
          <p:cNvSpPr/>
          <p:nvPr/>
        </p:nvSpPr>
        <p:spPr>
          <a:xfrm>
            <a:off x="370285" y="3175247"/>
            <a:ext cx="234734" cy="246240"/>
          </a:xfrm>
          <a:prstGeom prst="ellipse">
            <a:avLst/>
          </a:prstGeom>
          <a:solidFill>
            <a:srgbClr val="FFC78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33" b="1">
              <a:solidFill>
                <a:srgbClr val="000000"/>
              </a:solidFill>
              <a:latin typeface="Arial"/>
              <a:ea typeface="Arial"/>
              <a:cs typeface="Arial"/>
              <a:sym typeface="Arial"/>
            </a:endParaRPr>
          </a:p>
        </p:txBody>
      </p:sp>
      <p:sp>
        <p:nvSpPr>
          <p:cNvPr id="469" name="Google Shape;469;p12"/>
          <p:cNvSpPr/>
          <p:nvPr/>
        </p:nvSpPr>
        <p:spPr>
          <a:xfrm>
            <a:off x="583853" y="3084622"/>
            <a:ext cx="11185964" cy="1077178"/>
          </a:xfrm>
          <a:prstGeom prst="rect">
            <a:avLst/>
          </a:prstGeom>
          <a:noFill/>
          <a:ln>
            <a:noFill/>
          </a:ln>
        </p:spPr>
        <p:txBody>
          <a:bodyPr spcFirstLastPara="1" wrap="square" lIns="91425" tIns="45700" rIns="91425" bIns="45700" anchor="t" anchorCtr="0">
            <a:spAutoFit/>
          </a:bodyPr>
          <a:lstStyle/>
          <a:p>
            <a:r>
              <a:rPr lang="vi-VN" sz="3200" i="1">
                <a:latin typeface="+mj-lt"/>
              </a:rPr>
              <a:t>Cây đứng im,</a:t>
            </a:r>
            <a:r>
              <a:rPr lang="en-US" sz="3200" i="1">
                <a:latin typeface="+mj-lt"/>
              </a:rPr>
              <a:t> </a:t>
            </a:r>
            <a:r>
              <a:rPr lang="vi-VN" sz="3200" i="1">
                <a:latin typeface="+mj-lt"/>
              </a:rPr>
              <a:t>cao lớn, hiền lành, làm tiêu cho những con đò cập bến và cho những đứa con về thăm quê mẹ.</a:t>
            </a:r>
            <a:endParaRPr lang="en-US" sz="3200">
              <a:latin typeface="+mj-lt"/>
            </a:endParaRPr>
          </a:p>
        </p:txBody>
      </p:sp>
      <p:cxnSp>
        <p:nvCxnSpPr>
          <p:cNvPr id="470" name="Google Shape;470;p12"/>
          <p:cNvCxnSpPr/>
          <p:nvPr/>
        </p:nvCxnSpPr>
        <p:spPr>
          <a:xfrm flipH="1">
            <a:off x="7072143" y="1693332"/>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1" name="Google Shape;471;p12"/>
          <p:cNvCxnSpPr/>
          <p:nvPr/>
        </p:nvCxnSpPr>
        <p:spPr>
          <a:xfrm flipH="1">
            <a:off x="7904800" y="1664054"/>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2" name="Google Shape;472;p12"/>
          <p:cNvCxnSpPr/>
          <p:nvPr/>
        </p:nvCxnSpPr>
        <p:spPr>
          <a:xfrm flipH="1">
            <a:off x="10348763" y="168691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5" name="Google Shape;475;p12"/>
          <p:cNvCxnSpPr/>
          <p:nvPr/>
        </p:nvCxnSpPr>
        <p:spPr>
          <a:xfrm flipH="1">
            <a:off x="3148465" y="2242596"/>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476" name="Google Shape;476;p12"/>
          <p:cNvCxnSpPr/>
          <p:nvPr/>
        </p:nvCxnSpPr>
        <p:spPr>
          <a:xfrm flipH="1">
            <a:off x="3193860" y="2267007"/>
            <a:ext cx="154983" cy="584775"/>
          </a:xfrm>
          <a:prstGeom prst="straightConnector1">
            <a:avLst/>
          </a:prstGeom>
          <a:noFill/>
          <a:ln w="38100" cap="flat" cmpd="sng">
            <a:solidFill>
              <a:schemeClr val="accent2"/>
            </a:solidFill>
            <a:prstDash val="solid"/>
            <a:miter lim="800000"/>
            <a:headEnd type="none" w="sm" len="sm"/>
            <a:tailEnd type="none" w="sm" len="sm"/>
          </a:ln>
        </p:spPr>
      </p:cxnSp>
      <p:pic>
        <p:nvPicPr>
          <p:cNvPr id="477" name="Google Shape;477;p12" descr="Pinkfong YouTube"/>
          <p:cNvPicPr preferRelativeResize="0"/>
          <p:nvPr/>
        </p:nvPicPr>
        <p:blipFill rotWithShape="1">
          <a:blip r:embed="rId6">
            <a:alphaModFix/>
          </a:blip>
          <a:srcRect/>
          <a:stretch/>
        </p:blipFill>
        <p:spPr>
          <a:xfrm>
            <a:off x="10332720" y="4452292"/>
            <a:ext cx="1710838" cy="2467208"/>
          </a:xfrm>
          <a:prstGeom prst="rect">
            <a:avLst/>
          </a:prstGeom>
          <a:noFill/>
          <a:ln>
            <a:noFill/>
          </a:ln>
        </p:spPr>
      </p:pic>
      <p:cxnSp>
        <p:nvCxnSpPr>
          <p:cNvPr id="22" name="Google Shape;465;p12"/>
          <p:cNvCxnSpPr/>
          <p:nvPr/>
        </p:nvCxnSpPr>
        <p:spPr>
          <a:xfrm flipH="1">
            <a:off x="2901998" y="3023122"/>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3" name="Google Shape;465;p12"/>
          <p:cNvCxnSpPr/>
          <p:nvPr/>
        </p:nvCxnSpPr>
        <p:spPr>
          <a:xfrm flipH="1">
            <a:off x="4308010" y="303247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4" name="Google Shape;465;p12"/>
          <p:cNvCxnSpPr/>
          <p:nvPr/>
        </p:nvCxnSpPr>
        <p:spPr>
          <a:xfrm flipH="1">
            <a:off x="6029797" y="3032477"/>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5" name="Google Shape;465;p12"/>
          <p:cNvCxnSpPr/>
          <p:nvPr/>
        </p:nvCxnSpPr>
        <p:spPr>
          <a:xfrm flipH="1">
            <a:off x="1257702" y="3580656"/>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6" name="Google Shape;475;p12"/>
          <p:cNvCxnSpPr/>
          <p:nvPr/>
        </p:nvCxnSpPr>
        <p:spPr>
          <a:xfrm flipH="1">
            <a:off x="7760479" y="3601061"/>
            <a:ext cx="154983" cy="584775"/>
          </a:xfrm>
          <a:prstGeom prst="straightConnector1">
            <a:avLst/>
          </a:prstGeom>
          <a:noFill/>
          <a:ln w="38100" cap="flat" cmpd="sng">
            <a:solidFill>
              <a:schemeClr val="accent2"/>
            </a:solidFill>
            <a:prstDash val="solid"/>
            <a:miter lim="800000"/>
            <a:headEnd type="none" w="sm" len="sm"/>
            <a:tailEnd type="none" w="sm" len="sm"/>
          </a:ln>
        </p:spPr>
      </p:cxnSp>
      <p:cxnSp>
        <p:nvCxnSpPr>
          <p:cNvPr id="27" name="Google Shape;476;p12"/>
          <p:cNvCxnSpPr/>
          <p:nvPr/>
        </p:nvCxnSpPr>
        <p:spPr>
          <a:xfrm flipH="1">
            <a:off x="7837971" y="3589280"/>
            <a:ext cx="154983" cy="584775"/>
          </a:xfrm>
          <a:prstGeom prst="straightConnector1">
            <a:avLst/>
          </a:prstGeom>
          <a:noFill/>
          <a:ln w="38100" cap="flat" cmpd="sng">
            <a:solidFill>
              <a:schemeClr val="accent2"/>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71"/>
                                        </p:tgtEl>
                                        <p:attrNameLst>
                                          <p:attrName>style.visibility</p:attrName>
                                        </p:attrNameLst>
                                      </p:cBhvr>
                                      <p:to>
                                        <p:strVal val="visible"/>
                                      </p:to>
                                    </p:set>
                                    <p:animEffect transition="in" filter="barn(inVertical)">
                                      <p:cBhvr>
                                        <p:cTn id="23" dur="500"/>
                                        <p:tgtEl>
                                          <p:spTgt spid="47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72"/>
                                        </p:tgtEl>
                                        <p:attrNameLst>
                                          <p:attrName>style.visibility</p:attrName>
                                        </p:attrNameLst>
                                      </p:cBhvr>
                                      <p:to>
                                        <p:strVal val="visible"/>
                                      </p:to>
                                    </p:set>
                                    <p:animEffect transition="in" filter="wipe(down)">
                                      <p:cBhvr>
                                        <p:cTn id="28" dur="500"/>
                                        <p:tgtEl>
                                          <p:spTgt spid="4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1092</Words>
  <Application>Microsoft Office PowerPoint</Application>
  <PresentationFormat>Widescreen</PresentationFormat>
  <Paragraphs>59</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Coiny</vt:lpstr>
      <vt:lpstr>Arial</vt:lpstr>
      <vt:lpstr>Open Sans</vt:lpstr>
      <vt:lpstr>Pattaya</vt:lpstr>
      <vt:lpstr>Times New Roman</vt:lpstr>
      <vt:lpstr>Fleur De Leah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MyPC</cp:lastModifiedBy>
  <cp:revision>22</cp:revision>
  <dcterms:created xsi:type="dcterms:W3CDTF">2022-06-20T17:20:13Z</dcterms:created>
  <dcterms:modified xsi:type="dcterms:W3CDTF">2025-02-20T06:50:38Z</dcterms:modified>
</cp:coreProperties>
</file>