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2" r:id="rId2"/>
    <p:sldId id="314" r:id="rId3"/>
    <p:sldId id="294" r:id="rId4"/>
    <p:sldId id="293" r:id="rId5"/>
    <p:sldId id="272" r:id="rId6"/>
    <p:sldId id="27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F8854-60F9-4A3D-80AE-ADDCAB0958A7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52226-EBFA-4F8A-8A50-DF0777BE5B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0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F5D7-F97C-21CB-1819-007312E4B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81B69-ADB6-E1F1-F5AF-9873B54BA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A35EB-C1BA-F89F-B7FE-310ACDD0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B7B7-0ECE-40D5-A375-D4D0B9B508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F61CA-804B-C286-4BE4-6A2C0830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BA359-F5C4-E265-7A38-BA7963F1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9381-D53D-4BA4-B0B3-D51EFEE860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5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C537-A678-B59C-B5D4-50C75549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E044E-E14B-C0A8-B567-6768D21B2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835EC-FF31-E1CA-0B32-B0D445B3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B7B7-0ECE-40D5-A375-D4D0B9B508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D507D-9E7C-AB4E-2720-4D67C32F1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CF024-B363-6D03-8D8F-D5790E0D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9381-D53D-4BA4-B0B3-D51EFEE860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3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22DBB-3F58-3D3F-8A03-202664F64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E8393-2746-E885-9828-E8772A7AC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B91F0-D184-4B4C-A0E2-1693DB37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B7B7-0ECE-40D5-A375-D4D0B9B508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7F9A4-3854-0292-345D-43394D61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719D0-075C-C08F-C933-3749CE10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9381-D53D-4BA4-B0B3-D51EFEE860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76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6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6">
            <a:extLst>
              <a:ext uri="{FF2B5EF4-FFF2-40B4-BE49-F238E27FC236}">
                <a16:creationId xmlns:a16="http://schemas.microsoft.com/office/drawing/2014/main" id="{06D4B522-FD6B-9DD5-856C-444501362725}"/>
              </a:ext>
            </a:extLst>
          </p:cNvPr>
          <p:cNvSpPr/>
          <p:nvPr userDrawn="1"/>
        </p:nvSpPr>
        <p:spPr>
          <a:xfrm>
            <a:off x="609600" y="563525"/>
            <a:ext cx="10972800" cy="573094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862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CA212C29-8C70-AE77-57EB-4449A323D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0077" r="1214" b="11938"/>
          <a:stretch/>
        </p:blipFill>
        <p:spPr>
          <a:xfrm>
            <a:off x="3338624" y="-238452"/>
            <a:ext cx="8761228" cy="7096452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36C20E64-D616-16D8-E7B1-5831A7B3B1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t="2880" r="872" b="2717"/>
          <a:stretch/>
        </p:blipFill>
        <p:spPr>
          <a:xfrm>
            <a:off x="-353642" y="-101010"/>
            <a:ext cx="6722544" cy="7230140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153142AE-7DF4-20D7-2E6E-3EBF0DC31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18450" r="20439" b="16744"/>
          <a:stretch/>
        </p:blipFill>
        <p:spPr>
          <a:xfrm flipH="1">
            <a:off x="9946036" y="1062845"/>
            <a:ext cx="2234285" cy="22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4E34B-47DC-7BFB-7B24-86744606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2CA4-0009-6ACA-83A8-9D13C2238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0AA0F-6CC3-2852-3613-A18B020D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B7B7-0ECE-40D5-A375-D4D0B9B508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E4408-2669-6284-A699-2C990540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10A8B-0B9A-F4D4-3493-8ACBC3D3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9381-D53D-4BA4-B0B3-D51EFEE860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907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3490-F0E1-10CD-5C3B-8579811B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B2B3E-BE11-8822-D03F-B548F65D5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AB950-69D8-2B39-EF25-ECCEBB0D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B7B7-0ECE-40D5-A375-D4D0B9B508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9518B-79EF-F300-3BD9-E9DC15447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B76C1-EE7A-8721-4A63-1E5A8FCD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9381-D53D-4BA4-B0B3-D51EFEE860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949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09BD-3BB9-6624-8F40-1F9FA225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1C148-628A-C58C-6D83-6320FDB6E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4F909-F199-EB56-93E5-A1345E4E3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264B8-7736-912F-37B8-C98EC92F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B7B7-0ECE-40D5-A375-D4D0B9B508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C5390-DBC6-0498-B1F7-8105760C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DE404-3103-2BCF-DC27-4AA1DF29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9381-D53D-4BA4-B0B3-D51EFEE860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238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85AC-5932-8F2F-085F-1B64DD5C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A834E-6B53-DA89-360C-67F8D6190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9900E-42E6-6F52-1C62-5FD0538A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B3DDD-3F17-9D60-6F66-FB95D3722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784A3-009B-6AF0-5AF3-B4179C801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045F86-6280-412F-C6E5-052898E8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B7B7-0ECE-40D5-A375-D4D0B9B508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1BEBA-E9B5-2F7E-9413-EEE8059B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8F538-43B4-63CF-47B5-C832FE69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9381-D53D-4BA4-B0B3-D51EFEE860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46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4045-BE3D-7666-62AA-04DEB733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6AA8B-15A2-EDA8-C280-4320736D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B7B7-0ECE-40D5-A375-D4D0B9B508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9C7B4-15C8-11DF-553B-8F82734E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4C765-A52F-4B40-B62C-06493323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9381-D53D-4BA4-B0B3-D51EFEE860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92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E81A9-E85C-4FC0-0E56-7F5EE336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B7B7-0ECE-40D5-A375-D4D0B9B508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9A8B1-D403-CAA4-CB07-25649FE1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A5E47-1135-028B-AA05-9BBCD8C9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9381-D53D-4BA4-B0B3-D51EFEE860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535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4E2B0-D811-B54D-BDF4-BAD9EE0E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6CDDC-38D7-8999-01DF-DDAE72334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6ABA1-70C3-5C86-947C-83CBDCB71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85786-3848-5F37-AD66-25CD622F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B7B7-0ECE-40D5-A375-D4D0B9B508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65030-DB09-3B48-1EE4-BA9E3C35C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8D588-A9DE-9291-99C2-659AA4B5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9381-D53D-4BA4-B0B3-D51EFEE860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83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5342-CD73-C105-E8D0-3A7B82BE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A71B6-80DF-7F61-6A41-BA808C73A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69ECC-D386-DB65-78A5-C5B2D2C72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57FF4-4FE2-AE88-676E-FF58A96F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B7B7-0ECE-40D5-A375-D4D0B9B508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0CC7A-A3C1-4F6D-692A-22E1DB52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DE047-EA35-55F0-59CD-86E34742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9381-D53D-4BA4-B0B3-D51EFEE860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07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E9E93C-76B9-E4C1-19EC-FB8C578F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9B0DF-CB5C-E501-2968-954100B0E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A7A32-93A4-8486-80B8-05DB0DD6C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B7B7-0ECE-40D5-A375-D4D0B9B5084A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0CE0D-5858-05C2-6147-20A92749A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2F279-DCBB-E403-2F53-3A7871F49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79381-D53D-4BA4-B0B3-D51EFEE860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579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DFB53E55-6764-4925-A292-A3C7EFC6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4409480"/>
            <a:ext cx="4286250" cy="244852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D8FF6A5-EDA0-47B1-AF3E-FE9141AEDAE9}"/>
              </a:ext>
            </a:extLst>
          </p:cNvPr>
          <p:cNvSpPr/>
          <p:nvPr/>
        </p:nvSpPr>
        <p:spPr>
          <a:xfrm>
            <a:off x="251801" y="198710"/>
            <a:ext cx="9226496" cy="3487466"/>
          </a:xfrm>
          <a:prstGeom prst="roundRect">
            <a:avLst/>
          </a:prstGeom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Clementine" panose="020F0502020204030203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1D16CD-5D30-4ED5-8639-83F9D36A924B}"/>
              </a:ext>
            </a:extLst>
          </p:cNvPr>
          <p:cNvSpPr txBox="1"/>
          <p:nvPr/>
        </p:nvSpPr>
        <p:spPr>
          <a:xfrm>
            <a:off x="320627" y="0"/>
            <a:ext cx="901387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E2FAE97-2854-4D7B-9C4A-98FBB3D0CC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65" t="31003" r="13772" b="32594"/>
          <a:stretch>
            <a:fillRect/>
          </a:stretch>
        </p:blipFill>
        <p:spPr>
          <a:xfrm>
            <a:off x="1758949" y="4117975"/>
            <a:ext cx="5927725" cy="1983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9522AA-95E0-48F2-B3ED-8F6BF77264ED}"/>
              </a:ext>
            </a:extLst>
          </p:cNvPr>
          <p:cNvGrpSpPr/>
          <p:nvPr/>
        </p:nvGrpSpPr>
        <p:grpSpPr>
          <a:xfrm>
            <a:off x="1743074" y="189185"/>
            <a:ext cx="9877426" cy="810940"/>
            <a:chOff x="647699" y="198710"/>
            <a:chExt cx="9877426" cy="81094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D8FF6A5-EDA0-47B1-AF3E-FE9141AEDAE9}"/>
                </a:ext>
              </a:extLst>
            </p:cNvPr>
            <p:cNvSpPr/>
            <p:nvPr/>
          </p:nvSpPr>
          <p:spPr>
            <a:xfrm>
              <a:off x="647699" y="198710"/>
              <a:ext cx="8830597" cy="810940"/>
            </a:xfrm>
            <a:prstGeom prst="roundRect">
              <a:avLst/>
            </a:prstGeom>
            <a:ln w="28575"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41D16CD-5D30-4ED5-8639-83F9D36A924B}"/>
                </a:ext>
              </a:extLst>
            </p:cNvPr>
            <p:cNvSpPr txBox="1"/>
            <p:nvPr/>
          </p:nvSpPr>
          <p:spPr>
            <a:xfrm>
              <a:off x="1511252" y="219075"/>
              <a:ext cx="9013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A05A8F6-86B9-4E60-9C50-E7545CEF0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158" y="1857375"/>
            <a:ext cx="6207017" cy="3646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A0FD1C-DB07-45AD-82ED-BD1154CFCE55}"/>
              </a:ext>
            </a:extLst>
          </p:cNvPr>
          <p:cNvSpPr/>
          <p:nvPr/>
        </p:nvSpPr>
        <p:spPr>
          <a:xfrm>
            <a:off x="187379" y="1381694"/>
            <a:ext cx="504825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0266E5-0D59-4983-B414-871CFDC9CFAF}"/>
              </a:ext>
            </a:extLst>
          </p:cNvPr>
          <p:cNvSpPr/>
          <p:nvPr/>
        </p:nvSpPr>
        <p:spPr>
          <a:xfrm>
            <a:off x="187378" y="2449063"/>
            <a:ext cx="5610225" cy="1143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BB2134-5E3F-4176-A6F8-2C1CE0D9FF1E}"/>
              </a:ext>
            </a:extLst>
          </p:cNvPr>
          <p:cNvSpPr/>
          <p:nvPr/>
        </p:nvSpPr>
        <p:spPr>
          <a:xfrm>
            <a:off x="123825" y="3952875"/>
            <a:ext cx="5610225" cy="1143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7DB4EA-2D2F-4BAD-8B97-F3EDA188759C}"/>
              </a:ext>
            </a:extLst>
          </p:cNvPr>
          <p:cNvSpPr/>
          <p:nvPr/>
        </p:nvSpPr>
        <p:spPr>
          <a:xfrm>
            <a:off x="123824" y="5305425"/>
            <a:ext cx="5610225" cy="13430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Bát đĩa, nối, dao, thìa, đũa để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mốc có nguy cơ gì đối với an đoàn thực 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6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7410" y="1929256"/>
            <a:ext cx="6191963" cy="83353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8BA786-30AA-42FA-80D2-AD1DEEB7D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0"/>
            <a:ext cx="9071263" cy="685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FD78939-7497-4C1E-AB6B-BF2B02AC84A1}"/>
              </a:ext>
            </a:extLst>
          </p:cNvPr>
          <p:cNvSpPr txBox="1"/>
          <p:nvPr/>
        </p:nvSpPr>
        <p:spPr>
          <a:xfrm>
            <a:off x="3350201" y="1441638"/>
            <a:ext cx="57565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Ta cần nhắc nhau luôn giữ bếp sạch sẽ, không tạo cơ hội cho vi khuẩn, vi trùng phát triển, bảo vệ sự an toàn của cả nhà.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6247794-99C5-7DCB-F7B5-426DEA0566BC}"/>
              </a:ext>
            </a:extLst>
          </p:cNvPr>
          <p:cNvSpPr txBox="1"/>
          <p:nvPr/>
        </p:nvSpPr>
        <p:spPr>
          <a:xfrm>
            <a:off x="873900" y="218229"/>
            <a:ext cx="10276002" cy="1264741"/>
          </a:xfrm>
          <a:prstGeom prst="roundRect">
            <a:avLst>
              <a:gd name="adj" fmla="val 26613"/>
            </a:avLst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IcielSamsung Sharp Bo" pitchFamily="2" charset="-93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IcielSamsung Sharp Bo" pitchFamily="2" charset="-93"/>
                <a:cs typeface="Times New Roman" panose="02020603050405020304" pitchFamily="18" charset="0"/>
              </a:rPr>
              <a:t>ột số việc cần làm để đảm bảo vệ sinh an toàn trong ăn uống tại bếp nhà em: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#9Slide03 IcielSamsung Sharp Bo" pitchFamily="2" charset="-93"/>
              <a:cs typeface="Times New Roman" panose="02020603050405020304" pitchFamily="18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A0DB48D4-CE9A-4904-BD07-ED2C15BDCC3F}"/>
              </a:ext>
            </a:extLst>
          </p:cNvPr>
          <p:cNvGrpSpPr/>
          <p:nvPr/>
        </p:nvGrpSpPr>
        <p:grpSpPr>
          <a:xfrm>
            <a:off x="1114425" y="1616863"/>
            <a:ext cx="9982200" cy="764388"/>
            <a:chOff x="674228" y="4862098"/>
            <a:chExt cx="5343799" cy="1230073"/>
          </a:xfrm>
        </p:grpSpPr>
        <p:sp>
          <p:nvSpPr>
            <p:cNvPr id="6" name="Rectangle: Rounded Corners 2">
              <a:extLst>
                <a:ext uri="{FF2B5EF4-FFF2-40B4-BE49-F238E27FC236}">
                  <a16:creationId xmlns:a16="http://schemas.microsoft.com/office/drawing/2014/main" id="{84F1D07F-6BBE-4D1E-8D17-8391D4A2684F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F8479341-017A-4C98-A4C1-A91AE8C9B9FE}"/>
                </a:ext>
              </a:extLst>
            </p:cNvPr>
            <p:cNvSpPr txBox="1"/>
            <p:nvPr/>
          </p:nvSpPr>
          <p:spPr>
            <a:xfrm>
              <a:off x="743340" y="4939482"/>
              <a:ext cx="5205574" cy="742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 quản thực phẩm sống và chín đúng cách.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1">
            <a:extLst>
              <a:ext uri="{FF2B5EF4-FFF2-40B4-BE49-F238E27FC236}">
                <a16:creationId xmlns:a16="http://schemas.microsoft.com/office/drawing/2014/main" id="{D399638F-7732-4756-9A44-D9249D834D00}"/>
              </a:ext>
            </a:extLst>
          </p:cNvPr>
          <p:cNvGrpSpPr/>
          <p:nvPr/>
        </p:nvGrpSpPr>
        <p:grpSpPr>
          <a:xfrm>
            <a:off x="1057275" y="2578888"/>
            <a:ext cx="10115549" cy="935838"/>
            <a:chOff x="674228" y="4862098"/>
            <a:chExt cx="5343799" cy="123007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457DE790-2FC5-4067-964B-CACD6EAE7FCD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1B8EAB3F-94AA-4B2E-8005-865870964552}"/>
                </a:ext>
              </a:extLst>
            </p:cNvPr>
            <p:cNvSpPr txBox="1"/>
            <p:nvPr/>
          </p:nvSpPr>
          <p:spPr>
            <a:xfrm>
              <a:off x="743340" y="4939482"/>
              <a:ext cx="5205574" cy="1092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 xuyên kiểm tra chất lượng và hạn sử dụng của các loại thực phẩm trong tủ lạnh, tủ bếp, kệ,...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">
            <a:extLst>
              <a:ext uri="{FF2B5EF4-FFF2-40B4-BE49-F238E27FC236}">
                <a16:creationId xmlns:a16="http://schemas.microsoft.com/office/drawing/2014/main" id="{93F5E28B-4B3A-460A-B634-613BFBCE58EA}"/>
              </a:ext>
            </a:extLst>
          </p:cNvPr>
          <p:cNvGrpSpPr/>
          <p:nvPr/>
        </p:nvGrpSpPr>
        <p:grpSpPr>
          <a:xfrm>
            <a:off x="1085850" y="3788562"/>
            <a:ext cx="9982200" cy="886074"/>
            <a:chOff x="674228" y="4862098"/>
            <a:chExt cx="5343799" cy="1244931"/>
          </a:xfrm>
        </p:grpSpPr>
        <p:sp>
          <p:nvSpPr>
            <p:cNvPr id="12" name="Rectangle: Rounded Corners 2">
              <a:extLst>
                <a:ext uri="{FF2B5EF4-FFF2-40B4-BE49-F238E27FC236}">
                  <a16:creationId xmlns:a16="http://schemas.microsoft.com/office/drawing/2014/main" id="{F979193A-D4AF-403E-956F-336825C5C672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D980A58E-E76D-46A2-A016-5A183783627D}"/>
                </a:ext>
              </a:extLst>
            </p:cNvPr>
            <p:cNvSpPr txBox="1"/>
            <p:nvPr/>
          </p:nvSpPr>
          <p:spPr>
            <a:xfrm>
              <a:off x="743340" y="4939481"/>
              <a:ext cx="5205574" cy="116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 xuyên vệ sinh các dụng cụ nhà bếp và làm sạch dụng cụ vệ sinh sau khi dùng.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9A811C64-DC52-4F8E-A9DC-C2707EFBB049}"/>
              </a:ext>
            </a:extLst>
          </p:cNvPr>
          <p:cNvGrpSpPr/>
          <p:nvPr/>
        </p:nvGrpSpPr>
        <p:grpSpPr>
          <a:xfrm>
            <a:off x="1047750" y="4874413"/>
            <a:ext cx="9982200" cy="492375"/>
            <a:chOff x="674228" y="4862098"/>
            <a:chExt cx="5343799" cy="1240689"/>
          </a:xfrm>
        </p:grpSpPr>
        <p:sp>
          <p:nvSpPr>
            <p:cNvPr id="18" name="Rectangle: Rounded Corners 2">
              <a:extLst>
                <a:ext uri="{FF2B5EF4-FFF2-40B4-BE49-F238E27FC236}">
                  <a16:creationId xmlns:a16="http://schemas.microsoft.com/office/drawing/2014/main" id="{C0651451-703C-44CE-B3E0-16D65DAB2A3B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BE3E8E20-0B52-4B66-A33F-C71A0E9706C6}"/>
                </a:ext>
              </a:extLst>
            </p:cNvPr>
            <p:cNvSpPr txBox="1"/>
            <p:nvPr/>
          </p:nvSpPr>
          <p:spPr>
            <a:xfrm>
              <a:off x="743340" y="4939481"/>
              <a:ext cx="5205574" cy="116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Dán nhãn cho các loại hộp, lọ và đậy nắp kín để bảo quản tốt hơn.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">
            <a:extLst>
              <a:ext uri="{FF2B5EF4-FFF2-40B4-BE49-F238E27FC236}">
                <a16:creationId xmlns:a16="http://schemas.microsoft.com/office/drawing/2014/main" id="{5794F8B3-D7C6-427C-A94C-4E29DD344086}"/>
              </a:ext>
            </a:extLst>
          </p:cNvPr>
          <p:cNvGrpSpPr/>
          <p:nvPr/>
        </p:nvGrpSpPr>
        <p:grpSpPr>
          <a:xfrm>
            <a:off x="1038225" y="5636412"/>
            <a:ext cx="9982200" cy="861708"/>
            <a:chOff x="674228" y="4862095"/>
            <a:chExt cx="5343799" cy="2171336"/>
          </a:xfrm>
        </p:grpSpPr>
        <p:sp>
          <p:nvSpPr>
            <p:cNvPr id="21" name="Rectangle: Rounded Corners 2">
              <a:extLst>
                <a:ext uri="{FF2B5EF4-FFF2-40B4-BE49-F238E27FC236}">
                  <a16:creationId xmlns:a16="http://schemas.microsoft.com/office/drawing/2014/main" id="{598D8E67-525D-4598-989A-51311C59EE0E}"/>
                </a:ext>
              </a:extLst>
            </p:cNvPr>
            <p:cNvSpPr/>
            <p:nvPr/>
          </p:nvSpPr>
          <p:spPr>
            <a:xfrm>
              <a:off x="674228" y="4862095"/>
              <a:ext cx="5343799" cy="209411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3">
              <a:extLst>
                <a:ext uri="{FF2B5EF4-FFF2-40B4-BE49-F238E27FC236}">
                  <a16:creationId xmlns:a16="http://schemas.microsoft.com/office/drawing/2014/main" id="{74CF4BA7-7041-498D-8BF3-8B0B016A3A45}"/>
                </a:ext>
              </a:extLst>
            </p:cNvPr>
            <p:cNvSpPr txBox="1"/>
            <p:nvPr/>
          </p:nvSpPr>
          <p:spPr>
            <a:xfrm>
              <a:off x="743340" y="4939481"/>
              <a:ext cx="5205574" cy="2093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để thực phẩm chín trên bàn, mâm mà không có lồng bàn hay nắp đậy che chắn.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523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0012D48-2C76-965B-D27B-598987745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656" y="2054194"/>
            <a:ext cx="747434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2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276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#9Slide05 SVNClementine</vt:lpstr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MyPC</cp:lastModifiedBy>
  <cp:revision>5</cp:revision>
  <dcterms:created xsi:type="dcterms:W3CDTF">2023-02-06T04:50:09Z</dcterms:created>
  <dcterms:modified xsi:type="dcterms:W3CDTF">2025-02-20T07:33:02Z</dcterms:modified>
</cp:coreProperties>
</file>