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5" r:id="rId2"/>
    <p:sldId id="327" r:id="rId3"/>
    <p:sldId id="11666" r:id="rId4"/>
    <p:sldId id="484" r:id="rId5"/>
    <p:sldId id="337" r:id="rId6"/>
    <p:sldId id="11661" r:id="rId7"/>
    <p:sldId id="342" r:id="rId8"/>
    <p:sldId id="11662" r:id="rId9"/>
    <p:sldId id="336" r:id="rId10"/>
    <p:sldId id="341" r:id="rId11"/>
    <p:sldId id="349" r:id="rId12"/>
    <p:sldId id="11663" r:id="rId13"/>
    <p:sldId id="11664" r:id="rId14"/>
    <p:sldId id="11667" r:id="rId15"/>
    <p:sldId id="35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6686A-EF94-4026-984B-49C5FF0D8E9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44F31-14FD-4D2D-A6C4-B32D0B8EB0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97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1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E914-A866-02B5-D55C-A753C26A6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BA52C-F013-AD27-5D97-EF46D8E7C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A10DC-C29E-B9AB-1EC6-EA40F316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9644-6940-416D-A8D4-121FD267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92C6F-06F5-0E4E-F565-7DC7DA18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23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89E3-7A67-DEA6-27EE-C9B1F00F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5DAFF-4251-0DB4-07B5-4B1E2ED80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E7544-4F73-9521-D2C4-A18B1696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93A4D-79DC-B9CB-E080-38916A84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729DA-0964-2831-9364-2245487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03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EF1759-CB47-58F0-1551-8FBC6084D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CFA17-8A95-5CC0-4AE9-A4B652E9D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60FF6-4B36-3614-DA95-17A6216D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248AB-46E4-C968-CFDA-C089350C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C6853-B8AC-5E23-05A8-D8739B2F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331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276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97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75B3-B726-6309-51C7-13D61C7A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7806-4121-A3CF-D658-B1EAFEE80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417E2-6C75-3478-FA17-4E0AF508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6A84-709D-FFC4-CD58-39464BC4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2860A-F6C5-6049-BE07-CDCEEF1C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2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248D-AC7D-F86D-F062-83FBC078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CD95-562E-BE1B-30D6-D63B5071A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C4AD8-3175-D9C1-BC48-1DF31884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C24FC-56CA-F1C8-A420-EC4D8904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8C28A-0505-B9F6-E4C8-AC618BCD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46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AD3-0B29-B9CC-00A5-DF5E8BBD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DFEFB-B408-615B-94B0-D899AE9E9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2D01D-C449-7B62-CF01-AC434981A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B8400-76A7-44DF-8C8B-FB3DE8B3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A8357-CC6F-5481-62D6-8324C4BF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7F5C8-328A-F883-219F-4D317E79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46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6611-C8CD-7B26-08DD-8DFCDD80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6DBF8-7203-9761-CB22-B74585A2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49792-5B6B-7A7B-5EEF-960CD07C8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8B5DE-EBBE-B548-AE98-8BC6D570E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92F0F-8DE2-2264-8AA4-76509EB75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DF572-5910-DF02-823C-04E860D3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9CF80-70DF-1E6C-CA07-43601842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51397-7D23-F8A0-D89A-8DD81A6A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54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F4D4-0789-98CC-3C5B-5FF177CA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A70250-AAD5-6173-DCE3-790CBDDB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BFEC3-04F3-5029-4350-A3A1F11D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B85A5-072C-83F6-7CCA-AB42EEC4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30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923C3-0CD0-6888-E26B-7A01B9EC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0A0D8-8674-7468-BF8B-3689AC48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5C279-084A-FDF2-952B-B0F2EB0C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1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DD4A-2BD8-2A9A-BB5C-2CFC8933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42E5-55B3-4910-06AC-2634E542A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E40A7-4A03-0D3F-3458-1E767D69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F5075-B1DE-A35D-B40F-9B8DD827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765EC-2407-A32D-5D25-28B0EF9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B878A-A7A2-4449-F225-2165E9A6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56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3ECD-85E9-8987-166A-3E48D067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4E9061-C6EF-31EF-3FD3-B7CA518C2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6951B-D2BC-971A-AFB1-EDD01B583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F1383-B892-EEC5-A193-BEE7D971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587BB-4B8D-FF5E-B349-74F79197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05A1B-77C5-FF64-3325-E3CEBBD6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5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F7EF2-F3FB-7CF7-C883-1F3E69BD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7DC10-9A6E-CBAF-0904-BDD240B2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DB2CD-C859-A9B1-59B6-C2DE4110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D83F7-DC21-4C34-BA39-007FD63036C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E4F28-4464-A233-E5B1-0C4038E04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DC61-D819-CDF2-084F-7DFC130BC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07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audio" Target="NUL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audio" Target="NUL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793581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  <p:pic>
        <p:nvPicPr>
          <p:cNvPr id="2" name="图片 13">
            <a:extLst>
              <a:ext uri="{FF2B5EF4-FFF2-40B4-BE49-F238E27FC236}">
                <a16:creationId xmlns:a16="http://schemas.microsoft.com/office/drawing/2014/main" id="{7F678B06-1C1B-FBAD-A8E0-8494C03F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CDF1FB86-D843-53E9-E711-36D0C93F7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6F5E029-A8D7-1455-BE3B-6D6B91D89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90B423D-4E0F-B7DB-EBC6-E9205393F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5AD06B2A-F672-2757-6BD9-C4FAF66AF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5A830BB0-A384-3555-86A0-C02324C0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375" y="0"/>
            <a:ext cx="6000750" cy="3814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6106945" y="1143684"/>
            <a:ext cx="450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1497480" y="29032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7DAAB9F0-1212-8157-4CF2-09E567E5E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34718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5" y="496014"/>
            <a:ext cx="2839633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631636" y="1962833"/>
            <a:ext cx="228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6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id="{B848AF17-5545-AF53-ADDB-35E3ACDA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4374" y="523999"/>
            <a:ext cx="11103251" cy="1243135"/>
            <a:chOff x="1235349" y="1059876"/>
            <a:chExt cx="6790947" cy="114182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108060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id="{5E978B48-59A2-9253-0250-42BC25151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/>
          <a:stretch/>
        </p:blipFill>
        <p:spPr>
          <a:xfrm>
            <a:off x="-23489" y="0"/>
            <a:ext cx="1221548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633506" y="1770937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/11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633506" y="3113510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633506" y="4401829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C5E071FD-6153-BACA-3240-0AC57AA4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245</Words>
  <Application>Microsoft Office PowerPoint</Application>
  <PresentationFormat>Widescreen</PresentationFormat>
  <Paragraphs>32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Chango</vt:lpstr>
      <vt:lpstr>SVN-Hole Hearted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MyPC</cp:lastModifiedBy>
  <cp:revision>3</cp:revision>
  <dcterms:created xsi:type="dcterms:W3CDTF">2023-02-07T05:12:17Z</dcterms:created>
  <dcterms:modified xsi:type="dcterms:W3CDTF">2025-02-20T06:47:37Z</dcterms:modified>
</cp:coreProperties>
</file>