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  <p:sldMasterId id="2147483709" r:id="rId3"/>
  </p:sldMasterIdLst>
  <p:notesMasterIdLst>
    <p:notesMasterId r:id="rId23"/>
  </p:notesMasterIdLst>
  <p:sldIdLst>
    <p:sldId id="257" r:id="rId4"/>
    <p:sldId id="259" r:id="rId5"/>
    <p:sldId id="280" r:id="rId6"/>
    <p:sldId id="330" r:id="rId7"/>
    <p:sldId id="272" r:id="rId8"/>
    <p:sldId id="339" r:id="rId9"/>
    <p:sldId id="340" r:id="rId10"/>
    <p:sldId id="316" r:id="rId11"/>
    <p:sldId id="294" r:id="rId12"/>
    <p:sldId id="341" r:id="rId13"/>
    <p:sldId id="332" r:id="rId14"/>
    <p:sldId id="269" r:id="rId15"/>
    <p:sldId id="342" r:id="rId16"/>
    <p:sldId id="334" r:id="rId17"/>
    <p:sldId id="343" r:id="rId18"/>
    <p:sldId id="335" r:id="rId19"/>
    <p:sldId id="344" r:id="rId20"/>
    <p:sldId id="336" r:id="rId21"/>
    <p:sldId id="27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904E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88934" autoAdjust="0"/>
  </p:normalViewPr>
  <p:slideViewPr>
    <p:cSldViewPr snapToGrid="0">
      <p:cViewPr varScale="1">
        <p:scale>
          <a:sx n="76" d="100"/>
          <a:sy n="76" d="100"/>
        </p:scale>
        <p:origin x="98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62C002-492E-4602-BEFF-039DB2B7589C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BD59F3C-9449-4956-9A57-85035B79607D}">
      <dgm:prSet custT="1"/>
      <dgm:spPr/>
      <dgm:t>
        <a:bodyPr/>
        <a:lstStyle/>
        <a:p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Xé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nặn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gấp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045E4F-707E-4687-84EB-61578DD4DEED}" type="parTrans" cxnId="{1283BDE8-DCB6-48AC-96CB-E5736D96E0AD}">
      <dgm:prSet/>
      <dgm:spPr/>
      <dgm:t>
        <a:bodyPr/>
        <a:lstStyle/>
        <a:p>
          <a:endParaRPr lang="en-US"/>
        </a:p>
      </dgm:t>
    </dgm:pt>
    <dgm:pt modelId="{E0488953-ACD5-4BA9-9C5E-F92A54E91D22}" type="sibTrans" cxnId="{1283BDE8-DCB6-48AC-96CB-E5736D96E0AD}">
      <dgm:prSet/>
      <dgm:spPr/>
      <dgm:t>
        <a:bodyPr/>
        <a:lstStyle/>
        <a:p>
          <a:endParaRPr lang="en-US"/>
        </a:p>
      </dgm:t>
    </dgm:pt>
    <dgm:pt modelId="{342BF55A-8178-4C6A-B008-9AAFFF37560E}">
      <dgm:prSet phldrT="[Text]" custT="1"/>
      <dgm:spPr/>
      <dgm:t>
        <a:bodyPr/>
        <a:lstStyle/>
        <a:p>
          <a:r>
            <a:rPr lang="en-US" sz="2400" dirty="0" err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Dán</a:t>
          </a:r>
          <a:r>
            <a: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bằng</a:t>
          </a:r>
          <a:r>
            <a: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hồ</a:t>
          </a:r>
          <a:r>
            <a: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dirty="0" err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keo</a:t>
          </a:r>
          <a:r>
            <a: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sữa</a:t>
          </a:r>
          <a:r>
            <a: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dirty="0" err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băng</a:t>
          </a:r>
          <a:r>
            <a: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dính</a:t>
          </a:r>
          <a:endParaRPr lang="en-US" sz="2400" dirty="0">
            <a:solidFill>
              <a:srgbClr val="0070C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C4D752-BF29-4B24-A507-31C4473B95F3}" type="parTrans" cxnId="{88982530-5448-483B-9EB5-4850067EB602}">
      <dgm:prSet/>
      <dgm:spPr/>
      <dgm:t>
        <a:bodyPr/>
        <a:lstStyle/>
        <a:p>
          <a:endParaRPr lang="en-US"/>
        </a:p>
      </dgm:t>
    </dgm:pt>
    <dgm:pt modelId="{EB5E0243-BA5F-41A7-A14B-E8C66EDCDB4E}" type="sibTrans" cxnId="{88982530-5448-483B-9EB5-4850067EB602}">
      <dgm:prSet/>
      <dgm:spPr/>
      <dgm:t>
        <a:bodyPr/>
        <a:lstStyle/>
        <a:p>
          <a:endParaRPr lang="en-US"/>
        </a:p>
      </dgm:t>
    </dgm:pt>
    <dgm:pt modelId="{F250A2E4-D92B-49F5-AAAF-0AAC77EB7914}">
      <dgm:prSet phldrT="[Text]" custT="1"/>
      <dgm:spPr/>
      <dgm:t>
        <a:bodyPr/>
        <a:lstStyle/>
        <a:p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Cắt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theo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đường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thẳng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đường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cong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cắt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thành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nhiều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đoạn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BC0973-F2D1-4CE9-A312-9FBE8FBADBE6}" type="sibTrans" cxnId="{A5D1301B-3B40-4717-9CE7-222069B53339}">
      <dgm:prSet/>
      <dgm:spPr/>
      <dgm:t>
        <a:bodyPr/>
        <a:lstStyle/>
        <a:p>
          <a:endParaRPr lang="en-US"/>
        </a:p>
      </dgm:t>
    </dgm:pt>
    <dgm:pt modelId="{A6CE1503-E784-43BE-9B05-739617302B2A}" type="parTrans" cxnId="{A5D1301B-3B40-4717-9CE7-222069B53339}">
      <dgm:prSet/>
      <dgm:spPr/>
      <dgm:t>
        <a:bodyPr/>
        <a:lstStyle/>
        <a:p>
          <a:endParaRPr lang="en-US"/>
        </a:p>
      </dgm:t>
    </dgm:pt>
    <dgm:pt modelId="{F2AE02C8-283F-4C2B-B4A0-EB0EE830CE87}" type="pres">
      <dgm:prSet presAssocID="{6462C002-492E-4602-BEFF-039DB2B7589C}" presName="Name0" presStyleCnt="0">
        <dgm:presLayoutVars>
          <dgm:chMax val="7"/>
          <dgm:chPref val="7"/>
          <dgm:dir/>
        </dgm:presLayoutVars>
      </dgm:prSet>
      <dgm:spPr/>
    </dgm:pt>
    <dgm:pt modelId="{CEFF9BB0-A905-45EE-B390-8F32A58E6A17}" type="pres">
      <dgm:prSet presAssocID="{6462C002-492E-4602-BEFF-039DB2B7589C}" presName="Name1" presStyleCnt="0"/>
      <dgm:spPr/>
    </dgm:pt>
    <dgm:pt modelId="{FB7ABE1C-ACA5-4308-993B-94373B8AB5FB}" type="pres">
      <dgm:prSet presAssocID="{6462C002-492E-4602-BEFF-039DB2B7589C}" presName="cycle" presStyleCnt="0"/>
      <dgm:spPr/>
    </dgm:pt>
    <dgm:pt modelId="{26B3ABC8-3ACC-492C-8ACC-71C59573EE01}" type="pres">
      <dgm:prSet presAssocID="{6462C002-492E-4602-BEFF-039DB2B7589C}" presName="srcNode" presStyleLbl="node1" presStyleIdx="0" presStyleCnt="3"/>
      <dgm:spPr/>
    </dgm:pt>
    <dgm:pt modelId="{6C515B8A-1038-4B86-9EBF-4F300136EE10}" type="pres">
      <dgm:prSet presAssocID="{6462C002-492E-4602-BEFF-039DB2B7589C}" presName="conn" presStyleLbl="parChTrans1D2" presStyleIdx="0" presStyleCnt="1"/>
      <dgm:spPr/>
    </dgm:pt>
    <dgm:pt modelId="{5F19DC1F-445B-43D8-88E8-38230E593FD4}" type="pres">
      <dgm:prSet presAssocID="{6462C002-492E-4602-BEFF-039DB2B7589C}" presName="extraNode" presStyleLbl="node1" presStyleIdx="0" presStyleCnt="3"/>
      <dgm:spPr/>
    </dgm:pt>
    <dgm:pt modelId="{A61A7C6C-2D93-44AE-B7D5-FF5F09FA8106}" type="pres">
      <dgm:prSet presAssocID="{6462C002-492E-4602-BEFF-039DB2B7589C}" presName="dstNode" presStyleLbl="node1" presStyleIdx="0" presStyleCnt="3"/>
      <dgm:spPr/>
    </dgm:pt>
    <dgm:pt modelId="{FA28A15C-30AD-42B7-9697-8C35EF4913F7}" type="pres">
      <dgm:prSet presAssocID="{ABD59F3C-9449-4956-9A57-85035B79607D}" presName="text_1" presStyleLbl="node1" presStyleIdx="0" presStyleCnt="3">
        <dgm:presLayoutVars>
          <dgm:bulletEnabled val="1"/>
        </dgm:presLayoutVars>
      </dgm:prSet>
      <dgm:spPr/>
    </dgm:pt>
    <dgm:pt modelId="{99737B0B-1956-438E-AEB8-B84BD1D335C5}" type="pres">
      <dgm:prSet presAssocID="{ABD59F3C-9449-4956-9A57-85035B79607D}" presName="accent_1" presStyleCnt="0"/>
      <dgm:spPr/>
    </dgm:pt>
    <dgm:pt modelId="{3E4F42F3-A69E-4C4B-B075-9CC83097A81A}" type="pres">
      <dgm:prSet presAssocID="{ABD59F3C-9449-4956-9A57-85035B79607D}" presName="accentRepeatNode" presStyleLbl="solidFgAcc1" presStyleIdx="0" presStyleCnt="3"/>
      <dgm:spPr/>
    </dgm:pt>
    <dgm:pt modelId="{FF68B7D4-799C-4845-A372-E5340C3CD79D}" type="pres">
      <dgm:prSet presAssocID="{F250A2E4-D92B-49F5-AAAF-0AAC77EB7914}" presName="text_2" presStyleLbl="node1" presStyleIdx="1" presStyleCnt="3">
        <dgm:presLayoutVars>
          <dgm:bulletEnabled val="1"/>
        </dgm:presLayoutVars>
      </dgm:prSet>
      <dgm:spPr/>
    </dgm:pt>
    <dgm:pt modelId="{164C6710-56F7-451B-BEB2-11A89A4AA462}" type="pres">
      <dgm:prSet presAssocID="{F250A2E4-D92B-49F5-AAAF-0AAC77EB7914}" presName="accent_2" presStyleCnt="0"/>
      <dgm:spPr/>
    </dgm:pt>
    <dgm:pt modelId="{85DC8839-BFE0-41EF-A0DE-B36342396901}" type="pres">
      <dgm:prSet presAssocID="{F250A2E4-D92B-49F5-AAAF-0AAC77EB7914}" presName="accentRepeatNode" presStyleLbl="solidFgAcc1" presStyleIdx="1" presStyleCnt="3"/>
      <dgm:spPr/>
    </dgm:pt>
    <dgm:pt modelId="{80AB0327-804D-40E7-A6A8-4E5AE7C22A1E}" type="pres">
      <dgm:prSet presAssocID="{342BF55A-8178-4C6A-B008-9AAFFF37560E}" presName="text_3" presStyleLbl="node1" presStyleIdx="2" presStyleCnt="3">
        <dgm:presLayoutVars>
          <dgm:bulletEnabled val="1"/>
        </dgm:presLayoutVars>
      </dgm:prSet>
      <dgm:spPr/>
    </dgm:pt>
    <dgm:pt modelId="{E0513A96-4264-40CC-BAE8-DFD1647FC405}" type="pres">
      <dgm:prSet presAssocID="{342BF55A-8178-4C6A-B008-9AAFFF37560E}" presName="accent_3" presStyleCnt="0"/>
      <dgm:spPr/>
    </dgm:pt>
    <dgm:pt modelId="{A677CE86-6AAE-4633-9736-9DFE361F280F}" type="pres">
      <dgm:prSet presAssocID="{342BF55A-8178-4C6A-B008-9AAFFF37560E}" presName="accentRepeatNode" presStyleLbl="solidFgAcc1" presStyleIdx="2" presStyleCnt="3"/>
      <dgm:spPr/>
    </dgm:pt>
  </dgm:ptLst>
  <dgm:cxnLst>
    <dgm:cxn modelId="{A5D1301B-3B40-4717-9CE7-222069B53339}" srcId="{6462C002-492E-4602-BEFF-039DB2B7589C}" destId="{F250A2E4-D92B-49F5-AAAF-0AAC77EB7914}" srcOrd="1" destOrd="0" parTransId="{A6CE1503-E784-43BE-9B05-739617302B2A}" sibTransId="{19BC0973-F2D1-4CE9-A312-9FBE8FBADBE6}"/>
    <dgm:cxn modelId="{88982530-5448-483B-9EB5-4850067EB602}" srcId="{6462C002-492E-4602-BEFF-039DB2B7589C}" destId="{342BF55A-8178-4C6A-B008-9AAFFF37560E}" srcOrd="2" destOrd="0" parTransId="{FEC4D752-BF29-4B24-A507-31C4473B95F3}" sibTransId="{EB5E0243-BA5F-41A7-A14B-E8C66EDCDB4E}"/>
    <dgm:cxn modelId="{4F58BF30-9F49-4615-AEC9-05FB15AFA390}" type="presOf" srcId="{342BF55A-8178-4C6A-B008-9AAFFF37560E}" destId="{80AB0327-804D-40E7-A6A8-4E5AE7C22A1E}" srcOrd="0" destOrd="0" presId="urn:microsoft.com/office/officeart/2008/layout/VerticalCurvedList"/>
    <dgm:cxn modelId="{A011AE8C-D31C-4BE7-B67E-CD3A8C76DA73}" type="presOf" srcId="{ABD59F3C-9449-4956-9A57-85035B79607D}" destId="{FA28A15C-30AD-42B7-9697-8C35EF4913F7}" srcOrd="0" destOrd="0" presId="urn:microsoft.com/office/officeart/2008/layout/VerticalCurvedList"/>
    <dgm:cxn modelId="{060B17B1-367C-4A94-B11B-40C69463AA80}" type="presOf" srcId="{6462C002-492E-4602-BEFF-039DB2B7589C}" destId="{F2AE02C8-283F-4C2B-B4A0-EB0EE830CE87}" srcOrd="0" destOrd="0" presId="urn:microsoft.com/office/officeart/2008/layout/VerticalCurvedList"/>
    <dgm:cxn modelId="{C272C5C9-5133-49BA-82F1-ED66B59CB689}" type="presOf" srcId="{E0488953-ACD5-4BA9-9C5E-F92A54E91D22}" destId="{6C515B8A-1038-4B86-9EBF-4F300136EE10}" srcOrd="0" destOrd="0" presId="urn:microsoft.com/office/officeart/2008/layout/VerticalCurvedList"/>
    <dgm:cxn modelId="{ACD059E1-DB05-4E6E-80F0-C64C8CA92E93}" type="presOf" srcId="{F250A2E4-D92B-49F5-AAAF-0AAC77EB7914}" destId="{FF68B7D4-799C-4845-A372-E5340C3CD79D}" srcOrd="0" destOrd="0" presId="urn:microsoft.com/office/officeart/2008/layout/VerticalCurvedList"/>
    <dgm:cxn modelId="{1283BDE8-DCB6-48AC-96CB-E5736D96E0AD}" srcId="{6462C002-492E-4602-BEFF-039DB2B7589C}" destId="{ABD59F3C-9449-4956-9A57-85035B79607D}" srcOrd="0" destOrd="0" parTransId="{19045E4F-707E-4687-84EB-61578DD4DEED}" sibTransId="{E0488953-ACD5-4BA9-9C5E-F92A54E91D22}"/>
    <dgm:cxn modelId="{C23AF260-AFE0-448A-9359-CF537A6D050E}" type="presParOf" srcId="{F2AE02C8-283F-4C2B-B4A0-EB0EE830CE87}" destId="{CEFF9BB0-A905-45EE-B390-8F32A58E6A17}" srcOrd="0" destOrd="0" presId="urn:microsoft.com/office/officeart/2008/layout/VerticalCurvedList"/>
    <dgm:cxn modelId="{0B50478F-7D9B-491B-A9BC-C21CA37D90BC}" type="presParOf" srcId="{CEFF9BB0-A905-45EE-B390-8F32A58E6A17}" destId="{FB7ABE1C-ACA5-4308-993B-94373B8AB5FB}" srcOrd="0" destOrd="0" presId="urn:microsoft.com/office/officeart/2008/layout/VerticalCurvedList"/>
    <dgm:cxn modelId="{98CE7997-2698-4431-B093-315FECAD3938}" type="presParOf" srcId="{FB7ABE1C-ACA5-4308-993B-94373B8AB5FB}" destId="{26B3ABC8-3ACC-492C-8ACC-71C59573EE01}" srcOrd="0" destOrd="0" presId="urn:microsoft.com/office/officeart/2008/layout/VerticalCurvedList"/>
    <dgm:cxn modelId="{37623580-E2AC-46F4-8AF9-76FFDDDC52F5}" type="presParOf" srcId="{FB7ABE1C-ACA5-4308-993B-94373B8AB5FB}" destId="{6C515B8A-1038-4B86-9EBF-4F300136EE10}" srcOrd="1" destOrd="0" presId="urn:microsoft.com/office/officeart/2008/layout/VerticalCurvedList"/>
    <dgm:cxn modelId="{BF260B1B-D464-4852-8904-3076AC8B5353}" type="presParOf" srcId="{FB7ABE1C-ACA5-4308-993B-94373B8AB5FB}" destId="{5F19DC1F-445B-43D8-88E8-38230E593FD4}" srcOrd="2" destOrd="0" presId="urn:microsoft.com/office/officeart/2008/layout/VerticalCurvedList"/>
    <dgm:cxn modelId="{97A69439-1A14-4AD1-A7E3-4EEC81747ED6}" type="presParOf" srcId="{FB7ABE1C-ACA5-4308-993B-94373B8AB5FB}" destId="{A61A7C6C-2D93-44AE-B7D5-FF5F09FA8106}" srcOrd="3" destOrd="0" presId="urn:microsoft.com/office/officeart/2008/layout/VerticalCurvedList"/>
    <dgm:cxn modelId="{9ECB2F48-E545-4820-986C-FC760E4CBDAC}" type="presParOf" srcId="{CEFF9BB0-A905-45EE-B390-8F32A58E6A17}" destId="{FA28A15C-30AD-42B7-9697-8C35EF4913F7}" srcOrd="1" destOrd="0" presId="urn:microsoft.com/office/officeart/2008/layout/VerticalCurvedList"/>
    <dgm:cxn modelId="{8F0CCBC4-6406-4C76-B46C-DCEEAF702B88}" type="presParOf" srcId="{CEFF9BB0-A905-45EE-B390-8F32A58E6A17}" destId="{99737B0B-1956-438E-AEB8-B84BD1D335C5}" srcOrd="2" destOrd="0" presId="urn:microsoft.com/office/officeart/2008/layout/VerticalCurvedList"/>
    <dgm:cxn modelId="{EACF15C9-1FBB-4D63-B6DF-3B2CA6E3BF05}" type="presParOf" srcId="{99737B0B-1956-438E-AEB8-B84BD1D335C5}" destId="{3E4F42F3-A69E-4C4B-B075-9CC83097A81A}" srcOrd="0" destOrd="0" presId="urn:microsoft.com/office/officeart/2008/layout/VerticalCurvedList"/>
    <dgm:cxn modelId="{47E54F86-45C1-4286-821E-367B10C1B0A5}" type="presParOf" srcId="{CEFF9BB0-A905-45EE-B390-8F32A58E6A17}" destId="{FF68B7D4-799C-4845-A372-E5340C3CD79D}" srcOrd="3" destOrd="0" presId="urn:microsoft.com/office/officeart/2008/layout/VerticalCurvedList"/>
    <dgm:cxn modelId="{C3622A1E-CE00-4B73-867F-C4D39E280841}" type="presParOf" srcId="{CEFF9BB0-A905-45EE-B390-8F32A58E6A17}" destId="{164C6710-56F7-451B-BEB2-11A89A4AA462}" srcOrd="4" destOrd="0" presId="urn:microsoft.com/office/officeart/2008/layout/VerticalCurvedList"/>
    <dgm:cxn modelId="{7E4A2EDF-ADD8-4E9C-B947-76E27626646A}" type="presParOf" srcId="{164C6710-56F7-451B-BEB2-11A89A4AA462}" destId="{85DC8839-BFE0-41EF-A0DE-B36342396901}" srcOrd="0" destOrd="0" presId="urn:microsoft.com/office/officeart/2008/layout/VerticalCurvedList"/>
    <dgm:cxn modelId="{B8D91088-4D4B-42BA-8232-477F7C8A4A04}" type="presParOf" srcId="{CEFF9BB0-A905-45EE-B390-8F32A58E6A17}" destId="{80AB0327-804D-40E7-A6A8-4E5AE7C22A1E}" srcOrd="5" destOrd="0" presId="urn:microsoft.com/office/officeart/2008/layout/VerticalCurvedList"/>
    <dgm:cxn modelId="{CA655A5F-DAF5-4157-94F7-FDB490FCB46E}" type="presParOf" srcId="{CEFF9BB0-A905-45EE-B390-8F32A58E6A17}" destId="{E0513A96-4264-40CC-BAE8-DFD1647FC405}" srcOrd="6" destOrd="0" presId="urn:microsoft.com/office/officeart/2008/layout/VerticalCurvedList"/>
    <dgm:cxn modelId="{1BA27FEA-C028-4510-88A0-975388FC2DA6}" type="presParOf" srcId="{E0513A96-4264-40CC-BAE8-DFD1647FC405}" destId="{A677CE86-6AAE-4633-9736-9DFE361F280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515B8A-1038-4B86-9EBF-4F300136EE10}">
      <dsp:nvSpPr>
        <dsp:cNvPr id="0" name=""/>
        <dsp:cNvSpPr/>
      </dsp:nvSpPr>
      <dsp:spPr>
        <a:xfrm>
          <a:off x="-6951371" y="-1063235"/>
          <a:ext cx="8276680" cy="8276680"/>
        </a:xfrm>
        <a:prstGeom prst="blockArc">
          <a:avLst>
            <a:gd name="adj1" fmla="val 18900000"/>
            <a:gd name="adj2" fmla="val 2700000"/>
            <a:gd name="adj3" fmla="val 261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28A15C-30AD-42B7-9697-8C35EF4913F7}">
      <dsp:nvSpPr>
        <dsp:cNvPr id="0" name=""/>
        <dsp:cNvSpPr/>
      </dsp:nvSpPr>
      <dsp:spPr>
        <a:xfrm>
          <a:off x="853649" y="615020"/>
          <a:ext cx="7189478" cy="123004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6346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Xé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nặn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gấp</a:t>
          </a: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53649" y="615020"/>
        <a:ext cx="7189478" cy="1230041"/>
      </dsp:txXfrm>
    </dsp:sp>
    <dsp:sp modelId="{3E4F42F3-A69E-4C4B-B075-9CC83097A81A}">
      <dsp:nvSpPr>
        <dsp:cNvPr id="0" name=""/>
        <dsp:cNvSpPr/>
      </dsp:nvSpPr>
      <dsp:spPr>
        <a:xfrm>
          <a:off x="84872" y="461265"/>
          <a:ext cx="1537552" cy="15375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68B7D4-799C-4845-A372-E5340C3CD79D}">
      <dsp:nvSpPr>
        <dsp:cNvPr id="0" name=""/>
        <dsp:cNvSpPr/>
      </dsp:nvSpPr>
      <dsp:spPr>
        <a:xfrm>
          <a:off x="1300769" y="2460083"/>
          <a:ext cx="6742357" cy="123004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6346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Cắt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theo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đường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thẳng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đường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cong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cắt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thành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nhiều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đoạn</a:t>
          </a: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00769" y="2460083"/>
        <a:ext cx="6742357" cy="1230041"/>
      </dsp:txXfrm>
    </dsp:sp>
    <dsp:sp modelId="{85DC8839-BFE0-41EF-A0DE-B36342396901}">
      <dsp:nvSpPr>
        <dsp:cNvPr id="0" name=""/>
        <dsp:cNvSpPr/>
      </dsp:nvSpPr>
      <dsp:spPr>
        <a:xfrm>
          <a:off x="531993" y="2306328"/>
          <a:ext cx="1537552" cy="15375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AB0327-804D-40E7-A6A8-4E5AE7C22A1E}">
      <dsp:nvSpPr>
        <dsp:cNvPr id="0" name=""/>
        <dsp:cNvSpPr/>
      </dsp:nvSpPr>
      <dsp:spPr>
        <a:xfrm>
          <a:off x="853649" y="4305146"/>
          <a:ext cx="7189478" cy="123004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6346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Dán</a:t>
          </a:r>
          <a:r>
            <a:rPr lang="en-US" sz="2400" kern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bằng</a:t>
          </a:r>
          <a:r>
            <a:rPr lang="en-US" sz="2400" kern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hồ</a:t>
          </a:r>
          <a:r>
            <a:rPr lang="en-US" sz="2400" kern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kern="1200" dirty="0" err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keo</a:t>
          </a:r>
          <a:r>
            <a:rPr lang="en-US" sz="2400" kern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sữa</a:t>
          </a:r>
          <a:r>
            <a:rPr lang="en-US" sz="2400" kern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kern="1200" dirty="0" err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băng</a:t>
          </a:r>
          <a:r>
            <a:rPr lang="en-US" sz="2400" kern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dính</a:t>
          </a:r>
          <a:endParaRPr lang="en-US" sz="2400" kern="1200" dirty="0">
            <a:solidFill>
              <a:srgbClr val="0070C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53649" y="4305146"/>
        <a:ext cx="7189478" cy="1230041"/>
      </dsp:txXfrm>
    </dsp:sp>
    <dsp:sp modelId="{A677CE86-6AAE-4633-9736-9DFE361F280F}">
      <dsp:nvSpPr>
        <dsp:cNvPr id="0" name=""/>
        <dsp:cNvSpPr/>
      </dsp:nvSpPr>
      <dsp:spPr>
        <a:xfrm>
          <a:off x="84872" y="4151391"/>
          <a:ext cx="1537552" cy="15375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3D25C9-C392-42B0-A105-BF9DF331BC1B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974927-ADC0-4F85-968E-41B53E231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362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74927-ADC0-4F85-968E-41B53E23199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98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4293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10" Type="http://schemas.openxmlformats.org/officeDocument/2006/relationships/image" Target="../media/image10.emf"/><Relationship Id="rId4" Type="http://schemas.openxmlformats.org/officeDocument/2006/relationships/image" Target="../media/image4.emf"/><Relationship Id="rId9" Type="http://schemas.openxmlformats.org/officeDocument/2006/relationships/image" Target="../media/image9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04DDEA23-F162-44E4-9055-403EDED3A5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21531" y="167002"/>
            <a:ext cx="9470832" cy="6522393"/>
          </a:xfrm>
          <a:prstGeom prst="rect">
            <a:avLst/>
          </a:prstGeom>
        </p:spPr>
      </p:pic>
      <p:sp>
        <p:nvSpPr>
          <p:cNvPr id="8" name="椭圆 7">
            <a:extLst>
              <a:ext uri="{FF2B5EF4-FFF2-40B4-BE49-F238E27FC236}">
                <a16:creationId xmlns:a16="http://schemas.microsoft.com/office/drawing/2014/main" id="{7AE559E8-1AF6-40E0-9FC6-BCBE3B223B04}"/>
              </a:ext>
            </a:extLst>
          </p:cNvPr>
          <p:cNvSpPr/>
          <p:nvPr userDrawn="1"/>
        </p:nvSpPr>
        <p:spPr>
          <a:xfrm>
            <a:off x="2228857" y="-380211"/>
            <a:ext cx="7616821" cy="7616821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F975C8BF-6AD1-4AC6-8615-4441907E5DBE}"/>
              </a:ext>
            </a:extLst>
          </p:cNvPr>
          <p:cNvSpPr/>
          <p:nvPr userDrawn="1"/>
        </p:nvSpPr>
        <p:spPr>
          <a:xfrm>
            <a:off x="3694807" y="927085"/>
            <a:ext cx="4705452" cy="4705452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71B60FF5-1759-4A3F-B198-18C64EA81C71}"/>
              </a:ext>
            </a:extLst>
          </p:cNvPr>
          <p:cNvSpPr/>
          <p:nvPr userDrawn="1"/>
        </p:nvSpPr>
        <p:spPr>
          <a:xfrm>
            <a:off x="4456806" y="1600192"/>
            <a:ext cx="3221142" cy="3221142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7385C0D1-6F0C-46AC-9C89-F4371482C4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32887" y="1512072"/>
            <a:ext cx="2047535" cy="3377312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3AAFB050-9D8A-491A-A4E4-355A7F5E417B}"/>
              </a:ext>
            </a:extLst>
          </p:cNvPr>
          <p:cNvSpPr txBox="1"/>
          <p:nvPr userDrawn="1"/>
        </p:nvSpPr>
        <p:spPr>
          <a:xfrm>
            <a:off x="3460753" y="4254492"/>
            <a:ext cx="5240338" cy="230832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暑期少儿</a:t>
            </a:r>
            <a:endParaRPr kumimoji="0" lang="en-US" altLang="zh-CN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兴趣班招生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AD8D586D-BC42-4410-848F-AEB6A0E543E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88463" y="885429"/>
            <a:ext cx="2845082" cy="165570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E7CB672-AFD4-4A21-8C2B-729B5D4F65E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087675" y="998689"/>
            <a:ext cx="1147956" cy="102676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2FE7361-A7D9-44BC-8885-427FACB8BF0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588126" y="3875882"/>
            <a:ext cx="1652177" cy="79935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C73DE643-168D-4E38-954D-5A07DC4227B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721531" y="2184838"/>
            <a:ext cx="1185750" cy="130106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D298E89C-4551-4C1A-B97F-4D8992FDADD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448401" y="4055160"/>
            <a:ext cx="1517452" cy="219745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1536B18-FD40-4A6D-865D-EE8DBAE369FF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827466" y="3757025"/>
            <a:ext cx="1549125" cy="99493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46EBC1E2-A3F4-4AC8-B6CD-73C8445D6191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8508908" y="662350"/>
            <a:ext cx="1243125" cy="124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79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0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15ED93-61FB-42CE-8703-D50F7545C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36B1754-A614-4C6C-B635-A9B2773127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CDEC549-69FA-4E38-A2AA-ECB5E61125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74952-38DF-43EB-B2B9-DF49F89FF1CA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2025/2/20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145644-BB00-4DAC-8D2D-3659AE8BC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3CEA105-9754-487B-BF64-D3C393122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06A1-A830-45C1-A80E-E7B2DF28D1F5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463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7073AB-7D9A-4131-AB33-C4129EC10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F1E71FB-D629-4ADF-8BF9-37D9616FCC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CC3CA1E-5F9E-4D49-8A05-995B14B909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793B89B-50A6-4DA7-8E34-CBC9675BCF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74952-38DF-43EB-B2B9-DF49F89FF1CA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2025/2/20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91D7F12-62CC-4D93-A2BF-76F1D6931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5CDF20-8E02-44DF-B643-41E73F057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06A1-A830-45C1-A80E-E7B2DF28D1F5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821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7BBD87-F6F2-4EB2-B051-127BE60E7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9AEFB7-7064-4E6F-B69A-E28CBD2D2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AD9C60-EA11-4821-85B2-D876EE99B8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CD3D26D-A981-41D7-8130-7ED2100CF6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02A63BC-9C52-4079-9A5D-DF55DC3BA7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FD6DE27-000D-4699-9601-DDCFBD4093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74952-38DF-43EB-B2B9-DF49F89FF1CA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2025/2/20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F0D1C6A-5F8B-4F9C-8C6E-9450EBC3F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5BFD6FB-6894-4BF3-97CB-FC50F4714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06A1-A830-45C1-A80E-E7B2DF28D1F5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966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0C9BFC-577D-48EA-85FE-B01800106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EB57C43-7894-4AA2-8A08-7C176E6B64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74952-38DF-43EB-B2B9-DF49F89FF1CA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2025/2/20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A3BBAD3-9592-484A-B9B5-FF4F5159C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49592F5-79DB-4218-BBDC-B2F362E53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06A1-A830-45C1-A80E-E7B2DF28D1F5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429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A073F50-029D-4189-9618-C660CABB02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74952-38DF-43EB-B2B9-DF49F89FF1CA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2025/2/20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924A0DA-15A9-4122-B9D6-3808D0035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9B57E65-E466-4A52-A637-E9754FA76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06A1-A830-45C1-A80E-E7B2DF28D1F5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844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A073F50-029D-4189-9618-C660CABB02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74952-38DF-43EB-B2B9-DF49F89FF1CA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2025/2/20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924A0DA-15A9-4122-B9D6-3808D0035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9B57E65-E466-4A52-A637-E9754FA76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06A1-A830-45C1-A80E-E7B2DF28D1F5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485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A073F50-029D-4189-9618-C660CABB02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74952-38DF-43EB-B2B9-DF49F89FF1CA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2025/2/20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924A0DA-15A9-4122-B9D6-3808D0035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9B57E65-E466-4A52-A637-E9754FA76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06A1-A830-45C1-A80E-E7B2DF28D1F5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077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A073F50-029D-4189-9618-C660CABB02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74952-38DF-43EB-B2B9-DF49F89FF1CA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2025/2/20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924A0DA-15A9-4122-B9D6-3808D0035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9B57E65-E466-4A52-A637-E9754FA76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06A1-A830-45C1-A80E-E7B2DF28D1F5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822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8C1282-D9A5-44C7-9172-B60BB339E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1178D5E-9383-46C4-A444-1DAB96BFC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0CC6DD1-3FFA-48C4-8B1B-2340F3A6A6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82BA4B5-E52F-4BB5-A9EF-5E0E0959E2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74952-38DF-43EB-B2B9-DF49F89FF1CA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2025/2/20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81DFF25-70C7-46D5-8A77-349BF3AF1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AB96FB2-83A4-43B3-A5B4-9B1FDF416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06A1-A830-45C1-A80E-E7B2DF28D1F5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501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35032D-CCEE-4CAC-946F-9E6AD0194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3606972-106E-4AC4-B6C5-8D86691ECE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6703408-7210-4E8B-B9F5-871D27C2C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014BAEB-3B79-449D-8864-CD67F3CB4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74952-38DF-43EB-B2B9-DF49F89FF1CA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2025/2/20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44C117B-A5F8-4BCD-970D-EA2BD3C5B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EFB0DB7-B3D4-4632-B887-F565EAB48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06A1-A830-45C1-A80E-E7B2DF28D1F5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31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971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3994C4-B144-413E-BE41-7203607FF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DF4DBFD-8736-4A82-8AFB-A2DA73AF2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96E27D-65AF-4E69-A6F7-4DE7E758F3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74952-38DF-43EB-B2B9-DF49F89FF1CA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2025/2/20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ECBA6AD-2B7C-4A08-8D02-399F82670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AD37B3B-CFA6-423A-80AC-675CBBB3F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06A1-A830-45C1-A80E-E7B2DF28D1F5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890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3994C4-B144-413E-BE41-7203607FF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DF4DBFD-8736-4A82-8AFB-A2DA73AF2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96E27D-65AF-4E69-A6F7-4DE7E758F3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74952-38DF-43EB-B2B9-DF49F89FF1CA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2025/2/20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ECBA6AD-2B7C-4A08-8D02-399F82670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AD37B3B-CFA6-423A-80AC-675CBBB3F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06A1-A830-45C1-A80E-E7B2DF28D1F5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531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ECB9EAC-2F4C-4737-ACFC-E78402C99C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DF49B8E-9312-4BDB-BB85-6073CE2100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82EA9A3-98F4-47DF-805E-18B85230E1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74952-38DF-43EB-B2B9-DF49F89FF1CA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2025/2/20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96039D1-75A2-47C7-8A16-C196F2704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A6CFF2B-39DA-4D60-984E-F4C263D61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06A1-A830-45C1-A80E-E7B2DF28D1F5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162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81C743-640D-466B-861C-25880BB48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C18204D-57F5-46D5-B9E5-D4D2FCB7FA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9B247BF-0ABA-42DF-9E96-FDA8ADC46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C87518-6E8A-41BB-A282-E8C0A2691D2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2025/2/20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25815E2-53BF-4418-8839-D6D142489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84BD10-1F15-42CB-8CA5-F898C0C3B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E821D5-859A-48F5-8522-80C2AEFEFC60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97129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81C743-640D-466B-861C-25880BB48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C18204D-57F5-46D5-B9E5-D4D2FCB7FA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9B247BF-0ABA-42DF-9E96-FDA8ADC46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C87518-6E8A-41BB-A282-E8C0A2691D2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2025/2/20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25815E2-53BF-4418-8839-D6D142489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84BD10-1F15-42CB-8CA5-F898C0C3B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E821D5-859A-48F5-8522-80C2AEFEFC60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60821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B9EE8D-58E8-4E27-B495-56559B2183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1C69EB3-8FEC-45A9-9A38-80E771FC9B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4801C7D-E451-4F67-BCDF-DE389AB4F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00C7-9CFD-4A98-BED5-65D16C3BFE63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D216158-8B32-4C08-83A9-18FFC62F1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2D7424-3B1E-4CEF-BD5B-0C429E49F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B5A1-6C4F-4AD0-A45C-1BC2B6627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60534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6FCA26-5B52-44A1-AB1E-B17F85B0D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8BBE2DF-D543-4B96-9573-143B19C9C0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3483BB-BB7F-41E2-A173-A5118CEE6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00C7-9CFD-4A98-BED5-65D16C3BFE63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0C126D-7B34-46A5-BC9A-91EEBE660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A104A6-0265-48B7-A551-7AD6A0584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B5A1-6C4F-4AD0-A45C-1BC2B6627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80687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FD658D-2BAE-42E5-AFAF-973F8EAF7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B6BA737-9B72-4592-A7E9-BEA06C77F7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ACBE61A-C912-4138-A310-EF2E20688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00C7-9CFD-4A98-BED5-65D16C3BFE63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D6211B4-3D21-4DFC-AB26-F0E246426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06CBDF8-2C27-40FD-A461-DE5FAA083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B5A1-6C4F-4AD0-A45C-1BC2B6627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8933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14C56F-7255-4CAB-9EBD-228174012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17138A5-6E3E-4164-ACEE-823A62427D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93B38FB-ED1C-4390-9B8B-F521C2156E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7058C8B-4ADC-4D40-9B86-6B634599C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00C7-9CFD-4A98-BED5-65D16C3BFE63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98BA888-AE8E-4F75-A745-F4F5423A5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6E831A6-92B0-48A4-881D-CCFE47BC8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B5A1-6C4F-4AD0-A45C-1BC2B6627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16262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A3B385-D63C-416F-9374-0D3B56517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6AF3D93-F035-492D-B819-4C19519F2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4DD1EA4-6251-41DB-9D74-E2992649E0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59A30F0-2AF6-4BEA-A6B9-DBE24A7B90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24D8C0D-38C0-4CFC-8B9B-C102AFFCA2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4DEEC58-9959-4C3E-91A5-46EBFDC9A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00C7-9CFD-4A98-BED5-65D16C3BFE63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47859A8-3D8D-4E0D-94AB-BF7069E06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0529891-81DA-4113-9CB3-AFED7D95C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B5A1-6C4F-4AD0-A45C-1BC2B6627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11585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和内容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584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D48E1F-6AF6-49F7-8FBF-51630AFAE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06CB517-C1EA-486C-A52A-CFAF6F935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00C7-9CFD-4A98-BED5-65D16C3BFE63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4790D71-4E30-4834-8A9C-88DA92920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3F5788E-22E8-4316-A194-ADA050C75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B5A1-6C4F-4AD0-A45C-1BC2B6627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53848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1B34209-72AD-4601-AB95-D484C1AA0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00C7-9CFD-4A98-BED5-65D16C3BFE63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7D0B515-B89B-4A3E-9126-AAEC1B5B6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DC5C75A-1CBE-4874-8FDF-C84B234B2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B5A1-6C4F-4AD0-A45C-1BC2B6627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2131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AD0A0C-6B27-4E9B-898D-5280990D8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10DFCDF-AD22-412A-BC5D-AFB445A38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291E122-9FBB-4C32-BDB4-A5CBA224B0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51992FB-8667-4010-9AB8-DD31BDE90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00C7-9CFD-4A98-BED5-65D16C3BFE63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B2CAC75-A5D3-437F-9555-5956EDCE6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BF071C2-1675-4E16-8D66-4352DAC8C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B5A1-6C4F-4AD0-A45C-1BC2B6627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87193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BDF3CE-AF6A-4AC1-B251-1A822468A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6F2D440-957E-486C-B825-3B99FB131B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B71AC1F-9241-4D64-8B07-78ABD12429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7615AEA-BCEA-41F8-BB96-DEFDB53A5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00C7-9CFD-4A98-BED5-65D16C3BFE63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97E244B-9E09-45D1-A605-7115FD5AA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548C551-C0A7-4612-BBB3-DB643CF70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B5A1-6C4F-4AD0-A45C-1BC2B6627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49997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8E3F84-28E9-4536-B002-304730588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62BB5AE-2146-45C3-906F-744271717A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59250A4-4465-43C1-A7DA-A139A325E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00C7-9CFD-4A98-BED5-65D16C3BFE63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2A5576F-13A6-409A-9990-A1D30B58D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BD899A-633D-4EE2-B070-8ACD39E4C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B5A1-6C4F-4AD0-A45C-1BC2B6627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97676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40A6FEA-D801-455C-A887-604EBA709B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3AFBCFB-86E8-4656-B8F1-43B634AE63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9231FDC-821B-4165-AB26-EF2A25C6B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00C7-9CFD-4A98-BED5-65D16C3BFE63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B6F4CA-DF11-4B97-A675-5B88F1D10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121E96-55F1-45B3-B963-5FFEFCC96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B5A1-6C4F-4AD0-A45C-1BC2B6627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00451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44960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30189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76724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443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和内容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473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47260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60586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44957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28143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58332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90681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11356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9865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979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076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016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535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8">
            <a:extLst>
              <a:ext uri="{FF2B5EF4-FFF2-40B4-BE49-F238E27FC236}">
                <a16:creationId xmlns:a16="http://schemas.microsoft.com/office/drawing/2014/main" id="{B4742D61-2262-4FB1-A45F-941FD8930D7B}"/>
              </a:ext>
            </a:extLst>
          </p:cNvPr>
          <p:cNvSpPr/>
          <p:nvPr userDrawn="1"/>
        </p:nvSpPr>
        <p:spPr>
          <a:xfrm>
            <a:off x="1141363" y="821939"/>
            <a:ext cx="9906069" cy="31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Option Strategies Display Your Presentation Idea</a:t>
            </a:r>
            <a:endParaRPr kumimoji="0" lang="id-ID" sz="14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grpSp>
        <p:nvGrpSpPr>
          <p:cNvPr id="8" name="Group 39">
            <a:extLst>
              <a:ext uri="{FF2B5EF4-FFF2-40B4-BE49-F238E27FC236}">
                <a16:creationId xmlns:a16="http://schemas.microsoft.com/office/drawing/2014/main" id="{A412E5BB-6331-43D4-BB9F-96CE6B0DAD7F}"/>
              </a:ext>
            </a:extLst>
          </p:cNvPr>
          <p:cNvGrpSpPr/>
          <p:nvPr userDrawn="1"/>
        </p:nvGrpSpPr>
        <p:grpSpPr>
          <a:xfrm>
            <a:off x="1141363" y="155209"/>
            <a:ext cx="9906069" cy="625878"/>
            <a:chOff x="857224" y="142876"/>
            <a:chExt cx="7429552" cy="469408"/>
          </a:xfrm>
        </p:grpSpPr>
        <p:sp>
          <p:nvSpPr>
            <p:cNvPr id="9" name="Rectangle 40">
              <a:extLst>
                <a:ext uri="{FF2B5EF4-FFF2-40B4-BE49-F238E27FC236}">
                  <a16:creationId xmlns:a16="http://schemas.microsoft.com/office/drawing/2014/main" id="{BCBD6658-1D15-4275-B160-050954D22FAC}"/>
                </a:ext>
              </a:extLst>
            </p:cNvPr>
            <p:cNvSpPr/>
            <p:nvPr/>
          </p:nvSpPr>
          <p:spPr>
            <a:xfrm>
              <a:off x="857224" y="142876"/>
              <a:ext cx="7429552" cy="4694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4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itchFamily="34" charset="0"/>
                  <a:ea typeface="Open Sans" pitchFamily="34" charset="0"/>
                  <a:cs typeface="Open Sans" pitchFamily="34" charset="0"/>
                </a:rPr>
                <a:t>输入你的标题</a:t>
              </a:r>
              <a:endParaRPr kumimoji="0" lang="id-ID" sz="34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cxnSp>
          <p:nvCxnSpPr>
            <p:cNvPr id="10" name="Straight Connector 41">
              <a:extLst>
                <a:ext uri="{FF2B5EF4-FFF2-40B4-BE49-F238E27FC236}">
                  <a16:creationId xmlns:a16="http://schemas.microsoft.com/office/drawing/2014/main" id="{1EBB074B-20E0-46BC-8A7C-FC294EF3AC83}"/>
                </a:ext>
              </a:extLst>
            </p:cNvPr>
            <p:cNvCxnSpPr/>
            <p:nvPr/>
          </p:nvCxnSpPr>
          <p:spPr>
            <a:xfrm rot="5400000">
              <a:off x="3000498" y="385629"/>
              <a:ext cx="286546" cy="106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42">
              <a:extLst>
                <a:ext uri="{FF2B5EF4-FFF2-40B4-BE49-F238E27FC236}">
                  <a16:creationId xmlns:a16="http://schemas.microsoft.com/office/drawing/2014/main" id="{7C496A79-D3F0-408C-8D3E-9506DA184CD6}"/>
                </a:ext>
              </a:extLst>
            </p:cNvPr>
            <p:cNvCxnSpPr/>
            <p:nvPr/>
          </p:nvCxnSpPr>
          <p:spPr>
            <a:xfrm rot="5400000">
              <a:off x="5858018" y="385629"/>
              <a:ext cx="286546" cy="106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9731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88A23F0E-E062-44EF-A72E-58F82D79133E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2087" y="235226"/>
            <a:ext cx="1131935" cy="113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894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85C92E3-A018-4E2A-BA5B-0AE59B4E0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D8669AA-DEF0-41AC-B014-31CC8B39DD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EC2A6E-6D22-4773-883E-A5CA121C0B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600C7-9CFD-4A98-BED5-65D16C3BFE63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B696AC-7A08-4720-A21C-F643C51BE7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EBD17D2-7C32-4C3B-8317-EFFAAFE244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DB5A1-6C4F-4AD0-A45C-1BC2B6627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15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528454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7" Type="http://schemas.openxmlformats.org/officeDocument/2006/relationships/image" Target="../media/image55.png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4.png"/><Relationship Id="rId5" Type="http://schemas.openxmlformats.org/officeDocument/2006/relationships/image" Target="../media/image49.emf"/><Relationship Id="rId4" Type="http://schemas.openxmlformats.org/officeDocument/2006/relationships/image" Target="../media/image53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7" Type="http://schemas.openxmlformats.org/officeDocument/2006/relationships/image" Target="../media/image61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g"/><Relationship Id="rId5" Type="http://schemas.openxmlformats.org/officeDocument/2006/relationships/image" Target="../media/image59.jpg"/><Relationship Id="rId4" Type="http://schemas.openxmlformats.org/officeDocument/2006/relationships/image" Target="../media/image5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7" Type="http://schemas.openxmlformats.org/officeDocument/2006/relationships/image" Target="../media/image68.jp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g"/><Relationship Id="rId5" Type="http://schemas.openxmlformats.org/officeDocument/2006/relationships/image" Target="../media/image66.jpg"/><Relationship Id="rId4" Type="http://schemas.openxmlformats.org/officeDocument/2006/relationships/image" Target="../media/image6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19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28.jpeg"/><Relationship Id="rId7" Type="http://schemas.openxmlformats.org/officeDocument/2006/relationships/image" Target="../media/image32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g"/><Relationship Id="rId9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9.png"/><Relationship Id="rId5" Type="http://schemas.openxmlformats.org/officeDocument/2006/relationships/image" Target="../media/image13.pn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jpg"/><Relationship Id="rId1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06E2B0A-F192-40DD-91AA-162A55974B32}"/>
              </a:ext>
            </a:extLst>
          </p:cNvPr>
          <p:cNvGrpSpPr/>
          <p:nvPr/>
        </p:nvGrpSpPr>
        <p:grpSpPr>
          <a:xfrm rot="8308358">
            <a:off x="-6076182" y="-7170011"/>
            <a:ext cx="8337520" cy="11962884"/>
            <a:chOff x="-3518727" y="-3068073"/>
            <a:chExt cx="8337520" cy="1196288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2F382CD-3269-45DF-AA15-7A47C65818E0}"/>
                </a:ext>
              </a:extLst>
            </p:cNvPr>
            <p:cNvSpPr/>
            <p:nvPr/>
          </p:nvSpPr>
          <p:spPr>
            <a:xfrm rot="20691016">
              <a:off x="-2484619" y="-3068073"/>
              <a:ext cx="7303412" cy="11906050"/>
            </a:xfrm>
            <a:custGeom>
              <a:avLst/>
              <a:gdLst>
                <a:gd name="connsiteX0" fmla="*/ 1892356 w 7303412"/>
                <a:gd name="connsiteY0" fmla="*/ 623615 h 11906050"/>
                <a:gd name="connsiteX1" fmla="*/ 4235986 w 7303412"/>
                <a:gd name="connsiteY1" fmla="*/ 2810524 h 11906050"/>
                <a:gd name="connsiteX2" fmla="*/ 4478992 w 7303412"/>
                <a:gd name="connsiteY2" fmla="*/ 4197281 h 11906050"/>
                <a:gd name="connsiteX3" fmla="*/ 6003545 w 7303412"/>
                <a:gd name="connsiteY3" fmla="*/ 7540561 h 11906050"/>
                <a:gd name="connsiteX4" fmla="*/ 7213638 w 7303412"/>
                <a:gd name="connsiteY4" fmla="*/ 11906051 h 11906050"/>
                <a:gd name="connsiteX5" fmla="*/ 0 w 7303412"/>
                <a:gd name="connsiteY5" fmla="*/ 11906051 h 11906050"/>
                <a:gd name="connsiteX6" fmla="*/ 0 w 7303412"/>
                <a:gd name="connsiteY6" fmla="*/ 0 h 11906050"/>
                <a:gd name="connsiteX7" fmla="*/ 1892356 w 7303412"/>
                <a:gd name="connsiteY7" fmla="*/ 623615 h 1190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03412" h="11906050">
                  <a:moveTo>
                    <a:pt x="1892356" y="623615"/>
                  </a:moveTo>
                  <a:cubicBezTo>
                    <a:pt x="1892356" y="623615"/>
                    <a:pt x="3536601" y="915252"/>
                    <a:pt x="4235986" y="2810524"/>
                  </a:cubicBezTo>
                  <a:cubicBezTo>
                    <a:pt x="4397990" y="3249645"/>
                    <a:pt x="4475206" y="3721890"/>
                    <a:pt x="4478992" y="4197281"/>
                  </a:cubicBezTo>
                  <a:cubicBezTo>
                    <a:pt x="4483437" y="4772969"/>
                    <a:pt x="4660259" y="6104951"/>
                    <a:pt x="6003545" y="7540561"/>
                  </a:cubicBezTo>
                  <a:cubicBezTo>
                    <a:pt x="7793989" y="9453968"/>
                    <a:pt x="7213638" y="11906051"/>
                    <a:pt x="7213638" y="11906051"/>
                  </a:cubicBezTo>
                  <a:lnTo>
                    <a:pt x="0" y="11906051"/>
                  </a:lnTo>
                  <a:lnTo>
                    <a:pt x="0" y="0"/>
                  </a:lnTo>
                  <a:lnTo>
                    <a:pt x="1892356" y="623615"/>
                  </a:lnTo>
                  <a:close/>
                </a:path>
              </a:pathLst>
            </a:custGeom>
            <a:solidFill>
              <a:srgbClr val="F5B68B"/>
            </a:solidFill>
            <a:ln w="16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44C9BD7-B26E-41C0-BE2E-4047F902CFC0}"/>
                </a:ext>
              </a:extLst>
            </p:cNvPr>
            <p:cNvSpPr/>
            <p:nvPr/>
          </p:nvSpPr>
          <p:spPr>
            <a:xfrm rot="20691016">
              <a:off x="-3518727" y="-3011240"/>
              <a:ext cx="7303412" cy="11906051"/>
            </a:xfrm>
            <a:custGeom>
              <a:avLst/>
              <a:gdLst>
                <a:gd name="connsiteX0" fmla="*/ 1892356 w 7303412"/>
                <a:gd name="connsiteY0" fmla="*/ 623615 h 11906051"/>
                <a:gd name="connsiteX1" fmla="*/ 4235986 w 7303412"/>
                <a:gd name="connsiteY1" fmla="*/ 2810524 h 11906051"/>
                <a:gd name="connsiteX2" fmla="*/ 4478992 w 7303412"/>
                <a:gd name="connsiteY2" fmla="*/ 4197281 h 11906051"/>
                <a:gd name="connsiteX3" fmla="*/ 6003545 w 7303412"/>
                <a:gd name="connsiteY3" fmla="*/ 7540561 h 11906051"/>
                <a:gd name="connsiteX4" fmla="*/ 7213638 w 7303412"/>
                <a:gd name="connsiteY4" fmla="*/ 11906052 h 11906051"/>
                <a:gd name="connsiteX5" fmla="*/ 0 w 7303412"/>
                <a:gd name="connsiteY5" fmla="*/ 11906052 h 11906051"/>
                <a:gd name="connsiteX6" fmla="*/ 0 w 7303412"/>
                <a:gd name="connsiteY6" fmla="*/ 0 h 11906051"/>
                <a:gd name="connsiteX7" fmla="*/ 1892356 w 7303412"/>
                <a:gd name="connsiteY7" fmla="*/ 623615 h 11906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03412" h="11906051">
                  <a:moveTo>
                    <a:pt x="1892356" y="623615"/>
                  </a:moveTo>
                  <a:cubicBezTo>
                    <a:pt x="1892356" y="623615"/>
                    <a:pt x="3536601" y="915252"/>
                    <a:pt x="4235986" y="2810524"/>
                  </a:cubicBezTo>
                  <a:cubicBezTo>
                    <a:pt x="4397990" y="3249645"/>
                    <a:pt x="4475206" y="3721890"/>
                    <a:pt x="4478992" y="4197281"/>
                  </a:cubicBezTo>
                  <a:cubicBezTo>
                    <a:pt x="4483437" y="4772968"/>
                    <a:pt x="4660259" y="6104951"/>
                    <a:pt x="6003545" y="7540561"/>
                  </a:cubicBezTo>
                  <a:cubicBezTo>
                    <a:pt x="7793989" y="9453967"/>
                    <a:pt x="7213638" y="11906052"/>
                    <a:pt x="7213638" y="11906052"/>
                  </a:cubicBezTo>
                  <a:lnTo>
                    <a:pt x="0" y="11906052"/>
                  </a:lnTo>
                  <a:lnTo>
                    <a:pt x="0" y="0"/>
                  </a:lnTo>
                  <a:lnTo>
                    <a:pt x="1892356" y="623615"/>
                  </a:lnTo>
                  <a:close/>
                </a:path>
              </a:pathLst>
            </a:custGeom>
            <a:solidFill>
              <a:srgbClr val="ED7D31"/>
            </a:solidFill>
            <a:ln w="16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" name="图片 32">
            <a:extLst>
              <a:ext uri="{FF2B5EF4-FFF2-40B4-BE49-F238E27FC236}">
                <a16:creationId xmlns:a16="http://schemas.microsoft.com/office/drawing/2014/main" id="{6C397671-A7C8-4F46-81B4-2CA188C022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519" y="588396"/>
            <a:ext cx="1390224" cy="2262059"/>
          </a:xfrm>
          <a:prstGeom prst="rect">
            <a:avLst/>
          </a:prstGeom>
        </p:spPr>
      </p:pic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A4D7893A-E694-4075-B5E5-682B92DB1C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541" y="866491"/>
            <a:ext cx="6603768" cy="289989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FEB18C9-1FED-466C-855D-2D325E5DA67C}"/>
              </a:ext>
            </a:extLst>
          </p:cNvPr>
          <p:cNvGrpSpPr/>
          <p:nvPr/>
        </p:nvGrpSpPr>
        <p:grpSpPr>
          <a:xfrm rot="18914589">
            <a:off x="1724132" y="2309784"/>
            <a:ext cx="8337520" cy="11962884"/>
            <a:chOff x="-3518727" y="-3068073"/>
            <a:chExt cx="8337520" cy="11962884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BD020A8-02C8-4663-BBA1-3FC94922CC06}"/>
                </a:ext>
              </a:extLst>
            </p:cNvPr>
            <p:cNvSpPr/>
            <p:nvPr/>
          </p:nvSpPr>
          <p:spPr>
            <a:xfrm rot="20691016">
              <a:off x="-2484619" y="-3068073"/>
              <a:ext cx="7303412" cy="11906050"/>
            </a:xfrm>
            <a:custGeom>
              <a:avLst/>
              <a:gdLst>
                <a:gd name="connsiteX0" fmla="*/ 1892356 w 7303412"/>
                <a:gd name="connsiteY0" fmla="*/ 623615 h 11906050"/>
                <a:gd name="connsiteX1" fmla="*/ 4235986 w 7303412"/>
                <a:gd name="connsiteY1" fmla="*/ 2810524 h 11906050"/>
                <a:gd name="connsiteX2" fmla="*/ 4478992 w 7303412"/>
                <a:gd name="connsiteY2" fmla="*/ 4197281 h 11906050"/>
                <a:gd name="connsiteX3" fmla="*/ 6003545 w 7303412"/>
                <a:gd name="connsiteY3" fmla="*/ 7540561 h 11906050"/>
                <a:gd name="connsiteX4" fmla="*/ 7213638 w 7303412"/>
                <a:gd name="connsiteY4" fmla="*/ 11906051 h 11906050"/>
                <a:gd name="connsiteX5" fmla="*/ 0 w 7303412"/>
                <a:gd name="connsiteY5" fmla="*/ 11906051 h 11906050"/>
                <a:gd name="connsiteX6" fmla="*/ 0 w 7303412"/>
                <a:gd name="connsiteY6" fmla="*/ 0 h 11906050"/>
                <a:gd name="connsiteX7" fmla="*/ 1892356 w 7303412"/>
                <a:gd name="connsiteY7" fmla="*/ 623615 h 1190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03412" h="11906050">
                  <a:moveTo>
                    <a:pt x="1892356" y="623615"/>
                  </a:moveTo>
                  <a:cubicBezTo>
                    <a:pt x="1892356" y="623615"/>
                    <a:pt x="3536601" y="915252"/>
                    <a:pt x="4235986" y="2810524"/>
                  </a:cubicBezTo>
                  <a:cubicBezTo>
                    <a:pt x="4397990" y="3249645"/>
                    <a:pt x="4475206" y="3721890"/>
                    <a:pt x="4478992" y="4197281"/>
                  </a:cubicBezTo>
                  <a:cubicBezTo>
                    <a:pt x="4483437" y="4772969"/>
                    <a:pt x="4660259" y="6104951"/>
                    <a:pt x="6003545" y="7540561"/>
                  </a:cubicBezTo>
                  <a:cubicBezTo>
                    <a:pt x="7793989" y="9453968"/>
                    <a:pt x="7213638" y="11906051"/>
                    <a:pt x="7213638" y="11906051"/>
                  </a:cubicBezTo>
                  <a:lnTo>
                    <a:pt x="0" y="11906051"/>
                  </a:lnTo>
                  <a:lnTo>
                    <a:pt x="0" y="0"/>
                  </a:lnTo>
                  <a:lnTo>
                    <a:pt x="1892356" y="623615"/>
                  </a:lnTo>
                  <a:close/>
                </a:path>
              </a:pathLst>
            </a:custGeom>
            <a:solidFill>
              <a:srgbClr val="F5B68B"/>
            </a:solidFill>
            <a:ln w="16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379089E-4C84-473B-9B3E-5828B9FB6A14}"/>
                </a:ext>
              </a:extLst>
            </p:cNvPr>
            <p:cNvSpPr/>
            <p:nvPr/>
          </p:nvSpPr>
          <p:spPr>
            <a:xfrm rot="20691016">
              <a:off x="-3518727" y="-3011240"/>
              <a:ext cx="7303412" cy="11906051"/>
            </a:xfrm>
            <a:custGeom>
              <a:avLst/>
              <a:gdLst>
                <a:gd name="connsiteX0" fmla="*/ 1892356 w 7303412"/>
                <a:gd name="connsiteY0" fmla="*/ 623615 h 11906051"/>
                <a:gd name="connsiteX1" fmla="*/ 4235986 w 7303412"/>
                <a:gd name="connsiteY1" fmla="*/ 2810524 h 11906051"/>
                <a:gd name="connsiteX2" fmla="*/ 4478992 w 7303412"/>
                <a:gd name="connsiteY2" fmla="*/ 4197281 h 11906051"/>
                <a:gd name="connsiteX3" fmla="*/ 6003545 w 7303412"/>
                <a:gd name="connsiteY3" fmla="*/ 7540561 h 11906051"/>
                <a:gd name="connsiteX4" fmla="*/ 7213638 w 7303412"/>
                <a:gd name="connsiteY4" fmla="*/ 11906052 h 11906051"/>
                <a:gd name="connsiteX5" fmla="*/ 0 w 7303412"/>
                <a:gd name="connsiteY5" fmla="*/ 11906052 h 11906051"/>
                <a:gd name="connsiteX6" fmla="*/ 0 w 7303412"/>
                <a:gd name="connsiteY6" fmla="*/ 0 h 11906051"/>
                <a:gd name="connsiteX7" fmla="*/ 1892356 w 7303412"/>
                <a:gd name="connsiteY7" fmla="*/ 623615 h 11906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03412" h="11906051">
                  <a:moveTo>
                    <a:pt x="1892356" y="623615"/>
                  </a:moveTo>
                  <a:cubicBezTo>
                    <a:pt x="1892356" y="623615"/>
                    <a:pt x="3536601" y="915252"/>
                    <a:pt x="4235986" y="2810524"/>
                  </a:cubicBezTo>
                  <a:cubicBezTo>
                    <a:pt x="4397990" y="3249645"/>
                    <a:pt x="4475206" y="3721890"/>
                    <a:pt x="4478992" y="4197281"/>
                  </a:cubicBezTo>
                  <a:cubicBezTo>
                    <a:pt x="4483437" y="4772968"/>
                    <a:pt x="4660259" y="6104951"/>
                    <a:pt x="6003545" y="7540561"/>
                  </a:cubicBezTo>
                  <a:cubicBezTo>
                    <a:pt x="7793989" y="9453967"/>
                    <a:pt x="7213638" y="11906052"/>
                    <a:pt x="7213638" y="11906052"/>
                  </a:cubicBezTo>
                  <a:lnTo>
                    <a:pt x="0" y="11906052"/>
                  </a:lnTo>
                  <a:lnTo>
                    <a:pt x="0" y="0"/>
                  </a:lnTo>
                  <a:lnTo>
                    <a:pt x="1892356" y="623615"/>
                  </a:lnTo>
                  <a:close/>
                </a:path>
              </a:pathLst>
            </a:custGeom>
            <a:solidFill>
              <a:srgbClr val="ED7D31"/>
            </a:solidFill>
            <a:ln w="16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9" name="Picture 8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0CDBAF9D-5349-42A0-899E-0F0399F2B8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712" y="1477015"/>
            <a:ext cx="5526114" cy="552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10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2" presetClass="entr" presetSubtype="1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551729020"/>
              </p:ext>
            </p:extLst>
          </p:nvPr>
        </p:nvGraphicFramePr>
        <p:xfrm>
          <a:off x="3238663" y="323162"/>
          <a:ext cx="8128000" cy="6150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11199" y="2016833"/>
            <a:ext cx="2540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TẠO HÌNH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VỚI VẬT LIỆU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THỦ CÔNG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54400" y="1296121"/>
            <a:ext cx="1391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2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22955" y="3022972"/>
            <a:ext cx="1361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54400" y="4709159"/>
            <a:ext cx="14636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745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BC8B0BC-55FD-49D9-8660-97995D2D686A}"/>
              </a:ext>
            </a:extLst>
          </p:cNvPr>
          <p:cNvGrpSpPr/>
          <p:nvPr/>
        </p:nvGrpSpPr>
        <p:grpSpPr>
          <a:xfrm>
            <a:off x="0" y="32657"/>
            <a:ext cx="11921491" cy="6825343"/>
            <a:chOff x="217756" y="65357"/>
            <a:chExt cx="11993313" cy="6473286"/>
          </a:xfrm>
          <a:noFill/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6F6DCA07-41D0-4231-89E3-1726FA310230}"/>
                </a:ext>
              </a:extLst>
            </p:cNvPr>
            <p:cNvSpPr/>
            <p:nvPr/>
          </p:nvSpPr>
          <p:spPr>
            <a:xfrm>
              <a:off x="472134" y="220134"/>
              <a:ext cx="11738935" cy="6163734"/>
            </a:xfrm>
            <a:custGeom>
              <a:avLst/>
              <a:gdLst>
                <a:gd name="connsiteX0" fmla="*/ 0 w 11738935"/>
                <a:gd name="connsiteY0" fmla="*/ 1027310 h 6163734"/>
                <a:gd name="connsiteX1" fmla="*/ 1027310 w 11738935"/>
                <a:gd name="connsiteY1" fmla="*/ 0 h 6163734"/>
                <a:gd name="connsiteX2" fmla="*/ 10711625 w 11738935"/>
                <a:gd name="connsiteY2" fmla="*/ 0 h 6163734"/>
                <a:gd name="connsiteX3" fmla="*/ 11738935 w 11738935"/>
                <a:gd name="connsiteY3" fmla="*/ 1027310 h 6163734"/>
                <a:gd name="connsiteX4" fmla="*/ 11738935 w 11738935"/>
                <a:gd name="connsiteY4" fmla="*/ 5136424 h 6163734"/>
                <a:gd name="connsiteX5" fmla="*/ 10711625 w 11738935"/>
                <a:gd name="connsiteY5" fmla="*/ 6163734 h 6163734"/>
                <a:gd name="connsiteX6" fmla="*/ 1027310 w 11738935"/>
                <a:gd name="connsiteY6" fmla="*/ 6163734 h 6163734"/>
                <a:gd name="connsiteX7" fmla="*/ 0 w 11738935"/>
                <a:gd name="connsiteY7" fmla="*/ 5136424 h 6163734"/>
                <a:gd name="connsiteX8" fmla="*/ 0 w 11738935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8935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4837526" y="-149292"/>
                    <a:pt x="6070245" y="-15801"/>
                    <a:pt x="10711625" y="0"/>
                  </a:cubicBezTo>
                  <a:cubicBezTo>
                    <a:pt x="11268774" y="43553"/>
                    <a:pt x="11820856" y="457479"/>
                    <a:pt x="11738935" y="1027310"/>
                  </a:cubicBezTo>
                  <a:cubicBezTo>
                    <a:pt x="11666246" y="1764727"/>
                    <a:pt x="11830899" y="3092001"/>
                    <a:pt x="11738935" y="5136424"/>
                  </a:cubicBezTo>
                  <a:cubicBezTo>
                    <a:pt x="11703695" y="5706754"/>
                    <a:pt x="11268353" y="6170046"/>
                    <a:pt x="10711625" y="6163734"/>
                  </a:cubicBezTo>
                  <a:cubicBezTo>
                    <a:pt x="6031130" y="6133955"/>
                    <a:pt x="442482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738935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5849419" y="28352"/>
                    <a:pt x="8079587" y="106290"/>
                    <a:pt x="10711625" y="0"/>
                  </a:cubicBezTo>
                  <a:cubicBezTo>
                    <a:pt x="11349642" y="-66416"/>
                    <a:pt x="11718134" y="418924"/>
                    <a:pt x="11738935" y="1027310"/>
                  </a:cubicBezTo>
                  <a:cubicBezTo>
                    <a:pt x="11619338" y="2267528"/>
                    <a:pt x="11577927" y="4307684"/>
                    <a:pt x="11738935" y="5136424"/>
                  </a:cubicBezTo>
                  <a:cubicBezTo>
                    <a:pt x="11789297" y="5648271"/>
                    <a:pt x="11224653" y="6130587"/>
                    <a:pt x="10711625" y="6163734"/>
                  </a:cubicBezTo>
                  <a:cubicBezTo>
                    <a:pt x="9604187" y="6046505"/>
                    <a:pt x="2381048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A3A901"/>
              </a:solidFill>
              <a:extLst>
                <a:ext uri="{C807C97D-BFC1-408E-A445-0C87EB9F89A2}">
                  <ask:lineSketchStyleProps xmlns:ask="http://schemas.microsoft.com/office/drawing/2018/sketchyshapes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34F1EEDC-7A39-4A58-94DB-A5A61B1E6854}"/>
                </a:ext>
              </a:extLst>
            </p:cNvPr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rgbClr val="F2D670"/>
              </a:solidFill>
              <a:extLst>
                <a:ext uri="{C807C97D-BFC1-408E-A445-0C87EB9F89A2}">
                  <ask:lineSketchStyleProps xmlns:ask="http://schemas.microsoft.com/office/drawing/2018/sketchyshapes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98669E6-7613-4243-8FBD-8D723CF0AACF}"/>
                </a:ext>
              </a:extLst>
            </p:cNvPr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rgbClr val="F89F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B2306AD-A8C3-43A7-A97C-A1785266890A}"/>
                </a:ext>
              </a:extLst>
            </p:cNvPr>
            <p:cNvSpPr/>
            <p:nvPr/>
          </p:nvSpPr>
          <p:spPr>
            <a:xfrm>
              <a:off x="11824248" y="807775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solidFill>
                <a:srgbClr val="A3A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1C6D8D8-1B7C-4A6E-BB50-574889F03E18}"/>
                </a:ext>
              </a:extLst>
            </p:cNvPr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74D0ED0-5BCC-481D-91BF-3895CA7BE156}"/>
                </a:ext>
              </a:extLst>
            </p:cNvPr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4A1DFCD-4484-4B7C-BA80-7C6CA59AC564}"/>
                </a:ext>
              </a:extLst>
            </p:cNvPr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401DE57-9B6C-4570-AB04-3769C3D9C9D5}"/>
                </a:ext>
              </a:extLst>
            </p:cNvPr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05C4593-5962-447D-A494-F97E03A6F476}"/>
                </a:ext>
              </a:extLst>
            </p:cNvPr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82C9E616-CDE0-46C0-9BBB-1CF0BB8C78F7}"/>
              </a:ext>
            </a:extLst>
          </p:cNvPr>
          <p:cNvSpPr txBox="1"/>
          <p:nvPr/>
        </p:nvSpPr>
        <p:spPr>
          <a:xfrm>
            <a:off x="586968" y="437992"/>
            <a:ext cx="10763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Lựa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thủ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BED1572-9C4E-4A2A-90D5-0B64117EA350}"/>
              </a:ext>
            </a:extLst>
          </p:cNvPr>
          <p:cNvGrpSpPr/>
          <p:nvPr/>
        </p:nvGrpSpPr>
        <p:grpSpPr>
          <a:xfrm>
            <a:off x="8352862" y="4322618"/>
            <a:ext cx="3839137" cy="2210764"/>
            <a:chOff x="203200" y="3859933"/>
            <a:chExt cx="4928176" cy="281201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00DD393-D3E4-41C9-93A4-C0C0DD3A6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99" y="4003780"/>
              <a:ext cx="4665577" cy="2668172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B560BD4-2B97-404A-8783-73B649E2A916}"/>
                </a:ext>
              </a:extLst>
            </p:cNvPr>
            <p:cNvSpPr txBox="1"/>
            <p:nvPr/>
          </p:nvSpPr>
          <p:spPr>
            <a:xfrm>
              <a:off x="203200" y="3859933"/>
              <a:ext cx="4928176" cy="661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solidFill>
                      <a:srgbClr val="C00000"/>
                    </a:solidFill>
                  </a:ln>
                  <a:solidFill>
                    <a:srgbClr val="E35A5D"/>
                  </a:solidFill>
                  <a:effectLst>
                    <a:glow rad="101600">
                      <a:srgbClr val="ED7D31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Thảo</a:t>
              </a:r>
              <a:r>
                <a:rPr kumimoji="0" lang="en-US" sz="2800" b="0" i="0" u="none" strike="noStrike" kern="1200" cap="none" spc="0" normalizeH="0" baseline="0" noProof="0" dirty="0">
                  <a:ln>
                    <a:solidFill>
                      <a:srgbClr val="C00000"/>
                    </a:solidFill>
                  </a:ln>
                  <a:solidFill>
                    <a:srgbClr val="E35A5D"/>
                  </a:solidFill>
                  <a:effectLst>
                    <a:glow rad="101600">
                      <a:srgbClr val="ED7D31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solidFill>
                      <a:srgbClr val="C00000"/>
                    </a:solidFill>
                  </a:ln>
                  <a:solidFill>
                    <a:srgbClr val="E35A5D"/>
                  </a:solidFill>
                  <a:effectLst>
                    <a:glow rad="101600">
                      <a:srgbClr val="ED7D31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luận</a:t>
              </a:r>
              <a:r>
                <a:rPr kumimoji="0" lang="en-US" sz="2800" b="0" i="0" u="none" strike="noStrike" kern="1200" cap="none" spc="0" normalizeH="0" baseline="0" noProof="0" dirty="0">
                  <a:ln>
                    <a:solidFill>
                      <a:srgbClr val="C00000"/>
                    </a:solidFill>
                  </a:ln>
                  <a:solidFill>
                    <a:srgbClr val="E35A5D"/>
                  </a:solidFill>
                  <a:effectLst>
                    <a:glow rad="101600">
                      <a:srgbClr val="ED7D31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solidFill>
                      <a:srgbClr val="C00000"/>
                    </a:solidFill>
                  </a:ln>
                  <a:solidFill>
                    <a:srgbClr val="E35A5D"/>
                  </a:solidFill>
                  <a:effectLst>
                    <a:glow rad="101600">
                      <a:srgbClr val="ED7D31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nhóm</a:t>
              </a:r>
              <a:r>
                <a:rPr kumimoji="0" lang="en-US" sz="2800" b="0" i="0" u="none" strike="noStrike" kern="1200" cap="none" spc="0" normalizeH="0" noProof="0" dirty="0">
                  <a:ln>
                    <a:solidFill>
                      <a:srgbClr val="C00000"/>
                    </a:solidFill>
                  </a:ln>
                  <a:solidFill>
                    <a:srgbClr val="E35A5D"/>
                  </a:solidFill>
                  <a:effectLst>
                    <a:glow rad="101600">
                      <a:srgbClr val="ED7D31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noProof="0" dirty="0" err="1">
                  <a:ln>
                    <a:solidFill>
                      <a:srgbClr val="C00000"/>
                    </a:solidFill>
                  </a:ln>
                  <a:solidFill>
                    <a:srgbClr val="E35A5D"/>
                  </a:solidFill>
                  <a:effectLst>
                    <a:glow rad="101600">
                      <a:srgbClr val="ED7D31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tổ</a:t>
              </a:r>
              <a:endParaRPr kumimoji="0" lang="en-US" sz="2800" b="0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E35A5D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82C9E616-CDE0-46C0-9BBB-1CF0BB8C78F7}"/>
              </a:ext>
            </a:extLst>
          </p:cNvPr>
          <p:cNvSpPr txBox="1"/>
          <p:nvPr/>
        </p:nvSpPr>
        <p:spPr>
          <a:xfrm>
            <a:off x="509081" y="1625405"/>
            <a:ext cx="112587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Tx/>
              <a:buChar char="-"/>
              <a:defRPr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thủ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Tx/>
              <a:buChar char="-"/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cứng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thấm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thấm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lvl="0" indent="-457200">
              <a:buFontTx/>
              <a:buChar char="-"/>
              <a:defRPr/>
            </a:pP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VBT</a:t>
            </a:r>
            <a:endParaRPr kumimoji="0" lang="vi-VN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886788"/>
              </p:ext>
            </p:extLst>
          </p:nvPr>
        </p:nvGraphicFramePr>
        <p:xfrm>
          <a:off x="1450109" y="3969975"/>
          <a:ext cx="6259946" cy="10363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76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13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</a:t>
                      </a:r>
                      <a:r>
                        <a:rPr lang="en-US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vật</a:t>
                      </a:r>
                      <a:r>
                        <a:rPr lang="en-US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liệu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Tính</a:t>
                      </a:r>
                      <a:r>
                        <a:rPr lang="en-US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chất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188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46301B-6A6F-404B-BAC7-56A37A2B2B1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84161" y="-254620"/>
            <a:ext cx="12272966" cy="71126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2F16B0-FE4B-455B-BCA6-CF41978EFA9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381628" y="34225"/>
            <a:ext cx="2362200" cy="68864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6B9B7C-03B6-4321-AD1E-826515EE3F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748" y="5505764"/>
            <a:ext cx="10940504" cy="142843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6508BB2-9904-46A0-85B1-170517590CED}"/>
              </a:ext>
            </a:extLst>
          </p:cNvPr>
          <p:cNvSpPr txBox="1"/>
          <p:nvPr/>
        </p:nvSpPr>
        <p:spPr>
          <a:xfrm>
            <a:off x="3505200" y="-838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D57382E-6F09-4C11-9085-B220F8AB1B9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10261419" y="23868"/>
            <a:ext cx="2362200" cy="6886419"/>
          </a:xfrm>
          <a:prstGeom prst="rect">
            <a:avLst/>
          </a:prstGeom>
        </p:spPr>
      </p:pic>
      <p:grpSp>
        <p:nvGrpSpPr>
          <p:cNvPr id="205" name="Graphic 19">
            <a:extLst>
              <a:ext uri="{FF2B5EF4-FFF2-40B4-BE49-F238E27FC236}">
                <a16:creationId xmlns:a16="http://schemas.microsoft.com/office/drawing/2014/main" id="{5A628973-5795-49D8-A53F-848CE672CF72}"/>
              </a:ext>
            </a:extLst>
          </p:cNvPr>
          <p:cNvGrpSpPr/>
          <p:nvPr/>
        </p:nvGrpSpPr>
        <p:grpSpPr>
          <a:xfrm>
            <a:off x="-80966" y="-102236"/>
            <a:ext cx="12511900" cy="980694"/>
            <a:chOff x="1555923" y="-760947"/>
            <a:chExt cx="12511900" cy="980694"/>
          </a:xfrm>
        </p:grpSpPr>
        <p:grpSp>
          <p:nvGrpSpPr>
            <p:cNvPr id="206" name="Graphic 19">
              <a:extLst>
                <a:ext uri="{FF2B5EF4-FFF2-40B4-BE49-F238E27FC236}">
                  <a16:creationId xmlns:a16="http://schemas.microsoft.com/office/drawing/2014/main" id="{79919FC0-04A4-40B0-9F48-B1A5144B8FEA}"/>
                </a:ext>
              </a:extLst>
            </p:cNvPr>
            <p:cNvGrpSpPr/>
            <p:nvPr/>
          </p:nvGrpSpPr>
          <p:grpSpPr>
            <a:xfrm>
              <a:off x="1709977" y="-634999"/>
              <a:ext cx="12082221" cy="854746"/>
              <a:chOff x="1709977" y="-634999"/>
              <a:chExt cx="12082221" cy="854746"/>
            </a:xfrm>
          </p:grpSpPr>
          <p:grpSp>
            <p:nvGrpSpPr>
              <p:cNvPr id="207" name="Graphic 19">
                <a:extLst>
                  <a:ext uri="{FF2B5EF4-FFF2-40B4-BE49-F238E27FC236}">
                    <a16:creationId xmlns:a16="http://schemas.microsoft.com/office/drawing/2014/main" id="{319797CB-EFF2-4E21-B988-F6827B92C5CC}"/>
                  </a:ext>
                </a:extLst>
              </p:cNvPr>
              <p:cNvGrpSpPr/>
              <p:nvPr/>
            </p:nvGrpSpPr>
            <p:grpSpPr>
              <a:xfrm>
                <a:off x="1709977" y="-634999"/>
                <a:ext cx="6051938" cy="854746"/>
                <a:chOff x="1709977" y="-634999"/>
                <a:chExt cx="6051938" cy="854746"/>
              </a:xfrm>
            </p:grpSpPr>
            <p:grpSp>
              <p:nvGrpSpPr>
                <p:cNvPr id="208" name="Graphic 19">
                  <a:extLst>
                    <a:ext uri="{FF2B5EF4-FFF2-40B4-BE49-F238E27FC236}">
                      <a16:creationId xmlns:a16="http://schemas.microsoft.com/office/drawing/2014/main" id="{C19960EA-3D39-44D2-BB0B-738FDD34037D}"/>
                    </a:ext>
                  </a:extLst>
                </p:cNvPr>
                <p:cNvGrpSpPr/>
                <p:nvPr/>
              </p:nvGrpSpPr>
              <p:grpSpPr>
                <a:xfrm>
                  <a:off x="1709977" y="-634999"/>
                  <a:ext cx="6051938" cy="854746"/>
                  <a:chOff x="1709977" y="-634999"/>
                  <a:chExt cx="6051938" cy="854746"/>
                </a:xfrm>
              </p:grpSpPr>
              <p:grpSp>
                <p:nvGrpSpPr>
                  <p:cNvPr id="209" name="Graphic 19">
                    <a:extLst>
                      <a:ext uri="{FF2B5EF4-FFF2-40B4-BE49-F238E27FC236}">
                        <a16:creationId xmlns:a16="http://schemas.microsoft.com/office/drawing/2014/main" id="{557347E5-9EBB-438F-9604-72AAD5D56EA7}"/>
                      </a:ext>
                    </a:extLst>
                  </p:cNvPr>
                  <p:cNvGrpSpPr/>
                  <p:nvPr/>
                </p:nvGrpSpPr>
                <p:grpSpPr>
                  <a:xfrm>
                    <a:off x="1709977" y="-634999"/>
                    <a:ext cx="1570078" cy="854746"/>
                    <a:chOff x="1709977" y="-634999"/>
                    <a:chExt cx="1570078" cy="854746"/>
                  </a:xfrm>
                </p:grpSpPr>
                <p:sp>
                  <p:nvSpPr>
                    <p:cNvPr id="210" name="Freeform: Shape 209">
                      <a:extLst>
                        <a:ext uri="{FF2B5EF4-FFF2-40B4-BE49-F238E27FC236}">
                          <a16:creationId xmlns:a16="http://schemas.microsoft.com/office/drawing/2014/main" id="{43B3F1FB-76EE-4F1B-BEB1-03A3163350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09977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8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7" y="854746"/>
                            <a:pt x="1570078" y="543887"/>
                            <a:pt x="1570078" y="159911"/>
                          </a:cubicBezTo>
                          <a:cubicBezTo>
                            <a:pt x="1570078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chemeClr val="accent6">
                        <a:lumMod val="40000"/>
                        <a:lumOff val="60000"/>
                      </a:schemeClr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等线" panose="020F0502020204030204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11" name="Graphic 19">
                      <a:extLst>
                        <a:ext uri="{FF2B5EF4-FFF2-40B4-BE49-F238E27FC236}">
                          <a16:creationId xmlns:a16="http://schemas.microsoft.com/office/drawing/2014/main" id="{738B6284-6F83-4A34-B4D9-2479D158131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0042" y="-634999"/>
                      <a:ext cx="1389943" cy="694908"/>
                      <a:chOff x="1800042" y="-634999"/>
                      <a:chExt cx="1389943" cy="694908"/>
                    </a:xfrm>
                  </p:grpSpPr>
                  <p:sp>
                    <p:nvSpPr>
                      <p:cNvPr id="212" name="Freeform: Shape 211">
                        <a:extLst>
                          <a:ext uri="{FF2B5EF4-FFF2-40B4-BE49-F238E27FC236}">
                            <a16:creationId xmlns:a16="http://schemas.microsoft.com/office/drawing/2014/main" id="{14CAF064-1EF7-46F1-A3FF-20723826756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00042" y="-634999"/>
                        <a:ext cx="1389450" cy="694908"/>
                      </a:xfrm>
                      <a:custGeom>
                        <a:avLst/>
                        <a:gdLst>
                          <a:gd name="connsiteX0" fmla="*/ 5419 w 1389450"/>
                          <a:gd name="connsiteY0" fmla="*/ 0 h 694908"/>
                          <a:gd name="connsiteX1" fmla="*/ 5 w 1389450"/>
                          <a:gd name="connsiteY1" fmla="*/ 70757 h 694908"/>
                          <a:gd name="connsiteX2" fmla="*/ 692513 w 1389450"/>
                          <a:gd name="connsiteY2" fmla="*/ 694835 h 694908"/>
                          <a:gd name="connsiteX3" fmla="*/ 1389451 w 1389450"/>
                          <a:gd name="connsiteY3" fmla="*/ 89154 h 694908"/>
                          <a:gd name="connsiteX4" fmla="*/ 1382560 w 1389450"/>
                          <a:gd name="connsiteY4" fmla="*/ 0 h 694908"/>
                          <a:gd name="connsiteX5" fmla="*/ 5419 w 1389450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50" h="694908">
                            <a:moveTo>
                              <a:pt x="5419" y="0"/>
                            </a:moveTo>
                            <a:cubicBezTo>
                              <a:pt x="1974" y="23114"/>
                              <a:pt x="497" y="46700"/>
                              <a:pt x="5" y="70757"/>
                            </a:cubicBezTo>
                            <a:cubicBezTo>
                              <a:pt x="-1471" y="410391"/>
                              <a:pt x="308607" y="689646"/>
                              <a:pt x="692513" y="694835"/>
                            </a:cubicBezTo>
                            <a:cubicBezTo>
                              <a:pt x="1076420" y="700024"/>
                              <a:pt x="1388466" y="428788"/>
                              <a:pt x="1389451" y="89154"/>
                            </a:cubicBezTo>
                            <a:cubicBezTo>
                              <a:pt x="1389451" y="58964"/>
                              <a:pt x="1386990" y="29246"/>
                              <a:pt x="1382560" y="0"/>
                            </a:cubicBezTo>
                            <a:lnTo>
                              <a:pt x="54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3" name="Freeform: Shape 212">
                        <a:extLst>
                          <a:ext uri="{FF2B5EF4-FFF2-40B4-BE49-F238E27FC236}">
                            <a16:creationId xmlns:a16="http://schemas.microsoft.com/office/drawing/2014/main" id="{EC29A077-366A-4B73-BDFB-C675876AE06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00048" y="-634999"/>
                        <a:ext cx="1389937" cy="650965"/>
                      </a:xfrm>
                      <a:custGeom>
                        <a:avLst/>
                        <a:gdLst>
                          <a:gd name="connsiteX0" fmla="*/ 3445 w 1389937"/>
                          <a:gd name="connsiteY0" fmla="*/ 0 h 650965"/>
                          <a:gd name="connsiteX1" fmla="*/ 0 w 1389937"/>
                          <a:gd name="connsiteY1" fmla="*/ 58021 h 650965"/>
                          <a:gd name="connsiteX2" fmla="*/ 694969 w 1389937"/>
                          <a:gd name="connsiteY2" fmla="*/ 650966 h 650965"/>
                          <a:gd name="connsiteX3" fmla="*/ 1389938 w 1389937"/>
                          <a:gd name="connsiteY3" fmla="*/ 58021 h 650965"/>
                          <a:gd name="connsiteX4" fmla="*/ 1386493 w 1389937"/>
                          <a:gd name="connsiteY4" fmla="*/ 0 h 650965"/>
                          <a:gd name="connsiteX5" fmla="*/ 3445 w 1389937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937" h="650965">
                            <a:moveTo>
                              <a:pt x="3445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969" y="650966"/>
                            </a:cubicBezTo>
                            <a:cubicBezTo>
                              <a:pt x="1078875" y="650966"/>
                              <a:pt x="1389938" y="385391"/>
                              <a:pt x="1389938" y="58021"/>
                            </a:cubicBezTo>
                            <a:cubicBezTo>
                              <a:pt x="1389938" y="38681"/>
                              <a:pt x="1388953" y="19340"/>
                              <a:pt x="1386493" y="0"/>
                            </a:cubicBezTo>
                            <a:lnTo>
                              <a:pt x="3445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14" name="Graphic 19">
                      <a:extLst>
                        <a:ext uri="{FF2B5EF4-FFF2-40B4-BE49-F238E27FC236}">
                          <a16:creationId xmlns:a16="http://schemas.microsoft.com/office/drawing/2014/main" id="{C8FD5F39-FCA6-4D3E-AB04-66724461CF4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905376" y="-634999"/>
                      <a:ext cx="1178789" cy="509038"/>
                      <a:chOff x="1905376" y="-634999"/>
                      <a:chExt cx="1178789" cy="509038"/>
                    </a:xfrm>
                  </p:grpSpPr>
                  <p:sp>
                    <p:nvSpPr>
                      <p:cNvPr id="215" name="Freeform: Shape 214">
                        <a:extLst>
                          <a:ext uri="{FF2B5EF4-FFF2-40B4-BE49-F238E27FC236}">
                            <a16:creationId xmlns:a16="http://schemas.microsoft.com/office/drawing/2014/main" id="{1D847BAF-19A7-4813-8C0C-7AD124DCE9D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905376" y="-634999"/>
                        <a:ext cx="1178789" cy="509038"/>
                      </a:xfrm>
                      <a:custGeom>
                        <a:avLst/>
                        <a:gdLst>
                          <a:gd name="connsiteX0" fmla="*/ 0 w 1178789"/>
                          <a:gd name="connsiteY0" fmla="*/ 0 h 509038"/>
                          <a:gd name="connsiteX1" fmla="*/ 587180 w 1178789"/>
                          <a:gd name="connsiteY1" fmla="*/ 508980 h 509038"/>
                          <a:gd name="connsiteX2" fmla="*/ 1178789 w 1178789"/>
                          <a:gd name="connsiteY2" fmla="*/ 0 h 509038"/>
                          <a:gd name="connsiteX3" fmla="*/ 0 w 1178789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8789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180" y="508980"/>
                            </a:cubicBezTo>
                            <a:cubicBezTo>
                              <a:pt x="911039" y="513225"/>
                              <a:pt x="1174852" y="285859"/>
                              <a:pt x="1178789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6" name="Freeform: Shape 215">
                        <a:extLst>
                          <a:ext uri="{FF2B5EF4-FFF2-40B4-BE49-F238E27FC236}">
                            <a16:creationId xmlns:a16="http://schemas.microsoft.com/office/drawing/2014/main" id="{F33C29FF-A853-4CD6-8EAE-E50A4D3A8BD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906360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6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6" y="472186"/>
                            </a:cubicBezTo>
                            <a:cubicBezTo>
                              <a:pt x="902180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17" name="Graphic 19">
                      <a:extLst>
                        <a:ext uri="{FF2B5EF4-FFF2-40B4-BE49-F238E27FC236}">
                          <a16:creationId xmlns:a16="http://schemas.microsoft.com/office/drawing/2014/main" id="{4EF7488F-4018-4466-AFE2-6C19375034F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032852" y="-634999"/>
                      <a:ext cx="927281" cy="314677"/>
                      <a:chOff x="2032852" y="-634999"/>
                      <a:chExt cx="927281" cy="314677"/>
                    </a:xfrm>
                  </p:grpSpPr>
                  <p:sp>
                    <p:nvSpPr>
                      <p:cNvPr id="218" name="Freeform: Shape 217">
                        <a:extLst>
                          <a:ext uri="{FF2B5EF4-FFF2-40B4-BE49-F238E27FC236}">
                            <a16:creationId xmlns:a16="http://schemas.microsoft.com/office/drawing/2014/main" id="{3322CD37-CD0A-46A5-8421-43A39392A8B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32852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2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2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125" y="183497"/>
                              <a:pt x="927282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9" name="Freeform: Shape 218">
                        <a:extLst>
                          <a:ext uri="{FF2B5EF4-FFF2-40B4-BE49-F238E27FC236}">
                            <a16:creationId xmlns:a16="http://schemas.microsoft.com/office/drawing/2014/main" id="{158BB481-E88A-40CF-9850-E20D9BF2AC2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37774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2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6" y="165100"/>
                              <a:pt x="243141" y="284444"/>
                              <a:pt x="457242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220" name="Graphic 19">
                    <a:extLst>
                      <a:ext uri="{FF2B5EF4-FFF2-40B4-BE49-F238E27FC236}">
                        <a16:creationId xmlns:a16="http://schemas.microsoft.com/office/drawing/2014/main" id="{C33BB363-54F9-41FE-8B5C-10577FAD27F4}"/>
                      </a:ext>
                    </a:extLst>
                  </p:cNvPr>
                  <p:cNvGrpSpPr/>
                  <p:nvPr/>
                </p:nvGrpSpPr>
                <p:grpSpPr>
                  <a:xfrm>
                    <a:off x="3203767" y="-634999"/>
                    <a:ext cx="1570078" cy="854746"/>
                    <a:chOff x="3203767" y="-634999"/>
                    <a:chExt cx="1570078" cy="854746"/>
                  </a:xfrm>
                </p:grpSpPr>
                <p:sp>
                  <p:nvSpPr>
                    <p:cNvPr id="221" name="Freeform: Shape 220">
                      <a:extLst>
                        <a:ext uri="{FF2B5EF4-FFF2-40B4-BE49-F238E27FC236}">
                          <a16:creationId xmlns:a16="http://schemas.microsoft.com/office/drawing/2014/main" id="{A703BB2C-AFAF-422B-A358-FBBB4F8ADB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03767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8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7" y="854746"/>
                            <a:pt x="1570078" y="543887"/>
                            <a:pt x="1570078" y="159911"/>
                          </a:cubicBezTo>
                          <a:cubicBezTo>
                            <a:pt x="1570078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C5E0B4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等线" panose="020F0502020204030204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22" name="Graphic 19">
                      <a:extLst>
                        <a:ext uri="{FF2B5EF4-FFF2-40B4-BE49-F238E27FC236}">
                          <a16:creationId xmlns:a16="http://schemas.microsoft.com/office/drawing/2014/main" id="{F5A5D263-3DBA-411B-9B2B-83B112CDA0D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293837" y="-634999"/>
                      <a:ext cx="1389937" cy="694908"/>
                      <a:chOff x="3293837" y="-634999"/>
                      <a:chExt cx="1389937" cy="694908"/>
                    </a:xfrm>
                  </p:grpSpPr>
                  <p:sp>
                    <p:nvSpPr>
                      <p:cNvPr id="223" name="Freeform: Shape 222">
                        <a:extLst>
                          <a:ext uri="{FF2B5EF4-FFF2-40B4-BE49-F238E27FC236}">
                            <a16:creationId xmlns:a16="http://schemas.microsoft.com/office/drawing/2014/main" id="{04644060-AA79-4C72-B6EB-6F5CB6E93A7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294324" y="-634999"/>
                        <a:ext cx="1389450" cy="694908"/>
                      </a:xfrm>
                      <a:custGeom>
                        <a:avLst/>
                        <a:gdLst>
                          <a:gd name="connsiteX0" fmla="*/ 4927 w 1389450"/>
                          <a:gd name="connsiteY0" fmla="*/ 0 h 694908"/>
                          <a:gd name="connsiteX1" fmla="*/ 5 w 1389450"/>
                          <a:gd name="connsiteY1" fmla="*/ 70757 h 694908"/>
                          <a:gd name="connsiteX2" fmla="*/ 692513 w 1389450"/>
                          <a:gd name="connsiteY2" fmla="*/ 694835 h 694908"/>
                          <a:gd name="connsiteX3" fmla="*/ 1389451 w 1389450"/>
                          <a:gd name="connsiteY3" fmla="*/ 89154 h 694908"/>
                          <a:gd name="connsiteX4" fmla="*/ 1382560 w 1389450"/>
                          <a:gd name="connsiteY4" fmla="*/ 0 h 694908"/>
                          <a:gd name="connsiteX5" fmla="*/ 4927 w 1389450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50" h="694908">
                            <a:moveTo>
                              <a:pt x="4927" y="0"/>
                            </a:moveTo>
                            <a:cubicBezTo>
                              <a:pt x="1974" y="23114"/>
                              <a:pt x="5" y="46700"/>
                              <a:pt x="5" y="70757"/>
                            </a:cubicBezTo>
                            <a:cubicBezTo>
                              <a:pt x="-1471" y="410391"/>
                              <a:pt x="308607" y="689646"/>
                              <a:pt x="692513" y="694835"/>
                            </a:cubicBezTo>
                            <a:cubicBezTo>
                              <a:pt x="1075927" y="700024"/>
                              <a:pt x="1388466" y="428788"/>
                              <a:pt x="1389451" y="89154"/>
                            </a:cubicBezTo>
                            <a:cubicBezTo>
                              <a:pt x="1389451" y="58964"/>
                              <a:pt x="1386990" y="29246"/>
                              <a:pt x="1382560" y="0"/>
                            </a:cubicBezTo>
                            <a:lnTo>
                              <a:pt x="492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24" name="Freeform: Shape 223">
                        <a:extLst>
                          <a:ext uri="{FF2B5EF4-FFF2-40B4-BE49-F238E27FC236}">
                            <a16:creationId xmlns:a16="http://schemas.microsoft.com/office/drawing/2014/main" id="{FED8604F-AD9A-44A1-B699-B6A79AB4AB9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293837" y="-634999"/>
                        <a:ext cx="1389937" cy="650965"/>
                      </a:xfrm>
                      <a:custGeom>
                        <a:avLst/>
                        <a:gdLst>
                          <a:gd name="connsiteX0" fmla="*/ 3445 w 1389937"/>
                          <a:gd name="connsiteY0" fmla="*/ 0 h 650965"/>
                          <a:gd name="connsiteX1" fmla="*/ 0 w 1389937"/>
                          <a:gd name="connsiteY1" fmla="*/ 58021 h 650965"/>
                          <a:gd name="connsiteX2" fmla="*/ 694969 w 1389937"/>
                          <a:gd name="connsiteY2" fmla="*/ 650966 h 650965"/>
                          <a:gd name="connsiteX3" fmla="*/ 1389938 w 1389937"/>
                          <a:gd name="connsiteY3" fmla="*/ 58021 h 650965"/>
                          <a:gd name="connsiteX4" fmla="*/ 1386492 w 1389937"/>
                          <a:gd name="connsiteY4" fmla="*/ 0 h 650965"/>
                          <a:gd name="connsiteX5" fmla="*/ 3445 w 1389937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937" h="650965">
                            <a:moveTo>
                              <a:pt x="3445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969" y="650966"/>
                            </a:cubicBezTo>
                            <a:cubicBezTo>
                              <a:pt x="1078875" y="650966"/>
                              <a:pt x="1389938" y="385391"/>
                              <a:pt x="1389938" y="58021"/>
                            </a:cubicBezTo>
                            <a:cubicBezTo>
                              <a:pt x="1389938" y="38681"/>
                              <a:pt x="1388953" y="19340"/>
                              <a:pt x="1386492" y="0"/>
                            </a:cubicBezTo>
                            <a:lnTo>
                              <a:pt x="3445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25" name="Graphic 19">
                      <a:extLst>
                        <a:ext uri="{FF2B5EF4-FFF2-40B4-BE49-F238E27FC236}">
                          <a16:creationId xmlns:a16="http://schemas.microsoft.com/office/drawing/2014/main" id="{B04039B0-E5D6-461F-9601-999BDC6ECDC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399657" y="-634999"/>
                      <a:ext cx="1179281" cy="509038"/>
                      <a:chOff x="3399657" y="-634999"/>
                      <a:chExt cx="1179281" cy="509038"/>
                    </a:xfrm>
                  </p:grpSpPr>
                  <p:sp>
                    <p:nvSpPr>
                      <p:cNvPr id="226" name="Freeform: Shape 225">
                        <a:extLst>
                          <a:ext uri="{FF2B5EF4-FFF2-40B4-BE49-F238E27FC236}">
                            <a16:creationId xmlns:a16="http://schemas.microsoft.com/office/drawing/2014/main" id="{1A10F7C4-1220-42A8-A79C-D5C0902E62B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99657" y="-634999"/>
                        <a:ext cx="1179281" cy="509038"/>
                      </a:xfrm>
                      <a:custGeom>
                        <a:avLst/>
                        <a:gdLst>
                          <a:gd name="connsiteX0" fmla="*/ 0 w 1179281"/>
                          <a:gd name="connsiteY0" fmla="*/ 0 h 509038"/>
                          <a:gd name="connsiteX1" fmla="*/ 587672 w 1179281"/>
                          <a:gd name="connsiteY1" fmla="*/ 508980 h 509038"/>
                          <a:gd name="connsiteX2" fmla="*/ 1179282 w 1179281"/>
                          <a:gd name="connsiteY2" fmla="*/ 0 h 509038"/>
                          <a:gd name="connsiteX3" fmla="*/ 0 w 1179281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9281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672" y="508980"/>
                            </a:cubicBezTo>
                            <a:cubicBezTo>
                              <a:pt x="911531" y="513225"/>
                              <a:pt x="1174852" y="285859"/>
                              <a:pt x="1179282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27" name="Freeform: Shape 226">
                        <a:extLst>
                          <a:ext uri="{FF2B5EF4-FFF2-40B4-BE49-F238E27FC236}">
                            <a16:creationId xmlns:a16="http://schemas.microsoft.com/office/drawing/2014/main" id="{C4CFC63B-CA36-4A27-ABA1-A6A449D684C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400149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6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6" y="472186"/>
                            </a:cubicBezTo>
                            <a:cubicBezTo>
                              <a:pt x="902180" y="472186"/>
                              <a:pt x="1158117" y="263217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28" name="Graphic 19">
                      <a:extLst>
                        <a:ext uri="{FF2B5EF4-FFF2-40B4-BE49-F238E27FC236}">
                          <a16:creationId xmlns:a16="http://schemas.microsoft.com/office/drawing/2014/main" id="{03B1A8DC-AE17-4D81-9159-9D1DEF5E70B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526642" y="-634999"/>
                      <a:ext cx="927281" cy="314677"/>
                      <a:chOff x="3526642" y="-634999"/>
                      <a:chExt cx="927281" cy="314677"/>
                    </a:xfrm>
                  </p:grpSpPr>
                  <p:sp>
                    <p:nvSpPr>
                      <p:cNvPr id="229" name="Freeform: Shape 228">
                        <a:extLst>
                          <a:ext uri="{FF2B5EF4-FFF2-40B4-BE49-F238E27FC236}">
                            <a16:creationId xmlns:a16="http://schemas.microsoft.com/office/drawing/2014/main" id="{4BA4A0B6-E2B9-46C7-A3BB-45F22EB76DB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26642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1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1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125" y="183497"/>
                              <a:pt x="927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30" name="Freeform: Shape 229">
                        <a:extLst>
                          <a:ext uri="{FF2B5EF4-FFF2-40B4-BE49-F238E27FC236}">
                            <a16:creationId xmlns:a16="http://schemas.microsoft.com/office/drawing/2014/main" id="{79371432-5E05-4369-A722-1E047DC47EE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31563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2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6" y="165100"/>
                              <a:pt x="243141" y="284444"/>
                              <a:pt x="457242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231" name="Graphic 19">
                    <a:extLst>
                      <a:ext uri="{FF2B5EF4-FFF2-40B4-BE49-F238E27FC236}">
                        <a16:creationId xmlns:a16="http://schemas.microsoft.com/office/drawing/2014/main" id="{4E6DA986-A7B2-42FB-A43C-33083D1FC632}"/>
                      </a:ext>
                    </a:extLst>
                  </p:cNvPr>
                  <p:cNvGrpSpPr/>
                  <p:nvPr/>
                </p:nvGrpSpPr>
                <p:grpSpPr>
                  <a:xfrm>
                    <a:off x="4697556" y="-634999"/>
                    <a:ext cx="1570078" cy="854746"/>
                    <a:chOff x="4697556" y="-634999"/>
                    <a:chExt cx="1570078" cy="854746"/>
                  </a:xfrm>
                </p:grpSpPr>
                <p:sp>
                  <p:nvSpPr>
                    <p:cNvPr id="232" name="Freeform: Shape 231">
                      <a:extLst>
                        <a:ext uri="{FF2B5EF4-FFF2-40B4-BE49-F238E27FC236}">
                          <a16:creationId xmlns:a16="http://schemas.microsoft.com/office/drawing/2014/main" id="{7D2DFE08-4690-44CD-B506-346F5EE31F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97556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9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6" y="854746"/>
                            <a:pt x="1570079" y="543887"/>
                            <a:pt x="1570079" y="159911"/>
                          </a:cubicBezTo>
                          <a:cubicBezTo>
                            <a:pt x="1570079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C5E0B4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等线" panose="020F0502020204030204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33" name="Graphic 19">
                      <a:extLst>
                        <a:ext uri="{FF2B5EF4-FFF2-40B4-BE49-F238E27FC236}">
                          <a16:creationId xmlns:a16="http://schemas.microsoft.com/office/drawing/2014/main" id="{68AAAE35-73EA-4673-AEC9-B700CF7D6EE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788116" y="-634999"/>
                      <a:ext cx="1389448" cy="694908"/>
                      <a:chOff x="4788116" y="-634999"/>
                      <a:chExt cx="1389448" cy="694908"/>
                    </a:xfrm>
                  </p:grpSpPr>
                  <p:sp>
                    <p:nvSpPr>
                      <p:cNvPr id="234" name="Freeform: Shape 233">
                        <a:extLst>
                          <a:ext uri="{FF2B5EF4-FFF2-40B4-BE49-F238E27FC236}">
                            <a16:creationId xmlns:a16="http://schemas.microsoft.com/office/drawing/2014/main" id="{6BAF31F0-1740-4C02-96FB-8A00FD63F00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88116" y="-634999"/>
                        <a:ext cx="1389448" cy="694908"/>
                      </a:xfrm>
                      <a:custGeom>
                        <a:avLst/>
                        <a:gdLst>
                          <a:gd name="connsiteX0" fmla="*/ 4924 w 1389448"/>
                          <a:gd name="connsiteY0" fmla="*/ 0 h 694908"/>
                          <a:gd name="connsiteX1" fmla="*/ 2 w 1389448"/>
                          <a:gd name="connsiteY1" fmla="*/ 70757 h 694908"/>
                          <a:gd name="connsiteX2" fmla="*/ 692510 w 1389448"/>
                          <a:gd name="connsiteY2" fmla="*/ 694835 h 694908"/>
                          <a:gd name="connsiteX3" fmla="*/ 1389448 w 1389448"/>
                          <a:gd name="connsiteY3" fmla="*/ 89154 h 694908"/>
                          <a:gd name="connsiteX4" fmla="*/ 1382558 w 1389448"/>
                          <a:gd name="connsiteY4" fmla="*/ 0 h 694908"/>
                          <a:gd name="connsiteX5" fmla="*/ 4924 w 1389448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8" h="694908">
                            <a:moveTo>
                              <a:pt x="4924" y="0"/>
                            </a:moveTo>
                            <a:cubicBezTo>
                              <a:pt x="1971" y="23114"/>
                              <a:pt x="2" y="46700"/>
                              <a:pt x="2" y="70757"/>
                            </a:cubicBezTo>
                            <a:cubicBezTo>
                              <a:pt x="-982" y="410391"/>
                              <a:pt x="308604" y="689646"/>
                              <a:pt x="692510" y="694835"/>
                            </a:cubicBezTo>
                            <a:cubicBezTo>
                              <a:pt x="1076417" y="700024"/>
                              <a:pt x="1388464" y="428788"/>
                              <a:pt x="1389448" y="89154"/>
                            </a:cubicBezTo>
                            <a:cubicBezTo>
                              <a:pt x="1389448" y="58964"/>
                              <a:pt x="1386987" y="29246"/>
                              <a:pt x="1382558" y="0"/>
                            </a:cubicBezTo>
                            <a:lnTo>
                              <a:pt x="4924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35" name="Freeform: Shape 234">
                        <a:extLst>
                          <a:ext uri="{FF2B5EF4-FFF2-40B4-BE49-F238E27FC236}">
                            <a16:creationId xmlns:a16="http://schemas.microsoft.com/office/drawing/2014/main" id="{3EB5F28F-EC47-4301-96DD-F01767C7D88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88118" y="-634999"/>
                        <a:ext cx="1389445" cy="650965"/>
                      </a:xfrm>
                      <a:custGeom>
                        <a:avLst/>
                        <a:gdLst>
                          <a:gd name="connsiteX0" fmla="*/ 3445 w 1389445"/>
                          <a:gd name="connsiteY0" fmla="*/ 0 h 650965"/>
                          <a:gd name="connsiteX1" fmla="*/ 0 w 1389445"/>
                          <a:gd name="connsiteY1" fmla="*/ 58021 h 650965"/>
                          <a:gd name="connsiteX2" fmla="*/ 694969 w 1389445"/>
                          <a:gd name="connsiteY2" fmla="*/ 650966 h 650965"/>
                          <a:gd name="connsiteX3" fmla="*/ 1389446 w 1389445"/>
                          <a:gd name="connsiteY3" fmla="*/ 58021 h 650965"/>
                          <a:gd name="connsiteX4" fmla="*/ 1386001 w 1389445"/>
                          <a:gd name="connsiteY4" fmla="*/ 0 h 650965"/>
                          <a:gd name="connsiteX5" fmla="*/ 3445 w 1389445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5" h="650965">
                            <a:moveTo>
                              <a:pt x="3445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969" y="650966"/>
                            </a:cubicBezTo>
                            <a:cubicBezTo>
                              <a:pt x="1078875" y="650966"/>
                              <a:pt x="1389446" y="385391"/>
                              <a:pt x="1389446" y="58021"/>
                            </a:cubicBezTo>
                            <a:cubicBezTo>
                              <a:pt x="1389446" y="38681"/>
                              <a:pt x="1388461" y="19340"/>
                              <a:pt x="1386001" y="0"/>
                            </a:cubicBezTo>
                            <a:lnTo>
                              <a:pt x="3445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36" name="Graphic 19">
                      <a:extLst>
                        <a:ext uri="{FF2B5EF4-FFF2-40B4-BE49-F238E27FC236}">
                          <a16:creationId xmlns:a16="http://schemas.microsoft.com/office/drawing/2014/main" id="{5ECC5B1E-9686-4AFE-995C-B05C755D90C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893446" y="-634999"/>
                      <a:ext cx="1179281" cy="509038"/>
                      <a:chOff x="4893446" y="-634999"/>
                      <a:chExt cx="1179281" cy="509038"/>
                    </a:xfrm>
                  </p:grpSpPr>
                  <p:sp>
                    <p:nvSpPr>
                      <p:cNvPr id="237" name="Freeform: Shape 236">
                        <a:extLst>
                          <a:ext uri="{FF2B5EF4-FFF2-40B4-BE49-F238E27FC236}">
                            <a16:creationId xmlns:a16="http://schemas.microsoft.com/office/drawing/2014/main" id="{B98AB378-E76F-4F2D-8A6F-3E07F44A6F2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93446" y="-634999"/>
                        <a:ext cx="1179281" cy="509038"/>
                      </a:xfrm>
                      <a:custGeom>
                        <a:avLst/>
                        <a:gdLst>
                          <a:gd name="connsiteX0" fmla="*/ 0 w 1179281"/>
                          <a:gd name="connsiteY0" fmla="*/ 0 h 509038"/>
                          <a:gd name="connsiteX1" fmla="*/ 587672 w 1179281"/>
                          <a:gd name="connsiteY1" fmla="*/ 508980 h 509038"/>
                          <a:gd name="connsiteX2" fmla="*/ 1179282 w 1179281"/>
                          <a:gd name="connsiteY2" fmla="*/ 0 h 509038"/>
                          <a:gd name="connsiteX3" fmla="*/ 0 w 1179281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9281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672" y="508980"/>
                            </a:cubicBezTo>
                            <a:cubicBezTo>
                              <a:pt x="911532" y="513225"/>
                              <a:pt x="1175344" y="285859"/>
                              <a:pt x="1179282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38" name="Freeform: Shape 237">
                        <a:extLst>
                          <a:ext uri="{FF2B5EF4-FFF2-40B4-BE49-F238E27FC236}">
                            <a16:creationId xmlns:a16="http://schemas.microsoft.com/office/drawing/2014/main" id="{80C21B9A-9C8E-4733-99B7-7FB5EF67DAC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94431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6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6" y="472186"/>
                            </a:cubicBezTo>
                            <a:cubicBezTo>
                              <a:pt x="902180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39" name="Graphic 19">
                      <a:extLst>
                        <a:ext uri="{FF2B5EF4-FFF2-40B4-BE49-F238E27FC236}">
                          <a16:creationId xmlns:a16="http://schemas.microsoft.com/office/drawing/2014/main" id="{124A4EC4-6586-4024-AD43-FA156B8FE9C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020923" y="-634999"/>
                      <a:ext cx="927281" cy="314677"/>
                      <a:chOff x="5020923" y="-634999"/>
                      <a:chExt cx="927281" cy="314677"/>
                    </a:xfrm>
                  </p:grpSpPr>
                  <p:sp>
                    <p:nvSpPr>
                      <p:cNvPr id="240" name="Freeform: Shape 239">
                        <a:extLst>
                          <a:ext uri="{FF2B5EF4-FFF2-40B4-BE49-F238E27FC236}">
                            <a16:creationId xmlns:a16="http://schemas.microsoft.com/office/drawing/2014/main" id="{7ABCC779-FD11-4B9B-BA5D-11F63E89930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20923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1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2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125" y="183497"/>
                              <a:pt x="927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41" name="Freeform: Shape 240">
                        <a:extLst>
                          <a:ext uri="{FF2B5EF4-FFF2-40B4-BE49-F238E27FC236}">
                            <a16:creationId xmlns:a16="http://schemas.microsoft.com/office/drawing/2014/main" id="{A87FE900-1BD1-4193-B14C-D1BD54C34A1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25845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2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6" y="165100"/>
                              <a:pt x="243141" y="284444"/>
                              <a:pt x="457242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242" name="Graphic 19">
                    <a:extLst>
                      <a:ext uri="{FF2B5EF4-FFF2-40B4-BE49-F238E27FC236}">
                        <a16:creationId xmlns:a16="http://schemas.microsoft.com/office/drawing/2014/main" id="{0FEF38E9-DFBF-4CDB-8B55-CE41F7A21026}"/>
                      </a:ext>
                    </a:extLst>
                  </p:cNvPr>
                  <p:cNvGrpSpPr/>
                  <p:nvPr/>
                </p:nvGrpSpPr>
                <p:grpSpPr>
                  <a:xfrm>
                    <a:off x="6191838" y="-634999"/>
                    <a:ext cx="1570078" cy="854746"/>
                    <a:chOff x="6191838" y="-634999"/>
                    <a:chExt cx="1570078" cy="854746"/>
                  </a:xfrm>
                </p:grpSpPr>
                <p:sp>
                  <p:nvSpPr>
                    <p:cNvPr id="243" name="Freeform: Shape 242">
                      <a:extLst>
                        <a:ext uri="{FF2B5EF4-FFF2-40B4-BE49-F238E27FC236}">
                          <a16:creationId xmlns:a16="http://schemas.microsoft.com/office/drawing/2014/main" id="{6D08FDD7-E082-4D84-B698-3977D05000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91838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8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6" y="854746"/>
                            <a:pt x="1570078" y="543887"/>
                            <a:pt x="1570078" y="159911"/>
                          </a:cubicBezTo>
                          <a:cubicBezTo>
                            <a:pt x="1570078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C5E0B4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等线" panose="020F0502020204030204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44" name="Graphic 19">
                      <a:extLst>
                        <a:ext uri="{FF2B5EF4-FFF2-40B4-BE49-F238E27FC236}">
                          <a16:creationId xmlns:a16="http://schemas.microsoft.com/office/drawing/2014/main" id="{9F4AD49A-EDD2-41DB-A733-3DA93F67F86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281902" y="-634999"/>
                      <a:ext cx="1389451" cy="694908"/>
                      <a:chOff x="6281902" y="-634999"/>
                      <a:chExt cx="1389451" cy="694908"/>
                    </a:xfrm>
                  </p:grpSpPr>
                  <p:sp>
                    <p:nvSpPr>
                      <p:cNvPr id="245" name="Freeform: Shape 244">
                        <a:extLst>
                          <a:ext uri="{FF2B5EF4-FFF2-40B4-BE49-F238E27FC236}">
                            <a16:creationId xmlns:a16="http://schemas.microsoft.com/office/drawing/2014/main" id="{EAD66268-13B9-4BF4-9D16-85CABF81495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81902" y="-634999"/>
                        <a:ext cx="1389451" cy="694908"/>
                      </a:xfrm>
                      <a:custGeom>
                        <a:avLst/>
                        <a:gdLst>
                          <a:gd name="connsiteX0" fmla="*/ 4927 w 1389451"/>
                          <a:gd name="connsiteY0" fmla="*/ 0 h 694908"/>
                          <a:gd name="connsiteX1" fmla="*/ 5 w 1389451"/>
                          <a:gd name="connsiteY1" fmla="*/ 70757 h 694908"/>
                          <a:gd name="connsiteX2" fmla="*/ 692513 w 1389451"/>
                          <a:gd name="connsiteY2" fmla="*/ 694835 h 694908"/>
                          <a:gd name="connsiteX3" fmla="*/ 1389451 w 1389451"/>
                          <a:gd name="connsiteY3" fmla="*/ 89154 h 694908"/>
                          <a:gd name="connsiteX4" fmla="*/ 1382560 w 1389451"/>
                          <a:gd name="connsiteY4" fmla="*/ 0 h 694908"/>
                          <a:gd name="connsiteX5" fmla="*/ 4927 w 1389451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51" h="694908">
                            <a:moveTo>
                              <a:pt x="4927" y="0"/>
                            </a:moveTo>
                            <a:cubicBezTo>
                              <a:pt x="1974" y="23114"/>
                              <a:pt x="5" y="46700"/>
                              <a:pt x="5" y="70757"/>
                            </a:cubicBezTo>
                            <a:cubicBezTo>
                              <a:pt x="-1471" y="410391"/>
                              <a:pt x="308607" y="689646"/>
                              <a:pt x="692513" y="694835"/>
                            </a:cubicBezTo>
                            <a:cubicBezTo>
                              <a:pt x="1076420" y="700024"/>
                              <a:pt x="1388467" y="428788"/>
                              <a:pt x="1389451" y="89154"/>
                            </a:cubicBezTo>
                            <a:cubicBezTo>
                              <a:pt x="1389451" y="58964"/>
                              <a:pt x="1386990" y="29246"/>
                              <a:pt x="1382560" y="0"/>
                            </a:cubicBezTo>
                            <a:lnTo>
                              <a:pt x="492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46" name="Freeform: Shape 245">
                        <a:extLst>
                          <a:ext uri="{FF2B5EF4-FFF2-40B4-BE49-F238E27FC236}">
                            <a16:creationId xmlns:a16="http://schemas.microsoft.com/office/drawing/2014/main" id="{349B2C5C-685C-46B6-84D1-C54CB1CBFFD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81908" y="-634999"/>
                        <a:ext cx="1389445" cy="650965"/>
                      </a:xfrm>
                      <a:custGeom>
                        <a:avLst/>
                        <a:gdLst>
                          <a:gd name="connsiteX0" fmla="*/ 3445 w 1389445"/>
                          <a:gd name="connsiteY0" fmla="*/ 0 h 650965"/>
                          <a:gd name="connsiteX1" fmla="*/ 0 w 1389445"/>
                          <a:gd name="connsiteY1" fmla="*/ 58021 h 650965"/>
                          <a:gd name="connsiteX2" fmla="*/ 694477 w 1389445"/>
                          <a:gd name="connsiteY2" fmla="*/ 650966 h 650965"/>
                          <a:gd name="connsiteX3" fmla="*/ 1389446 w 1389445"/>
                          <a:gd name="connsiteY3" fmla="*/ 58021 h 650965"/>
                          <a:gd name="connsiteX4" fmla="*/ 1386001 w 1389445"/>
                          <a:gd name="connsiteY4" fmla="*/ 0 h 650965"/>
                          <a:gd name="connsiteX5" fmla="*/ 3445 w 1389445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5" h="650965">
                            <a:moveTo>
                              <a:pt x="3445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477" y="650966"/>
                            </a:cubicBezTo>
                            <a:cubicBezTo>
                              <a:pt x="1078383" y="650966"/>
                              <a:pt x="1389446" y="385391"/>
                              <a:pt x="1389446" y="58021"/>
                            </a:cubicBezTo>
                            <a:cubicBezTo>
                              <a:pt x="1389446" y="38681"/>
                              <a:pt x="1388462" y="19340"/>
                              <a:pt x="1386001" y="0"/>
                            </a:cubicBezTo>
                            <a:lnTo>
                              <a:pt x="3445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47" name="Graphic 19">
                      <a:extLst>
                        <a:ext uri="{FF2B5EF4-FFF2-40B4-BE49-F238E27FC236}">
                          <a16:creationId xmlns:a16="http://schemas.microsoft.com/office/drawing/2014/main" id="{526E9098-CCFB-4139-BF37-3C72678963D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387236" y="-634999"/>
                      <a:ext cx="1179281" cy="509038"/>
                      <a:chOff x="6387236" y="-634999"/>
                      <a:chExt cx="1179281" cy="509038"/>
                    </a:xfrm>
                  </p:grpSpPr>
                  <p:sp>
                    <p:nvSpPr>
                      <p:cNvPr id="248" name="Freeform: Shape 247">
                        <a:extLst>
                          <a:ext uri="{FF2B5EF4-FFF2-40B4-BE49-F238E27FC236}">
                            <a16:creationId xmlns:a16="http://schemas.microsoft.com/office/drawing/2014/main" id="{E7705D4C-2623-4704-BFF8-39B4CEB045F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87236" y="-634999"/>
                        <a:ext cx="1179281" cy="509038"/>
                      </a:xfrm>
                      <a:custGeom>
                        <a:avLst/>
                        <a:gdLst>
                          <a:gd name="connsiteX0" fmla="*/ 0 w 1179281"/>
                          <a:gd name="connsiteY0" fmla="*/ 0 h 509038"/>
                          <a:gd name="connsiteX1" fmla="*/ 587672 w 1179281"/>
                          <a:gd name="connsiteY1" fmla="*/ 508980 h 509038"/>
                          <a:gd name="connsiteX2" fmla="*/ 1179282 w 1179281"/>
                          <a:gd name="connsiteY2" fmla="*/ 0 h 509038"/>
                          <a:gd name="connsiteX3" fmla="*/ 0 w 1179281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9281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672" y="508980"/>
                            </a:cubicBezTo>
                            <a:cubicBezTo>
                              <a:pt x="911531" y="513225"/>
                              <a:pt x="1175344" y="285859"/>
                              <a:pt x="1179282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49" name="Freeform: Shape 248">
                        <a:extLst>
                          <a:ext uri="{FF2B5EF4-FFF2-40B4-BE49-F238E27FC236}">
                            <a16:creationId xmlns:a16="http://schemas.microsoft.com/office/drawing/2014/main" id="{49698CD9-9E95-4E1A-AAAE-60A4B7E0642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88220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6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6" y="472186"/>
                            </a:cubicBezTo>
                            <a:cubicBezTo>
                              <a:pt x="902180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50" name="Graphic 19">
                      <a:extLst>
                        <a:ext uri="{FF2B5EF4-FFF2-40B4-BE49-F238E27FC236}">
                          <a16:creationId xmlns:a16="http://schemas.microsoft.com/office/drawing/2014/main" id="{4011513B-1219-45EC-8704-7F57D7B736B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514713" y="-634999"/>
                      <a:ext cx="927773" cy="314677"/>
                      <a:chOff x="6514713" y="-634999"/>
                      <a:chExt cx="927773" cy="314677"/>
                    </a:xfrm>
                  </p:grpSpPr>
                  <p:sp>
                    <p:nvSpPr>
                      <p:cNvPr id="251" name="Freeform: Shape 250">
                        <a:extLst>
                          <a:ext uri="{FF2B5EF4-FFF2-40B4-BE49-F238E27FC236}">
                            <a16:creationId xmlns:a16="http://schemas.microsoft.com/office/drawing/2014/main" id="{63349C52-F17F-430F-BA53-A6155B3032F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514713" y="-634999"/>
                        <a:ext cx="927773" cy="314677"/>
                      </a:xfrm>
                      <a:custGeom>
                        <a:avLst/>
                        <a:gdLst>
                          <a:gd name="connsiteX0" fmla="*/ 0 w 927773"/>
                          <a:gd name="connsiteY0" fmla="*/ 0 h 314677"/>
                          <a:gd name="connsiteX1" fmla="*/ 460688 w 927773"/>
                          <a:gd name="connsiteY1" fmla="*/ 314633 h 314677"/>
                          <a:gd name="connsiteX2" fmla="*/ 927774 w 927773"/>
                          <a:gd name="connsiteY2" fmla="*/ 0 h 314677"/>
                          <a:gd name="connsiteX3" fmla="*/ 0 w 927773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773" h="314677">
                            <a:moveTo>
                              <a:pt x="0" y="0"/>
                            </a:moveTo>
                            <a:cubicBezTo>
                              <a:pt x="56602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617" y="183497"/>
                              <a:pt x="927774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52" name="Freeform: Shape 251">
                        <a:extLst>
                          <a:ext uri="{FF2B5EF4-FFF2-40B4-BE49-F238E27FC236}">
                            <a16:creationId xmlns:a16="http://schemas.microsoft.com/office/drawing/2014/main" id="{62E7229B-2D8C-47C3-8193-06E3B345344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519634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2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6" y="165100"/>
                              <a:pt x="243141" y="284444"/>
                              <a:pt x="457242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  <p:sp>
              <p:nvSpPr>
                <p:cNvPr id="253" name="Freeform: Shape 252">
                  <a:extLst>
                    <a:ext uri="{FF2B5EF4-FFF2-40B4-BE49-F238E27FC236}">
                      <a16:creationId xmlns:a16="http://schemas.microsoft.com/office/drawing/2014/main" id="{C7150CBD-D353-4EE6-B194-312F5783F251}"/>
                    </a:ext>
                  </a:extLst>
                </p:cNvPr>
                <p:cNvSpPr/>
                <p:nvPr/>
              </p:nvSpPr>
              <p:spPr>
                <a:xfrm>
                  <a:off x="1755428" y="-475088"/>
                  <a:ext cx="869526" cy="646449"/>
                </a:xfrm>
                <a:custGeom>
                  <a:avLst/>
                  <a:gdLst>
                    <a:gd name="connsiteX0" fmla="*/ 44620 w 869526"/>
                    <a:gd name="connsiteY0" fmla="*/ 272651 h 646449"/>
                    <a:gd name="connsiteX1" fmla="*/ 869526 w 869526"/>
                    <a:gd name="connsiteY1" fmla="*/ 638229 h 646449"/>
                    <a:gd name="connsiteX2" fmla="*/ 22964 w 869526"/>
                    <a:gd name="connsiteY2" fmla="*/ 0 h 646449"/>
                    <a:gd name="connsiteX3" fmla="*/ 44620 w 869526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526" h="646449">
                      <a:moveTo>
                        <a:pt x="44620" y="272651"/>
                      </a:moveTo>
                      <a:cubicBezTo>
                        <a:pt x="44620" y="272651"/>
                        <a:pt x="244940" y="711345"/>
                        <a:pt x="869526" y="638229"/>
                      </a:cubicBezTo>
                      <a:cubicBezTo>
                        <a:pt x="869526" y="638229"/>
                        <a:pt x="119432" y="636814"/>
                        <a:pt x="22964" y="0"/>
                      </a:cubicBezTo>
                      <a:cubicBezTo>
                        <a:pt x="22964" y="0"/>
                        <a:pt x="-41021" y="107079"/>
                        <a:pt x="44620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4" name="Freeform: Shape 253">
                  <a:extLst>
                    <a:ext uri="{FF2B5EF4-FFF2-40B4-BE49-F238E27FC236}">
                      <a16:creationId xmlns:a16="http://schemas.microsoft.com/office/drawing/2014/main" id="{B926A572-D746-4165-9814-953C615A6586}"/>
                    </a:ext>
                  </a:extLst>
                </p:cNvPr>
                <p:cNvSpPr/>
                <p:nvPr/>
              </p:nvSpPr>
              <p:spPr>
                <a:xfrm>
                  <a:off x="3245772" y="-475088"/>
                  <a:ext cx="869526" cy="646449"/>
                </a:xfrm>
                <a:custGeom>
                  <a:avLst/>
                  <a:gdLst>
                    <a:gd name="connsiteX0" fmla="*/ 44620 w 869526"/>
                    <a:gd name="connsiteY0" fmla="*/ 272651 h 646449"/>
                    <a:gd name="connsiteX1" fmla="*/ 869526 w 869526"/>
                    <a:gd name="connsiteY1" fmla="*/ 638229 h 646449"/>
                    <a:gd name="connsiteX2" fmla="*/ 22964 w 869526"/>
                    <a:gd name="connsiteY2" fmla="*/ 0 h 646449"/>
                    <a:gd name="connsiteX3" fmla="*/ 44620 w 869526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526" h="646449">
                      <a:moveTo>
                        <a:pt x="44620" y="272651"/>
                      </a:moveTo>
                      <a:cubicBezTo>
                        <a:pt x="44620" y="272651"/>
                        <a:pt x="244940" y="711345"/>
                        <a:pt x="869526" y="638229"/>
                      </a:cubicBezTo>
                      <a:cubicBezTo>
                        <a:pt x="869526" y="638229"/>
                        <a:pt x="119432" y="636814"/>
                        <a:pt x="22964" y="0"/>
                      </a:cubicBezTo>
                      <a:cubicBezTo>
                        <a:pt x="22964" y="0"/>
                        <a:pt x="-41021" y="107079"/>
                        <a:pt x="44620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5" name="Freeform: Shape 254">
                  <a:extLst>
                    <a:ext uri="{FF2B5EF4-FFF2-40B4-BE49-F238E27FC236}">
                      <a16:creationId xmlns:a16="http://schemas.microsoft.com/office/drawing/2014/main" id="{0BFAF2B8-32C9-4C31-B197-2EF0DEB738FA}"/>
                    </a:ext>
                  </a:extLst>
                </p:cNvPr>
                <p:cNvSpPr/>
                <p:nvPr/>
              </p:nvSpPr>
              <p:spPr>
                <a:xfrm>
                  <a:off x="4755311" y="-475088"/>
                  <a:ext cx="869526" cy="646449"/>
                </a:xfrm>
                <a:custGeom>
                  <a:avLst/>
                  <a:gdLst>
                    <a:gd name="connsiteX0" fmla="*/ 44620 w 869526"/>
                    <a:gd name="connsiteY0" fmla="*/ 272651 h 646449"/>
                    <a:gd name="connsiteX1" fmla="*/ 869526 w 869526"/>
                    <a:gd name="connsiteY1" fmla="*/ 638229 h 646449"/>
                    <a:gd name="connsiteX2" fmla="*/ 22964 w 869526"/>
                    <a:gd name="connsiteY2" fmla="*/ 0 h 646449"/>
                    <a:gd name="connsiteX3" fmla="*/ 44620 w 869526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526" h="646449">
                      <a:moveTo>
                        <a:pt x="44620" y="272651"/>
                      </a:moveTo>
                      <a:cubicBezTo>
                        <a:pt x="44620" y="272651"/>
                        <a:pt x="244940" y="711345"/>
                        <a:pt x="869526" y="638229"/>
                      </a:cubicBezTo>
                      <a:cubicBezTo>
                        <a:pt x="869526" y="638229"/>
                        <a:pt x="119432" y="636814"/>
                        <a:pt x="22964" y="0"/>
                      </a:cubicBezTo>
                      <a:cubicBezTo>
                        <a:pt x="22964" y="0"/>
                        <a:pt x="-41021" y="107079"/>
                        <a:pt x="44620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6" name="Freeform: Shape 255">
                  <a:extLst>
                    <a:ext uri="{FF2B5EF4-FFF2-40B4-BE49-F238E27FC236}">
                      <a16:creationId xmlns:a16="http://schemas.microsoft.com/office/drawing/2014/main" id="{FEDAAF2A-4329-4249-AA55-2F97F2E38ECC}"/>
                    </a:ext>
                  </a:extLst>
                </p:cNvPr>
                <p:cNvSpPr/>
                <p:nvPr/>
              </p:nvSpPr>
              <p:spPr>
                <a:xfrm>
                  <a:off x="6245513" y="-475088"/>
                  <a:ext cx="869668" cy="646449"/>
                </a:xfrm>
                <a:custGeom>
                  <a:avLst/>
                  <a:gdLst>
                    <a:gd name="connsiteX0" fmla="*/ 44763 w 869668"/>
                    <a:gd name="connsiteY0" fmla="*/ 272651 h 646449"/>
                    <a:gd name="connsiteX1" fmla="*/ 869669 w 869668"/>
                    <a:gd name="connsiteY1" fmla="*/ 638229 h 646449"/>
                    <a:gd name="connsiteX2" fmla="*/ 23106 w 869668"/>
                    <a:gd name="connsiteY2" fmla="*/ 0 h 646449"/>
                    <a:gd name="connsiteX3" fmla="*/ 44763 w 869668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668" h="646449">
                      <a:moveTo>
                        <a:pt x="44763" y="272651"/>
                      </a:moveTo>
                      <a:cubicBezTo>
                        <a:pt x="44763" y="272651"/>
                        <a:pt x="245083" y="711345"/>
                        <a:pt x="869669" y="638229"/>
                      </a:cubicBezTo>
                      <a:cubicBezTo>
                        <a:pt x="869669" y="638229"/>
                        <a:pt x="119575" y="636814"/>
                        <a:pt x="23106" y="0"/>
                      </a:cubicBezTo>
                      <a:cubicBezTo>
                        <a:pt x="22614" y="0"/>
                        <a:pt x="-40878" y="107079"/>
                        <a:pt x="44763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57" name="Graphic 19">
                <a:extLst>
                  <a:ext uri="{FF2B5EF4-FFF2-40B4-BE49-F238E27FC236}">
                    <a16:creationId xmlns:a16="http://schemas.microsoft.com/office/drawing/2014/main" id="{50E6F57C-6F60-4B54-9CFD-A606B1E4B46B}"/>
                  </a:ext>
                </a:extLst>
              </p:cNvPr>
              <p:cNvGrpSpPr/>
              <p:nvPr/>
            </p:nvGrpSpPr>
            <p:grpSpPr>
              <a:xfrm>
                <a:off x="7740260" y="-634999"/>
                <a:ext cx="6051938" cy="854746"/>
                <a:chOff x="7740260" y="-634999"/>
                <a:chExt cx="6051938" cy="854746"/>
              </a:xfrm>
            </p:grpSpPr>
            <p:grpSp>
              <p:nvGrpSpPr>
                <p:cNvPr id="258" name="Graphic 19">
                  <a:extLst>
                    <a:ext uri="{FF2B5EF4-FFF2-40B4-BE49-F238E27FC236}">
                      <a16:creationId xmlns:a16="http://schemas.microsoft.com/office/drawing/2014/main" id="{151995BD-F3AC-4665-9B66-345D922AB70D}"/>
                    </a:ext>
                  </a:extLst>
                </p:cNvPr>
                <p:cNvGrpSpPr/>
                <p:nvPr/>
              </p:nvGrpSpPr>
              <p:grpSpPr>
                <a:xfrm>
                  <a:off x="7740260" y="-634999"/>
                  <a:ext cx="6051938" cy="854746"/>
                  <a:chOff x="7740260" y="-634999"/>
                  <a:chExt cx="6051938" cy="854746"/>
                </a:xfrm>
              </p:grpSpPr>
              <p:grpSp>
                <p:nvGrpSpPr>
                  <p:cNvPr id="259" name="Graphic 19">
                    <a:extLst>
                      <a:ext uri="{FF2B5EF4-FFF2-40B4-BE49-F238E27FC236}">
                        <a16:creationId xmlns:a16="http://schemas.microsoft.com/office/drawing/2014/main" id="{4D7D39D9-AC84-40A8-A772-68B54EF18374}"/>
                      </a:ext>
                    </a:extLst>
                  </p:cNvPr>
                  <p:cNvGrpSpPr/>
                  <p:nvPr/>
                </p:nvGrpSpPr>
                <p:grpSpPr>
                  <a:xfrm>
                    <a:off x="7740260" y="-634999"/>
                    <a:ext cx="1570078" cy="854746"/>
                    <a:chOff x="7740260" y="-634999"/>
                    <a:chExt cx="1570078" cy="854746"/>
                  </a:xfrm>
                </p:grpSpPr>
                <p:sp>
                  <p:nvSpPr>
                    <p:cNvPr id="260" name="Freeform: Shape 259">
                      <a:extLst>
                        <a:ext uri="{FF2B5EF4-FFF2-40B4-BE49-F238E27FC236}">
                          <a16:creationId xmlns:a16="http://schemas.microsoft.com/office/drawing/2014/main" id="{C64E2B82-CA4B-42E2-98B8-0218973918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40260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9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7" y="854746"/>
                            <a:pt x="1570079" y="543887"/>
                            <a:pt x="1570079" y="159911"/>
                          </a:cubicBezTo>
                          <a:cubicBezTo>
                            <a:pt x="1570079" y="104721"/>
                            <a:pt x="1562695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C5E0B4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等线" panose="020F0502020204030204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61" name="Graphic 19">
                      <a:extLst>
                        <a:ext uri="{FF2B5EF4-FFF2-40B4-BE49-F238E27FC236}">
                          <a16:creationId xmlns:a16="http://schemas.microsoft.com/office/drawing/2014/main" id="{B4BCFD8D-30D5-4C51-A9E4-28E37AD2049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830330" y="-634999"/>
                      <a:ext cx="1389937" cy="694908"/>
                      <a:chOff x="7830330" y="-634999"/>
                      <a:chExt cx="1389937" cy="694908"/>
                    </a:xfrm>
                  </p:grpSpPr>
                  <p:sp>
                    <p:nvSpPr>
                      <p:cNvPr id="262" name="Freeform: Shape 261">
                        <a:extLst>
                          <a:ext uri="{FF2B5EF4-FFF2-40B4-BE49-F238E27FC236}">
                            <a16:creationId xmlns:a16="http://schemas.microsoft.com/office/drawing/2014/main" id="{3DA19428-4518-4F19-ADAC-302CADD7FD3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830817" y="-634999"/>
                        <a:ext cx="1389451" cy="694908"/>
                      </a:xfrm>
                      <a:custGeom>
                        <a:avLst/>
                        <a:gdLst>
                          <a:gd name="connsiteX0" fmla="*/ 4927 w 1389451"/>
                          <a:gd name="connsiteY0" fmla="*/ 0 h 694908"/>
                          <a:gd name="connsiteX1" fmla="*/ 5 w 1389451"/>
                          <a:gd name="connsiteY1" fmla="*/ 70757 h 694908"/>
                          <a:gd name="connsiteX2" fmla="*/ 692513 w 1389451"/>
                          <a:gd name="connsiteY2" fmla="*/ 694835 h 694908"/>
                          <a:gd name="connsiteX3" fmla="*/ 1389451 w 1389451"/>
                          <a:gd name="connsiteY3" fmla="*/ 89154 h 694908"/>
                          <a:gd name="connsiteX4" fmla="*/ 1382560 w 1389451"/>
                          <a:gd name="connsiteY4" fmla="*/ 0 h 694908"/>
                          <a:gd name="connsiteX5" fmla="*/ 4927 w 1389451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51" h="694908">
                            <a:moveTo>
                              <a:pt x="4927" y="0"/>
                            </a:moveTo>
                            <a:cubicBezTo>
                              <a:pt x="1974" y="23114"/>
                              <a:pt x="5" y="46700"/>
                              <a:pt x="5" y="70757"/>
                            </a:cubicBezTo>
                            <a:cubicBezTo>
                              <a:pt x="-1471" y="410391"/>
                              <a:pt x="308607" y="689646"/>
                              <a:pt x="692513" y="694835"/>
                            </a:cubicBezTo>
                            <a:cubicBezTo>
                              <a:pt x="1076420" y="700024"/>
                              <a:pt x="1388466" y="428788"/>
                              <a:pt x="1389451" y="89154"/>
                            </a:cubicBezTo>
                            <a:cubicBezTo>
                              <a:pt x="1389451" y="58964"/>
                              <a:pt x="1386990" y="29246"/>
                              <a:pt x="1382560" y="0"/>
                            </a:cubicBezTo>
                            <a:lnTo>
                              <a:pt x="492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63" name="Freeform: Shape 262">
                        <a:extLst>
                          <a:ext uri="{FF2B5EF4-FFF2-40B4-BE49-F238E27FC236}">
                            <a16:creationId xmlns:a16="http://schemas.microsoft.com/office/drawing/2014/main" id="{79E5B416-07EF-46B3-8B7C-BE8FB6E4CC6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830330" y="-634999"/>
                        <a:ext cx="1389445" cy="650965"/>
                      </a:xfrm>
                      <a:custGeom>
                        <a:avLst/>
                        <a:gdLst>
                          <a:gd name="connsiteX0" fmla="*/ 3445 w 1389445"/>
                          <a:gd name="connsiteY0" fmla="*/ 0 h 650965"/>
                          <a:gd name="connsiteX1" fmla="*/ 0 w 1389445"/>
                          <a:gd name="connsiteY1" fmla="*/ 58021 h 650965"/>
                          <a:gd name="connsiteX2" fmla="*/ 694476 w 1389445"/>
                          <a:gd name="connsiteY2" fmla="*/ 650966 h 650965"/>
                          <a:gd name="connsiteX3" fmla="*/ 1389446 w 1389445"/>
                          <a:gd name="connsiteY3" fmla="*/ 58021 h 650965"/>
                          <a:gd name="connsiteX4" fmla="*/ 1386000 w 1389445"/>
                          <a:gd name="connsiteY4" fmla="*/ 0 h 650965"/>
                          <a:gd name="connsiteX5" fmla="*/ 3445 w 1389445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5" h="650965">
                            <a:moveTo>
                              <a:pt x="3445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476" y="650966"/>
                            </a:cubicBezTo>
                            <a:cubicBezTo>
                              <a:pt x="1078383" y="650966"/>
                              <a:pt x="1389446" y="385391"/>
                              <a:pt x="1389446" y="58021"/>
                            </a:cubicBezTo>
                            <a:cubicBezTo>
                              <a:pt x="1389446" y="38681"/>
                              <a:pt x="1388461" y="19340"/>
                              <a:pt x="1386000" y="0"/>
                            </a:cubicBezTo>
                            <a:lnTo>
                              <a:pt x="3445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64" name="Graphic 19">
                      <a:extLst>
                        <a:ext uri="{FF2B5EF4-FFF2-40B4-BE49-F238E27FC236}">
                          <a16:creationId xmlns:a16="http://schemas.microsoft.com/office/drawing/2014/main" id="{ECD7A1AC-97DF-4B6B-B915-4607B707EE2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936151" y="-634999"/>
                      <a:ext cx="1178789" cy="509038"/>
                      <a:chOff x="7936151" y="-634999"/>
                      <a:chExt cx="1178789" cy="509038"/>
                    </a:xfrm>
                  </p:grpSpPr>
                  <p:sp>
                    <p:nvSpPr>
                      <p:cNvPr id="265" name="Freeform: Shape 264">
                        <a:extLst>
                          <a:ext uri="{FF2B5EF4-FFF2-40B4-BE49-F238E27FC236}">
                            <a16:creationId xmlns:a16="http://schemas.microsoft.com/office/drawing/2014/main" id="{9AA7600F-F4E7-4970-A728-0056F92F284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36151" y="-634999"/>
                        <a:ext cx="1178789" cy="509038"/>
                      </a:xfrm>
                      <a:custGeom>
                        <a:avLst/>
                        <a:gdLst>
                          <a:gd name="connsiteX0" fmla="*/ 0 w 1178789"/>
                          <a:gd name="connsiteY0" fmla="*/ 0 h 509038"/>
                          <a:gd name="connsiteX1" fmla="*/ 587179 w 1178789"/>
                          <a:gd name="connsiteY1" fmla="*/ 508980 h 509038"/>
                          <a:gd name="connsiteX2" fmla="*/ 1178789 w 1178789"/>
                          <a:gd name="connsiteY2" fmla="*/ 0 h 509038"/>
                          <a:gd name="connsiteX3" fmla="*/ 0 w 1178789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8789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179" y="508980"/>
                            </a:cubicBezTo>
                            <a:cubicBezTo>
                              <a:pt x="911039" y="513225"/>
                              <a:pt x="1174852" y="285859"/>
                              <a:pt x="1178789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66" name="Freeform: Shape 265">
                        <a:extLst>
                          <a:ext uri="{FF2B5EF4-FFF2-40B4-BE49-F238E27FC236}">
                            <a16:creationId xmlns:a16="http://schemas.microsoft.com/office/drawing/2014/main" id="{F5104E0F-F633-4CCD-A64E-D02037F833B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36642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7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7" y="472186"/>
                            </a:cubicBezTo>
                            <a:cubicBezTo>
                              <a:pt x="902180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67" name="Graphic 19">
                      <a:extLst>
                        <a:ext uri="{FF2B5EF4-FFF2-40B4-BE49-F238E27FC236}">
                          <a16:creationId xmlns:a16="http://schemas.microsoft.com/office/drawing/2014/main" id="{86E8D80C-7E84-44A7-88ED-39F7C06F388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063135" y="-634999"/>
                      <a:ext cx="927281" cy="314677"/>
                      <a:chOff x="8063135" y="-634999"/>
                      <a:chExt cx="927281" cy="314677"/>
                    </a:xfrm>
                  </p:grpSpPr>
                  <p:sp>
                    <p:nvSpPr>
                      <p:cNvPr id="268" name="Freeform: Shape 267">
                        <a:extLst>
                          <a:ext uri="{FF2B5EF4-FFF2-40B4-BE49-F238E27FC236}">
                            <a16:creationId xmlns:a16="http://schemas.microsoft.com/office/drawing/2014/main" id="{BA84485B-0965-4CAD-8740-DB9275E30BB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63135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1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1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125" y="183497"/>
                              <a:pt x="927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69" name="Freeform: Shape 268">
                        <a:extLst>
                          <a:ext uri="{FF2B5EF4-FFF2-40B4-BE49-F238E27FC236}">
                            <a16:creationId xmlns:a16="http://schemas.microsoft.com/office/drawing/2014/main" id="{B051F502-AF77-4279-98AD-041223FBD99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68056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3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6" y="165100"/>
                              <a:pt x="243141" y="284444"/>
                              <a:pt x="457243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270" name="Graphic 19">
                    <a:extLst>
                      <a:ext uri="{FF2B5EF4-FFF2-40B4-BE49-F238E27FC236}">
                        <a16:creationId xmlns:a16="http://schemas.microsoft.com/office/drawing/2014/main" id="{F39C692C-C0AF-4B94-A8E6-25BBCDDDDD81}"/>
                      </a:ext>
                    </a:extLst>
                  </p:cNvPr>
                  <p:cNvGrpSpPr/>
                  <p:nvPr/>
                </p:nvGrpSpPr>
                <p:grpSpPr>
                  <a:xfrm>
                    <a:off x="9234049" y="-634999"/>
                    <a:ext cx="1570078" cy="854746"/>
                    <a:chOff x="9234049" y="-634999"/>
                    <a:chExt cx="1570078" cy="854746"/>
                  </a:xfrm>
                </p:grpSpPr>
                <p:sp>
                  <p:nvSpPr>
                    <p:cNvPr id="271" name="Freeform: Shape 270">
                      <a:extLst>
                        <a:ext uri="{FF2B5EF4-FFF2-40B4-BE49-F238E27FC236}">
                          <a16:creationId xmlns:a16="http://schemas.microsoft.com/office/drawing/2014/main" id="{EFFEE046-5D58-4F78-844E-A378A2A52B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234049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8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6" y="854746"/>
                            <a:pt x="1570078" y="543887"/>
                            <a:pt x="1570078" y="159911"/>
                          </a:cubicBezTo>
                          <a:cubicBezTo>
                            <a:pt x="1570078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C5E0B4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等线" panose="020F0502020204030204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72" name="Graphic 19">
                      <a:extLst>
                        <a:ext uri="{FF2B5EF4-FFF2-40B4-BE49-F238E27FC236}">
                          <a16:creationId xmlns:a16="http://schemas.microsoft.com/office/drawing/2014/main" id="{434A8CE0-F08C-440C-81E1-69B57ABE6A4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324606" y="-634999"/>
                      <a:ext cx="1389943" cy="694908"/>
                      <a:chOff x="9324606" y="-634999"/>
                      <a:chExt cx="1389943" cy="694908"/>
                    </a:xfrm>
                  </p:grpSpPr>
                  <p:sp>
                    <p:nvSpPr>
                      <p:cNvPr id="273" name="Freeform: Shape 272">
                        <a:extLst>
                          <a:ext uri="{FF2B5EF4-FFF2-40B4-BE49-F238E27FC236}">
                            <a16:creationId xmlns:a16="http://schemas.microsoft.com/office/drawing/2014/main" id="{20514691-B221-4532-95B3-0FAECA30BDF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324606" y="-634999"/>
                        <a:ext cx="1389451" cy="694908"/>
                      </a:xfrm>
                      <a:custGeom>
                        <a:avLst/>
                        <a:gdLst>
                          <a:gd name="connsiteX0" fmla="*/ 4927 w 1389451"/>
                          <a:gd name="connsiteY0" fmla="*/ 0 h 694908"/>
                          <a:gd name="connsiteX1" fmla="*/ 5 w 1389451"/>
                          <a:gd name="connsiteY1" fmla="*/ 70757 h 694908"/>
                          <a:gd name="connsiteX2" fmla="*/ 692514 w 1389451"/>
                          <a:gd name="connsiteY2" fmla="*/ 694835 h 694908"/>
                          <a:gd name="connsiteX3" fmla="*/ 1389451 w 1389451"/>
                          <a:gd name="connsiteY3" fmla="*/ 89154 h 694908"/>
                          <a:gd name="connsiteX4" fmla="*/ 1382560 w 1389451"/>
                          <a:gd name="connsiteY4" fmla="*/ 0 h 694908"/>
                          <a:gd name="connsiteX5" fmla="*/ 4927 w 1389451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51" h="694908">
                            <a:moveTo>
                              <a:pt x="4927" y="0"/>
                            </a:moveTo>
                            <a:cubicBezTo>
                              <a:pt x="1974" y="23114"/>
                              <a:pt x="5" y="46700"/>
                              <a:pt x="5" y="70757"/>
                            </a:cubicBezTo>
                            <a:cubicBezTo>
                              <a:pt x="-1471" y="410391"/>
                              <a:pt x="308607" y="689646"/>
                              <a:pt x="692514" y="694835"/>
                            </a:cubicBezTo>
                            <a:cubicBezTo>
                              <a:pt x="1076420" y="700024"/>
                              <a:pt x="1388467" y="428788"/>
                              <a:pt x="1389451" y="89154"/>
                            </a:cubicBezTo>
                            <a:cubicBezTo>
                              <a:pt x="1389451" y="58964"/>
                              <a:pt x="1386990" y="29246"/>
                              <a:pt x="1382560" y="0"/>
                            </a:cubicBezTo>
                            <a:lnTo>
                              <a:pt x="492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74" name="Freeform: Shape 273">
                        <a:extLst>
                          <a:ext uri="{FF2B5EF4-FFF2-40B4-BE49-F238E27FC236}">
                            <a16:creationId xmlns:a16="http://schemas.microsoft.com/office/drawing/2014/main" id="{2B082BE4-73A3-4479-ADC0-0E4CF956A0C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324611" y="-634999"/>
                        <a:ext cx="1389938" cy="650965"/>
                      </a:xfrm>
                      <a:custGeom>
                        <a:avLst/>
                        <a:gdLst>
                          <a:gd name="connsiteX0" fmla="*/ 3446 w 1389938"/>
                          <a:gd name="connsiteY0" fmla="*/ 0 h 650965"/>
                          <a:gd name="connsiteX1" fmla="*/ 0 w 1389938"/>
                          <a:gd name="connsiteY1" fmla="*/ 58021 h 650965"/>
                          <a:gd name="connsiteX2" fmla="*/ 694969 w 1389938"/>
                          <a:gd name="connsiteY2" fmla="*/ 650966 h 650965"/>
                          <a:gd name="connsiteX3" fmla="*/ 1389938 w 1389938"/>
                          <a:gd name="connsiteY3" fmla="*/ 58021 h 650965"/>
                          <a:gd name="connsiteX4" fmla="*/ 1386492 w 1389938"/>
                          <a:gd name="connsiteY4" fmla="*/ 0 h 650965"/>
                          <a:gd name="connsiteX5" fmla="*/ 3446 w 1389938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938" h="650965">
                            <a:moveTo>
                              <a:pt x="3446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969" y="650966"/>
                            </a:cubicBezTo>
                            <a:cubicBezTo>
                              <a:pt x="1078383" y="650966"/>
                              <a:pt x="1389938" y="385391"/>
                              <a:pt x="1389938" y="58021"/>
                            </a:cubicBezTo>
                            <a:cubicBezTo>
                              <a:pt x="1389938" y="38681"/>
                              <a:pt x="1388954" y="19340"/>
                              <a:pt x="1386492" y="0"/>
                            </a:cubicBezTo>
                            <a:lnTo>
                              <a:pt x="3446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75" name="Graphic 19">
                      <a:extLst>
                        <a:ext uri="{FF2B5EF4-FFF2-40B4-BE49-F238E27FC236}">
                          <a16:creationId xmlns:a16="http://schemas.microsoft.com/office/drawing/2014/main" id="{82A832CD-CA04-499B-965A-18669616B9D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429939" y="-634999"/>
                      <a:ext cx="1178789" cy="509038"/>
                      <a:chOff x="9429939" y="-634999"/>
                      <a:chExt cx="1178789" cy="509038"/>
                    </a:xfrm>
                  </p:grpSpPr>
                  <p:sp>
                    <p:nvSpPr>
                      <p:cNvPr id="276" name="Freeform: Shape 275">
                        <a:extLst>
                          <a:ext uri="{FF2B5EF4-FFF2-40B4-BE49-F238E27FC236}">
                            <a16:creationId xmlns:a16="http://schemas.microsoft.com/office/drawing/2014/main" id="{717B84FA-B102-4ED5-9D07-7B8F255ADB7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29939" y="-634999"/>
                        <a:ext cx="1178789" cy="509038"/>
                      </a:xfrm>
                      <a:custGeom>
                        <a:avLst/>
                        <a:gdLst>
                          <a:gd name="connsiteX0" fmla="*/ 0 w 1178789"/>
                          <a:gd name="connsiteY0" fmla="*/ 0 h 509038"/>
                          <a:gd name="connsiteX1" fmla="*/ 587180 w 1178789"/>
                          <a:gd name="connsiteY1" fmla="*/ 508980 h 509038"/>
                          <a:gd name="connsiteX2" fmla="*/ 1178789 w 1178789"/>
                          <a:gd name="connsiteY2" fmla="*/ 0 h 509038"/>
                          <a:gd name="connsiteX3" fmla="*/ 0 w 1178789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8789" h="509038">
                            <a:moveTo>
                              <a:pt x="0" y="0"/>
                            </a:moveTo>
                            <a:cubicBezTo>
                              <a:pt x="11321" y="278783"/>
                              <a:pt x="269719" y="504734"/>
                              <a:pt x="587180" y="508980"/>
                            </a:cubicBezTo>
                            <a:cubicBezTo>
                              <a:pt x="911040" y="513225"/>
                              <a:pt x="1174852" y="285859"/>
                              <a:pt x="1178789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77" name="Freeform: Shape 276">
                        <a:extLst>
                          <a:ext uri="{FF2B5EF4-FFF2-40B4-BE49-F238E27FC236}">
                            <a16:creationId xmlns:a16="http://schemas.microsoft.com/office/drawing/2014/main" id="{DA600DBF-F8C6-4B7A-8CEE-856548288FE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30432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6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6" y="472186"/>
                            </a:cubicBezTo>
                            <a:cubicBezTo>
                              <a:pt x="902180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78" name="Graphic 19">
                      <a:extLst>
                        <a:ext uri="{FF2B5EF4-FFF2-40B4-BE49-F238E27FC236}">
                          <a16:creationId xmlns:a16="http://schemas.microsoft.com/office/drawing/2014/main" id="{7473BA95-C199-4AB5-81DA-2D9D1EDC9C5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556924" y="-634999"/>
                      <a:ext cx="927281" cy="314677"/>
                      <a:chOff x="9556924" y="-634999"/>
                      <a:chExt cx="927281" cy="314677"/>
                    </a:xfrm>
                  </p:grpSpPr>
                  <p:sp>
                    <p:nvSpPr>
                      <p:cNvPr id="279" name="Freeform: Shape 278">
                        <a:extLst>
                          <a:ext uri="{FF2B5EF4-FFF2-40B4-BE49-F238E27FC236}">
                            <a16:creationId xmlns:a16="http://schemas.microsoft.com/office/drawing/2014/main" id="{0CCFE68E-14AC-4BE0-87C2-B42FC8B710F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556924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1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2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618" y="183497"/>
                              <a:pt x="927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80" name="Freeform: Shape 279">
                        <a:extLst>
                          <a:ext uri="{FF2B5EF4-FFF2-40B4-BE49-F238E27FC236}">
                            <a16:creationId xmlns:a16="http://schemas.microsoft.com/office/drawing/2014/main" id="{F5C22AFB-B07E-441B-BC00-C282D018ADB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561846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2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5" y="165100"/>
                              <a:pt x="243141" y="284444"/>
                              <a:pt x="457242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281" name="Graphic 19">
                    <a:extLst>
                      <a:ext uri="{FF2B5EF4-FFF2-40B4-BE49-F238E27FC236}">
                        <a16:creationId xmlns:a16="http://schemas.microsoft.com/office/drawing/2014/main" id="{1020B8F3-65A5-4770-9A37-70945FC85233}"/>
                      </a:ext>
                    </a:extLst>
                  </p:cNvPr>
                  <p:cNvGrpSpPr/>
                  <p:nvPr/>
                </p:nvGrpSpPr>
                <p:grpSpPr>
                  <a:xfrm>
                    <a:off x="10727839" y="-634999"/>
                    <a:ext cx="1570078" cy="854746"/>
                    <a:chOff x="10727839" y="-634999"/>
                    <a:chExt cx="1570078" cy="854746"/>
                  </a:xfrm>
                </p:grpSpPr>
                <p:sp>
                  <p:nvSpPr>
                    <p:cNvPr id="282" name="Freeform: Shape 281">
                      <a:extLst>
                        <a:ext uri="{FF2B5EF4-FFF2-40B4-BE49-F238E27FC236}">
                          <a16:creationId xmlns:a16="http://schemas.microsoft.com/office/drawing/2014/main" id="{EC77B135-99F3-477C-A1AA-A9724D49BC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727839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8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6" y="854746"/>
                            <a:pt x="1570078" y="543887"/>
                            <a:pt x="1570078" y="159911"/>
                          </a:cubicBezTo>
                          <a:cubicBezTo>
                            <a:pt x="1570078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C5E0B4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等线" panose="020F0502020204030204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83" name="Graphic 19">
                      <a:extLst>
                        <a:ext uri="{FF2B5EF4-FFF2-40B4-BE49-F238E27FC236}">
                          <a16:creationId xmlns:a16="http://schemas.microsoft.com/office/drawing/2014/main" id="{B120726D-8EF1-4DA3-B0C6-CA7B8A1F08A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818399" y="-634999"/>
                      <a:ext cx="1389447" cy="694908"/>
                      <a:chOff x="10818399" y="-634999"/>
                      <a:chExt cx="1389447" cy="694908"/>
                    </a:xfrm>
                  </p:grpSpPr>
                  <p:sp>
                    <p:nvSpPr>
                      <p:cNvPr id="284" name="Freeform: Shape 283">
                        <a:extLst>
                          <a:ext uri="{FF2B5EF4-FFF2-40B4-BE49-F238E27FC236}">
                            <a16:creationId xmlns:a16="http://schemas.microsoft.com/office/drawing/2014/main" id="{E9BE0059-5A84-46B3-8094-68AB293CECD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818399" y="-634999"/>
                        <a:ext cx="1389447" cy="694908"/>
                      </a:xfrm>
                      <a:custGeom>
                        <a:avLst/>
                        <a:gdLst>
                          <a:gd name="connsiteX0" fmla="*/ 4924 w 1389447"/>
                          <a:gd name="connsiteY0" fmla="*/ 0 h 694908"/>
                          <a:gd name="connsiteX1" fmla="*/ 2 w 1389447"/>
                          <a:gd name="connsiteY1" fmla="*/ 70757 h 694908"/>
                          <a:gd name="connsiteX2" fmla="*/ 692510 w 1389447"/>
                          <a:gd name="connsiteY2" fmla="*/ 694835 h 694908"/>
                          <a:gd name="connsiteX3" fmla="*/ 1389448 w 1389447"/>
                          <a:gd name="connsiteY3" fmla="*/ 89154 h 694908"/>
                          <a:gd name="connsiteX4" fmla="*/ 1382557 w 1389447"/>
                          <a:gd name="connsiteY4" fmla="*/ 0 h 694908"/>
                          <a:gd name="connsiteX5" fmla="*/ 4924 w 1389447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7" h="694908">
                            <a:moveTo>
                              <a:pt x="4924" y="0"/>
                            </a:moveTo>
                            <a:cubicBezTo>
                              <a:pt x="1971" y="23114"/>
                              <a:pt x="2" y="46700"/>
                              <a:pt x="2" y="70757"/>
                            </a:cubicBezTo>
                            <a:cubicBezTo>
                              <a:pt x="-982" y="410391"/>
                              <a:pt x="308604" y="689646"/>
                              <a:pt x="692510" y="694835"/>
                            </a:cubicBezTo>
                            <a:cubicBezTo>
                              <a:pt x="1076416" y="700024"/>
                              <a:pt x="1388463" y="428788"/>
                              <a:pt x="1389448" y="89154"/>
                            </a:cubicBezTo>
                            <a:cubicBezTo>
                              <a:pt x="1389448" y="58964"/>
                              <a:pt x="1386987" y="29246"/>
                              <a:pt x="1382557" y="0"/>
                            </a:cubicBezTo>
                            <a:lnTo>
                              <a:pt x="4924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85" name="Freeform: Shape 284">
                        <a:extLst>
                          <a:ext uri="{FF2B5EF4-FFF2-40B4-BE49-F238E27FC236}">
                            <a16:creationId xmlns:a16="http://schemas.microsoft.com/office/drawing/2014/main" id="{C3D01C5F-1AA9-46B3-84E7-25D0F13FD21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818401" y="-634999"/>
                        <a:ext cx="1389445" cy="650965"/>
                      </a:xfrm>
                      <a:custGeom>
                        <a:avLst/>
                        <a:gdLst>
                          <a:gd name="connsiteX0" fmla="*/ 3445 w 1389445"/>
                          <a:gd name="connsiteY0" fmla="*/ 0 h 650965"/>
                          <a:gd name="connsiteX1" fmla="*/ 0 w 1389445"/>
                          <a:gd name="connsiteY1" fmla="*/ 58021 h 650965"/>
                          <a:gd name="connsiteX2" fmla="*/ 694969 w 1389445"/>
                          <a:gd name="connsiteY2" fmla="*/ 650966 h 650965"/>
                          <a:gd name="connsiteX3" fmla="*/ 1389445 w 1389445"/>
                          <a:gd name="connsiteY3" fmla="*/ 58021 h 650965"/>
                          <a:gd name="connsiteX4" fmla="*/ 1386001 w 1389445"/>
                          <a:gd name="connsiteY4" fmla="*/ 0 h 650965"/>
                          <a:gd name="connsiteX5" fmla="*/ 3445 w 1389445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5" h="650965">
                            <a:moveTo>
                              <a:pt x="3445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2" y="650966"/>
                              <a:pt x="694969" y="650966"/>
                            </a:cubicBezTo>
                            <a:cubicBezTo>
                              <a:pt x="1078875" y="650966"/>
                              <a:pt x="1389445" y="385391"/>
                              <a:pt x="1389445" y="58021"/>
                            </a:cubicBezTo>
                            <a:cubicBezTo>
                              <a:pt x="1389445" y="38681"/>
                              <a:pt x="1388461" y="19340"/>
                              <a:pt x="1386001" y="0"/>
                            </a:cubicBezTo>
                            <a:lnTo>
                              <a:pt x="3445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86" name="Graphic 19">
                      <a:extLst>
                        <a:ext uri="{FF2B5EF4-FFF2-40B4-BE49-F238E27FC236}">
                          <a16:creationId xmlns:a16="http://schemas.microsoft.com/office/drawing/2014/main" id="{DE0B1105-6F46-48A9-A95A-81FE11AF5FF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923729" y="-634999"/>
                      <a:ext cx="1179281" cy="509038"/>
                      <a:chOff x="10923729" y="-634999"/>
                      <a:chExt cx="1179281" cy="509038"/>
                    </a:xfrm>
                  </p:grpSpPr>
                  <p:sp>
                    <p:nvSpPr>
                      <p:cNvPr id="287" name="Freeform: Shape 286">
                        <a:extLst>
                          <a:ext uri="{FF2B5EF4-FFF2-40B4-BE49-F238E27FC236}">
                            <a16:creationId xmlns:a16="http://schemas.microsoft.com/office/drawing/2014/main" id="{D00D9236-F4C7-4B41-986A-C057D27DE71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923729" y="-634999"/>
                        <a:ext cx="1179281" cy="509038"/>
                      </a:xfrm>
                      <a:custGeom>
                        <a:avLst/>
                        <a:gdLst>
                          <a:gd name="connsiteX0" fmla="*/ 0 w 1179281"/>
                          <a:gd name="connsiteY0" fmla="*/ 0 h 509038"/>
                          <a:gd name="connsiteX1" fmla="*/ 587672 w 1179281"/>
                          <a:gd name="connsiteY1" fmla="*/ 508980 h 509038"/>
                          <a:gd name="connsiteX2" fmla="*/ 1179281 w 1179281"/>
                          <a:gd name="connsiteY2" fmla="*/ 0 h 509038"/>
                          <a:gd name="connsiteX3" fmla="*/ 0 w 1179281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9281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672" y="508980"/>
                            </a:cubicBezTo>
                            <a:cubicBezTo>
                              <a:pt x="911532" y="513225"/>
                              <a:pt x="1175344" y="285859"/>
                              <a:pt x="1179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88" name="Freeform: Shape 287">
                        <a:extLst>
                          <a:ext uri="{FF2B5EF4-FFF2-40B4-BE49-F238E27FC236}">
                            <a16:creationId xmlns:a16="http://schemas.microsoft.com/office/drawing/2014/main" id="{02C96090-1CCB-4B17-BAA0-6F86A22D3A8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924714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6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6" y="472186"/>
                            </a:cubicBezTo>
                            <a:cubicBezTo>
                              <a:pt x="902179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89" name="Graphic 19">
                      <a:extLst>
                        <a:ext uri="{FF2B5EF4-FFF2-40B4-BE49-F238E27FC236}">
                          <a16:creationId xmlns:a16="http://schemas.microsoft.com/office/drawing/2014/main" id="{D3E34A20-E8A8-4EBB-AB52-537CF667079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1051206" y="-634999"/>
                      <a:ext cx="927281" cy="314677"/>
                      <a:chOff x="11051206" y="-634999"/>
                      <a:chExt cx="927281" cy="314677"/>
                    </a:xfrm>
                  </p:grpSpPr>
                  <p:sp>
                    <p:nvSpPr>
                      <p:cNvPr id="290" name="Freeform: Shape 289">
                        <a:extLst>
                          <a:ext uri="{FF2B5EF4-FFF2-40B4-BE49-F238E27FC236}">
                            <a16:creationId xmlns:a16="http://schemas.microsoft.com/office/drawing/2014/main" id="{1E4FEF63-5DA3-4BBD-930C-6B472D6FEA9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051206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1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2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125" y="183497"/>
                              <a:pt x="927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91" name="Freeform: Shape 290">
                        <a:extLst>
                          <a:ext uri="{FF2B5EF4-FFF2-40B4-BE49-F238E27FC236}">
                            <a16:creationId xmlns:a16="http://schemas.microsoft.com/office/drawing/2014/main" id="{C3ABAF1B-F307-4779-8F87-EA9A0799334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056128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2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5" y="165100"/>
                              <a:pt x="243141" y="284444"/>
                              <a:pt x="457242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292" name="Graphic 19">
                    <a:extLst>
                      <a:ext uri="{FF2B5EF4-FFF2-40B4-BE49-F238E27FC236}">
                        <a16:creationId xmlns:a16="http://schemas.microsoft.com/office/drawing/2014/main" id="{1C7B12EC-3ACD-4BBC-93C9-82AB5B4B8141}"/>
                      </a:ext>
                    </a:extLst>
                  </p:cNvPr>
                  <p:cNvGrpSpPr/>
                  <p:nvPr/>
                </p:nvGrpSpPr>
                <p:grpSpPr>
                  <a:xfrm>
                    <a:off x="12222120" y="-634999"/>
                    <a:ext cx="1570078" cy="854746"/>
                    <a:chOff x="12222120" y="-634999"/>
                    <a:chExt cx="1570078" cy="854746"/>
                  </a:xfrm>
                </p:grpSpPr>
                <p:sp>
                  <p:nvSpPr>
                    <p:cNvPr id="293" name="Freeform: Shape 292">
                      <a:extLst>
                        <a:ext uri="{FF2B5EF4-FFF2-40B4-BE49-F238E27FC236}">
                          <a16:creationId xmlns:a16="http://schemas.microsoft.com/office/drawing/2014/main" id="{F2AA986F-031B-45FA-9D55-2ACFDE17EB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222120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8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6" y="854746"/>
                            <a:pt x="1570078" y="543887"/>
                            <a:pt x="1570078" y="159911"/>
                          </a:cubicBezTo>
                          <a:cubicBezTo>
                            <a:pt x="1570078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C5E0B4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等线" panose="020F0502020204030204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94" name="Graphic 19">
                      <a:extLst>
                        <a:ext uri="{FF2B5EF4-FFF2-40B4-BE49-F238E27FC236}">
                          <a16:creationId xmlns:a16="http://schemas.microsoft.com/office/drawing/2014/main" id="{86362988-9518-437A-A46A-A5FBE90E832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12190" y="-634999"/>
                      <a:ext cx="1389938" cy="694908"/>
                      <a:chOff x="12312190" y="-634999"/>
                      <a:chExt cx="1389938" cy="694908"/>
                    </a:xfrm>
                  </p:grpSpPr>
                  <p:sp>
                    <p:nvSpPr>
                      <p:cNvPr id="295" name="Freeform: Shape 294">
                        <a:extLst>
                          <a:ext uri="{FF2B5EF4-FFF2-40B4-BE49-F238E27FC236}">
                            <a16:creationId xmlns:a16="http://schemas.microsoft.com/office/drawing/2014/main" id="{55779369-EB0D-4C62-9860-B1245DACEFB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312677" y="-634999"/>
                        <a:ext cx="1389450" cy="694908"/>
                      </a:xfrm>
                      <a:custGeom>
                        <a:avLst/>
                        <a:gdLst>
                          <a:gd name="connsiteX0" fmla="*/ 4927 w 1389450"/>
                          <a:gd name="connsiteY0" fmla="*/ 0 h 694908"/>
                          <a:gd name="connsiteX1" fmla="*/ 5 w 1389450"/>
                          <a:gd name="connsiteY1" fmla="*/ 70757 h 694908"/>
                          <a:gd name="connsiteX2" fmla="*/ 692513 w 1389450"/>
                          <a:gd name="connsiteY2" fmla="*/ 694835 h 694908"/>
                          <a:gd name="connsiteX3" fmla="*/ 1389451 w 1389450"/>
                          <a:gd name="connsiteY3" fmla="*/ 89154 h 694908"/>
                          <a:gd name="connsiteX4" fmla="*/ 1382560 w 1389450"/>
                          <a:gd name="connsiteY4" fmla="*/ 0 h 694908"/>
                          <a:gd name="connsiteX5" fmla="*/ 4927 w 1389450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50" h="694908">
                            <a:moveTo>
                              <a:pt x="4927" y="0"/>
                            </a:moveTo>
                            <a:cubicBezTo>
                              <a:pt x="1974" y="23114"/>
                              <a:pt x="5" y="46700"/>
                              <a:pt x="5" y="70757"/>
                            </a:cubicBezTo>
                            <a:cubicBezTo>
                              <a:pt x="-1471" y="410391"/>
                              <a:pt x="308607" y="689646"/>
                              <a:pt x="692513" y="694835"/>
                            </a:cubicBezTo>
                            <a:cubicBezTo>
                              <a:pt x="1076419" y="700024"/>
                              <a:pt x="1388466" y="428788"/>
                              <a:pt x="1389451" y="89154"/>
                            </a:cubicBezTo>
                            <a:cubicBezTo>
                              <a:pt x="1389451" y="58964"/>
                              <a:pt x="1386990" y="29246"/>
                              <a:pt x="1382560" y="0"/>
                            </a:cubicBezTo>
                            <a:lnTo>
                              <a:pt x="492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96" name="Freeform: Shape 295">
                        <a:extLst>
                          <a:ext uri="{FF2B5EF4-FFF2-40B4-BE49-F238E27FC236}">
                            <a16:creationId xmlns:a16="http://schemas.microsoft.com/office/drawing/2014/main" id="{DA813A86-C0A4-42FF-A58E-AD6749C276A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312190" y="-634999"/>
                        <a:ext cx="1389446" cy="650965"/>
                      </a:xfrm>
                      <a:custGeom>
                        <a:avLst/>
                        <a:gdLst>
                          <a:gd name="connsiteX0" fmla="*/ 3446 w 1389446"/>
                          <a:gd name="connsiteY0" fmla="*/ 0 h 650965"/>
                          <a:gd name="connsiteX1" fmla="*/ 0 w 1389446"/>
                          <a:gd name="connsiteY1" fmla="*/ 58021 h 650965"/>
                          <a:gd name="connsiteX2" fmla="*/ 694477 w 1389446"/>
                          <a:gd name="connsiteY2" fmla="*/ 650966 h 650965"/>
                          <a:gd name="connsiteX3" fmla="*/ 1389446 w 1389446"/>
                          <a:gd name="connsiteY3" fmla="*/ 58021 h 650965"/>
                          <a:gd name="connsiteX4" fmla="*/ 1386001 w 1389446"/>
                          <a:gd name="connsiteY4" fmla="*/ 0 h 650965"/>
                          <a:gd name="connsiteX5" fmla="*/ 3446 w 1389446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6" h="650965">
                            <a:moveTo>
                              <a:pt x="3446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477" y="650966"/>
                            </a:cubicBezTo>
                            <a:cubicBezTo>
                              <a:pt x="1078383" y="650966"/>
                              <a:pt x="1389446" y="385391"/>
                              <a:pt x="1389446" y="58021"/>
                            </a:cubicBezTo>
                            <a:cubicBezTo>
                              <a:pt x="1389446" y="38681"/>
                              <a:pt x="1388462" y="19340"/>
                              <a:pt x="1386001" y="0"/>
                            </a:cubicBezTo>
                            <a:lnTo>
                              <a:pt x="3446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97" name="Graphic 19">
                      <a:extLst>
                        <a:ext uri="{FF2B5EF4-FFF2-40B4-BE49-F238E27FC236}">
                          <a16:creationId xmlns:a16="http://schemas.microsoft.com/office/drawing/2014/main" id="{55E29C97-3F20-4BA2-8CB2-5CD0D51C358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418011" y="-634999"/>
                      <a:ext cx="1179281" cy="509038"/>
                      <a:chOff x="12418011" y="-634999"/>
                      <a:chExt cx="1179281" cy="509038"/>
                    </a:xfrm>
                  </p:grpSpPr>
                  <p:sp>
                    <p:nvSpPr>
                      <p:cNvPr id="298" name="Freeform: Shape 297">
                        <a:extLst>
                          <a:ext uri="{FF2B5EF4-FFF2-40B4-BE49-F238E27FC236}">
                            <a16:creationId xmlns:a16="http://schemas.microsoft.com/office/drawing/2014/main" id="{5FF89B91-0E8D-4FC7-9114-B946D901012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418011" y="-634999"/>
                        <a:ext cx="1179281" cy="509038"/>
                      </a:xfrm>
                      <a:custGeom>
                        <a:avLst/>
                        <a:gdLst>
                          <a:gd name="connsiteX0" fmla="*/ 0 w 1179281"/>
                          <a:gd name="connsiteY0" fmla="*/ 0 h 509038"/>
                          <a:gd name="connsiteX1" fmla="*/ 587672 w 1179281"/>
                          <a:gd name="connsiteY1" fmla="*/ 508980 h 509038"/>
                          <a:gd name="connsiteX2" fmla="*/ 1179281 w 1179281"/>
                          <a:gd name="connsiteY2" fmla="*/ 0 h 509038"/>
                          <a:gd name="connsiteX3" fmla="*/ 0 w 1179281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9281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672" y="508980"/>
                            </a:cubicBezTo>
                            <a:cubicBezTo>
                              <a:pt x="911532" y="513225"/>
                              <a:pt x="1175344" y="285859"/>
                              <a:pt x="1179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99" name="Freeform: Shape 298">
                        <a:extLst>
                          <a:ext uri="{FF2B5EF4-FFF2-40B4-BE49-F238E27FC236}">
                            <a16:creationId xmlns:a16="http://schemas.microsoft.com/office/drawing/2014/main" id="{76623D8F-2E46-4284-AE3B-8E7616068C7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418503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7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7" y="472186"/>
                            </a:cubicBezTo>
                            <a:cubicBezTo>
                              <a:pt x="902180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300" name="Graphic 19">
                      <a:extLst>
                        <a:ext uri="{FF2B5EF4-FFF2-40B4-BE49-F238E27FC236}">
                          <a16:creationId xmlns:a16="http://schemas.microsoft.com/office/drawing/2014/main" id="{6DE3C476-9BF4-4F43-8C4D-4E65C7CB799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544995" y="-634999"/>
                      <a:ext cx="927281" cy="314677"/>
                      <a:chOff x="12544995" y="-634999"/>
                      <a:chExt cx="927281" cy="314677"/>
                    </a:xfrm>
                  </p:grpSpPr>
                  <p:sp>
                    <p:nvSpPr>
                      <p:cNvPr id="301" name="Freeform: Shape 300">
                        <a:extLst>
                          <a:ext uri="{FF2B5EF4-FFF2-40B4-BE49-F238E27FC236}">
                            <a16:creationId xmlns:a16="http://schemas.microsoft.com/office/drawing/2014/main" id="{A298ADE5-7673-4BDD-8A16-16DDBE94AB4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544995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1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1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125" y="183497"/>
                              <a:pt x="927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302" name="Freeform: Shape 301">
                        <a:extLst>
                          <a:ext uri="{FF2B5EF4-FFF2-40B4-BE49-F238E27FC236}">
                            <a16:creationId xmlns:a16="http://schemas.microsoft.com/office/drawing/2014/main" id="{2DB10760-2212-475A-B05F-AAE5739DE50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549917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3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6" y="165100"/>
                              <a:pt x="243141" y="284444"/>
                              <a:pt x="457243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  <p:sp>
              <p:nvSpPr>
                <p:cNvPr id="303" name="Freeform: Shape 302">
                  <a:extLst>
                    <a:ext uri="{FF2B5EF4-FFF2-40B4-BE49-F238E27FC236}">
                      <a16:creationId xmlns:a16="http://schemas.microsoft.com/office/drawing/2014/main" id="{CF4EABAB-447D-4FBD-A9D9-8ADBB7DE22DF}"/>
                    </a:ext>
                  </a:extLst>
                </p:cNvPr>
                <p:cNvSpPr/>
                <p:nvPr/>
              </p:nvSpPr>
              <p:spPr>
                <a:xfrm>
                  <a:off x="7786060" y="-475088"/>
                  <a:ext cx="869668" cy="646449"/>
                </a:xfrm>
                <a:custGeom>
                  <a:avLst/>
                  <a:gdLst>
                    <a:gd name="connsiteX0" fmla="*/ 44762 w 869668"/>
                    <a:gd name="connsiteY0" fmla="*/ 272651 h 646449"/>
                    <a:gd name="connsiteX1" fmla="*/ 869669 w 869668"/>
                    <a:gd name="connsiteY1" fmla="*/ 638229 h 646449"/>
                    <a:gd name="connsiteX2" fmla="*/ 23106 w 869668"/>
                    <a:gd name="connsiteY2" fmla="*/ 0 h 646449"/>
                    <a:gd name="connsiteX3" fmla="*/ 44762 w 869668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668" h="646449">
                      <a:moveTo>
                        <a:pt x="44762" y="272651"/>
                      </a:moveTo>
                      <a:cubicBezTo>
                        <a:pt x="44762" y="272651"/>
                        <a:pt x="245083" y="711345"/>
                        <a:pt x="869669" y="638229"/>
                      </a:cubicBezTo>
                      <a:cubicBezTo>
                        <a:pt x="869669" y="638229"/>
                        <a:pt x="119575" y="636814"/>
                        <a:pt x="23106" y="0"/>
                      </a:cubicBezTo>
                      <a:cubicBezTo>
                        <a:pt x="22614" y="0"/>
                        <a:pt x="-40878" y="107079"/>
                        <a:pt x="44762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4" name="Freeform: Shape 303">
                  <a:extLst>
                    <a:ext uri="{FF2B5EF4-FFF2-40B4-BE49-F238E27FC236}">
                      <a16:creationId xmlns:a16="http://schemas.microsoft.com/office/drawing/2014/main" id="{0DFA2AE9-87B8-42B2-889C-7C7530D707C9}"/>
                    </a:ext>
                  </a:extLst>
                </p:cNvPr>
                <p:cNvSpPr/>
                <p:nvPr/>
              </p:nvSpPr>
              <p:spPr>
                <a:xfrm>
                  <a:off x="9276404" y="-475088"/>
                  <a:ext cx="869668" cy="646449"/>
                </a:xfrm>
                <a:custGeom>
                  <a:avLst/>
                  <a:gdLst>
                    <a:gd name="connsiteX0" fmla="*/ 44762 w 869668"/>
                    <a:gd name="connsiteY0" fmla="*/ 272651 h 646449"/>
                    <a:gd name="connsiteX1" fmla="*/ 869669 w 869668"/>
                    <a:gd name="connsiteY1" fmla="*/ 638229 h 646449"/>
                    <a:gd name="connsiteX2" fmla="*/ 23106 w 869668"/>
                    <a:gd name="connsiteY2" fmla="*/ 0 h 646449"/>
                    <a:gd name="connsiteX3" fmla="*/ 44762 w 869668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668" h="646449">
                      <a:moveTo>
                        <a:pt x="44762" y="272651"/>
                      </a:moveTo>
                      <a:cubicBezTo>
                        <a:pt x="44762" y="272651"/>
                        <a:pt x="245082" y="711345"/>
                        <a:pt x="869669" y="638229"/>
                      </a:cubicBezTo>
                      <a:cubicBezTo>
                        <a:pt x="869669" y="638229"/>
                        <a:pt x="119574" y="636814"/>
                        <a:pt x="23106" y="0"/>
                      </a:cubicBezTo>
                      <a:cubicBezTo>
                        <a:pt x="22614" y="0"/>
                        <a:pt x="-40878" y="107079"/>
                        <a:pt x="44762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5" name="Freeform: Shape 304">
                  <a:extLst>
                    <a:ext uri="{FF2B5EF4-FFF2-40B4-BE49-F238E27FC236}">
                      <a16:creationId xmlns:a16="http://schemas.microsoft.com/office/drawing/2014/main" id="{3C3F3E5E-1C84-4502-AB87-49FBC276AB34}"/>
                    </a:ext>
                  </a:extLst>
                </p:cNvPr>
                <p:cNvSpPr/>
                <p:nvPr/>
              </p:nvSpPr>
              <p:spPr>
                <a:xfrm>
                  <a:off x="10785594" y="-475088"/>
                  <a:ext cx="869526" cy="646449"/>
                </a:xfrm>
                <a:custGeom>
                  <a:avLst/>
                  <a:gdLst>
                    <a:gd name="connsiteX0" fmla="*/ 44619 w 869526"/>
                    <a:gd name="connsiteY0" fmla="*/ 272651 h 646449"/>
                    <a:gd name="connsiteX1" fmla="*/ 869526 w 869526"/>
                    <a:gd name="connsiteY1" fmla="*/ 638229 h 646449"/>
                    <a:gd name="connsiteX2" fmla="*/ 22964 w 869526"/>
                    <a:gd name="connsiteY2" fmla="*/ 0 h 646449"/>
                    <a:gd name="connsiteX3" fmla="*/ 44619 w 869526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526" h="646449">
                      <a:moveTo>
                        <a:pt x="44619" y="272651"/>
                      </a:moveTo>
                      <a:cubicBezTo>
                        <a:pt x="44619" y="272651"/>
                        <a:pt x="244940" y="711345"/>
                        <a:pt x="869526" y="638229"/>
                      </a:cubicBezTo>
                      <a:cubicBezTo>
                        <a:pt x="869526" y="638229"/>
                        <a:pt x="119432" y="636814"/>
                        <a:pt x="22964" y="0"/>
                      </a:cubicBezTo>
                      <a:cubicBezTo>
                        <a:pt x="22964" y="0"/>
                        <a:pt x="-41021" y="107079"/>
                        <a:pt x="44619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6" name="Freeform: Shape 305">
                  <a:extLst>
                    <a:ext uri="{FF2B5EF4-FFF2-40B4-BE49-F238E27FC236}">
                      <a16:creationId xmlns:a16="http://schemas.microsoft.com/office/drawing/2014/main" id="{B016543C-96D2-4BEF-8072-56405D39327E}"/>
                    </a:ext>
                  </a:extLst>
                </p:cNvPr>
                <p:cNvSpPr/>
                <p:nvPr/>
              </p:nvSpPr>
              <p:spPr>
                <a:xfrm>
                  <a:off x="12275938" y="-475088"/>
                  <a:ext cx="869526" cy="646449"/>
                </a:xfrm>
                <a:custGeom>
                  <a:avLst/>
                  <a:gdLst>
                    <a:gd name="connsiteX0" fmla="*/ 44620 w 869526"/>
                    <a:gd name="connsiteY0" fmla="*/ 272651 h 646449"/>
                    <a:gd name="connsiteX1" fmla="*/ 869526 w 869526"/>
                    <a:gd name="connsiteY1" fmla="*/ 638229 h 646449"/>
                    <a:gd name="connsiteX2" fmla="*/ 22964 w 869526"/>
                    <a:gd name="connsiteY2" fmla="*/ 0 h 646449"/>
                    <a:gd name="connsiteX3" fmla="*/ 44620 w 869526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526" h="646449">
                      <a:moveTo>
                        <a:pt x="44620" y="272651"/>
                      </a:moveTo>
                      <a:cubicBezTo>
                        <a:pt x="44620" y="272651"/>
                        <a:pt x="244940" y="711345"/>
                        <a:pt x="869526" y="638229"/>
                      </a:cubicBezTo>
                      <a:cubicBezTo>
                        <a:pt x="869526" y="638229"/>
                        <a:pt x="119432" y="636814"/>
                        <a:pt x="22964" y="0"/>
                      </a:cubicBezTo>
                      <a:cubicBezTo>
                        <a:pt x="22964" y="0"/>
                        <a:pt x="-41021" y="107079"/>
                        <a:pt x="44620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307" name="Graphic 19">
              <a:extLst>
                <a:ext uri="{FF2B5EF4-FFF2-40B4-BE49-F238E27FC236}">
                  <a16:creationId xmlns:a16="http://schemas.microsoft.com/office/drawing/2014/main" id="{75FDF352-1C5A-444C-B41F-FB7CE5A85E3F}"/>
                </a:ext>
              </a:extLst>
            </p:cNvPr>
            <p:cNvGrpSpPr/>
            <p:nvPr/>
          </p:nvGrpSpPr>
          <p:grpSpPr>
            <a:xfrm>
              <a:off x="13887683" y="-760947"/>
              <a:ext cx="180140" cy="247178"/>
              <a:chOff x="13887683" y="-760947"/>
              <a:chExt cx="180140" cy="247178"/>
            </a:xfrm>
          </p:grpSpPr>
          <p:sp>
            <p:nvSpPr>
              <p:cNvPr id="308" name="Freeform: Shape 307">
                <a:extLst>
                  <a:ext uri="{FF2B5EF4-FFF2-40B4-BE49-F238E27FC236}">
                    <a16:creationId xmlns:a16="http://schemas.microsoft.com/office/drawing/2014/main" id="{4AE5E8D0-AF2F-4176-8AB9-8B247D1C09B7}"/>
                  </a:ext>
                </a:extLst>
              </p:cNvPr>
              <p:cNvSpPr/>
              <p:nvPr/>
            </p:nvSpPr>
            <p:spPr>
              <a:xfrm>
                <a:off x="13887683" y="-760947"/>
                <a:ext cx="180140" cy="247178"/>
              </a:xfrm>
              <a:custGeom>
                <a:avLst/>
                <a:gdLst>
                  <a:gd name="connsiteX0" fmla="*/ 180141 w 180140"/>
                  <a:gd name="connsiteY0" fmla="*/ 123589 h 247178"/>
                  <a:gd name="connsiteX1" fmla="*/ 90070 w 180140"/>
                  <a:gd name="connsiteY1" fmla="*/ 247178 h 247178"/>
                  <a:gd name="connsiteX2" fmla="*/ 0 w 180140"/>
                  <a:gd name="connsiteY2" fmla="*/ 123589 h 247178"/>
                  <a:gd name="connsiteX3" fmla="*/ 90070 w 180140"/>
                  <a:gd name="connsiteY3" fmla="*/ 0 h 247178"/>
                  <a:gd name="connsiteX4" fmla="*/ 180141 w 180140"/>
                  <a:gd name="connsiteY4" fmla="*/ 123589 h 247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140" h="247178">
                    <a:moveTo>
                      <a:pt x="180141" y="123589"/>
                    </a:moveTo>
                    <a:cubicBezTo>
                      <a:pt x="180141" y="191516"/>
                      <a:pt x="139781" y="247178"/>
                      <a:pt x="90070" y="247178"/>
                    </a:cubicBezTo>
                    <a:cubicBezTo>
                      <a:pt x="40359" y="247178"/>
                      <a:pt x="0" y="191988"/>
                      <a:pt x="0" y="123589"/>
                    </a:cubicBezTo>
                    <a:cubicBezTo>
                      <a:pt x="0" y="55191"/>
                      <a:pt x="40359" y="0"/>
                      <a:pt x="90070" y="0"/>
                    </a:cubicBezTo>
                    <a:cubicBezTo>
                      <a:pt x="139781" y="0"/>
                      <a:pt x="180141" y="55191"/>
                      <a:pt x="180141" y="123589"/>
                    </a:cubicBezTo>
                    <a:close/>
                  </a:path>
                </a:pathLst>
              </a:custGeom>
              <a:solidFill>
                <a:srgbClr val="000F50"/>
              </a:solidFill>
              <a:ln w="49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id="{CCB7ABB9-A263-4C8E-B960-040E5454188F}"/>
                  </a:ext>
                </a:extLst>
              </p:cNvPr>
              <p:cNvSpPr/>
              <p:nvPr/>
            </p:nvSpPr>
            <p:spPr>
              <a:xfrm>
                <a:off x="13887683" y="-720379"/>
                <a:ext cx="121077" cy="166043"/>
              </a:xfrm>
              <a:custGeom>
                <a:avLst/>
                <a:gdLst>
                  <a:gd name="connsiteX0" fmla="*/ 121078 w 121077"/>
                  <a:gd name="connsiteY0" fmla="*/ 83022 h 166043"/>
                  <a:gd name="connsiteX1" fmla="*/ 60539 w 121077"/>
                  <a:gd name="connsiteY1" fmla="*/ 166043 h 166043"/>
                  <a:gd name="connsiteX2" fmla="*/ 0 w 121077"/>
                  <a:gd name="connsiteY2" fmla="*/ 83022 h 166043"/>
                  <a:gd name="connsiteX3" fmla="*/ 60539 w 121077"/>
                  <a:gd name="connsiteY3" fmla="*/ 0 h 166043"/>
                  <a:gd name="connsiteX4" fmla="*/ 121078 w 121077"/>
                  <a:gd name="connsiteY4" fmla="*/ 83022 h 166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077" h="166043">
                    <a:moveTo>
                      <a:pt x="121078" y="83022"/>
                    </a:moveTo>
                    <a:cubicBezTo>
                      <a:pt x="121078" y="128778"/>
                      <a:pt x="94008" y="166043"/>
                      <a:pt x="60539" y="166043"/>
                    </a:cubicBezTo>
                    <a:cubicBezTo>
                      <a:pt x="27070" y="166043"/>
                      <a:pt x="0" y="128778"/>
                      <a:pt x="0" y="83022"/>
                    </a:cubicBezTo>
                    <a:cubicBezTo>
                      <a:pt x="0" y="37265"/>
                      <a:pt x="27070" y="0"/>
                      <a:pt x="60539" y="0"/>
                    </a:cubicBezTo>
                    <a:cubicBezTo>
                      <a:pt x="93515" y="0"/>
                      <a:pt x="121078" y="36794"/>
                      <a:pt x="121078" y="83022"/>
                    </a:cubicBezTo>
                    <a:close/>
                  </a:path>
                </a:pathLst>
              </a:custGeom>
              <a:solidFill>
                <a:srgbClr val="000408"/>
              </a:solidFill>
              <a:ln w="49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10" name="Graphic 19">
              <a:extLst>
                <a:ext uri="{FF2B5EF4-FFF2-40B4-BE49-F238E27FC236}">
                  <a16:creationId xmlns:a16="http://schemas.microsoft.com/office/drawing/2014/main" id="{AE70A4A2-6547-4F41-9620-D173D142EA3A}"/>
                </a:ext>
              </a:extLst>
            </p:cNvPr>
            <p:cNvGrpSpPr/>
            <p:nvPr/>
          </p:nvGrpSpPr>
          <p:grpSpPr>
            <a:xfrm>
              <a:off x="1555923" y="-760947"/>
              <a:ext cx="180145" cy="247178"/>
              <a:chOff x="1555923" y="-760947"/>
              <a:chExt cx="180145" cy="247178"/>
            </a:xfrm>
          </p:grpSpPr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id="{E609A44A-1DC4-454F-9A9D-C7B7282C92AD}"/>
                  </a:ext>
                </a:extLst>
              </p:cNvPr>
              <p:cNvSpPr/>
              <p:nvPr/>
            </p:nvSpPr>
            <p:spPr>
              <a:xfrm>
                <a:off x="1555923" y="-760947"/>
                <a:ext cx="180145" cy="247178"/>
              </a:xfrm>
              <a:custGeom>
                <a:avLst/>
                <a:gdLst>
                  <a:gd name="connsiteX0" fmla="*/ 0 w 180145"/>
                  <a:gd name="connsiteY0" fmla="*/ 123589 h 247178"/>
                  <a:gd name="connsiteX1" fmla="*/ 90070 w 180145"/>
                  <a:gd name="connsiteY1" fmla="*/ 247178 h 247178"/>
                  <a:gd name="connsiteX2" fmla="*/ 180141 w 180145"/>
                  <a:gd name="connsiteY2" fmla="*/ 123589 h 247178"/>
                  <a:gd name="connsiteX3" fmla="*/ 90070 w 180145"/>
                  <a:gd name="connsiteY3" fmla="*/ 0 h 247178"/>
                  <a:gd name="connsiteX4" fmla="*/ 0 w 180145"/>
                  <a:gd name="connsiteY4" fmla="*/ 123589 h 247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145" h="247178">
                    <a:moveTo>
                      <a:pt x="0" y="123589"/>
                    </a:moveTo>
                    <a:cubicBezTo>
                      <a:pt x="0" y="191516"/>
                      <a:pt x="40359" y="247178"/>
                      <a:pt x="90070" y="247178"/>
                    </a:cubicBezTo>
                    <a:cubicBezTo>
                      <a:pt x="139781" y="247178"/>
                      <a:pt x="180141" y="191988"/>
                      <a:pt x="180141" y="123589"/>
                    </a:cubicBezTo>
                    <a:cubicBezTo>
                      <a:pt x="180633" y="55191"/>
                      <a:pt x="140273" y="0"/>
                      <a:pt x="90070" y="0"/>
                    </a:cubicBezTo>
                    <a:cubicBezTo>
                      <a:pt x="40359" y="0"/>
                      <a:pt x="0" y="55191"/>
                      <a:pt x="0" y="123589"/>
                    </a:cubicBezTo>
                    <a:close/>
                  </a:path>
                </a:pathLst>
              </a:custGeom>
              <a:solidFill>
                <a:srgbClr val="000F50"/>
              </a:solidFill>
              <a:ln w="49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id="{3F01FDFE-23D1-4B93-A867-105D6EDBC643}"/>
                  </a:ext>
                </a:extLst>
              </p:cNvPr>
              <p:cNvSpPr/>
              <p:nvPr/>
            </p:nvSpPr>
            <p:spPr>
              <a:xfrm>
                <a:off x="1614985" y="-720379"/>
                <a:ext cx="121078" cy="166043"/>
              </a:xfrm>
              <a:custGeom>
                <a:avLst/>
                <a:gdLst>
                  <a:gd name="connsiteX0" fmla="*/ 0 w 121078"/>
                  <a:gd name="connsiteY0" fmla="*/ 83022 h 166043"/>
                  <a:gd name="connsiteX1" fmla="*/ 60539 w 121078"/>
                  <a:gd name="connsiteY1" fmla="*/ 166043 h 166043"/>
                  <a:gd name="connsiteX2" fmla="*/ 121078 w 121078"/>
                  <a:gd name="connsiteY2" fmla="*/ 83022 h 166043"/>
                  <a:gd name="connsiteX3" fmla="*/ 60539 w 121078"/>
                  <a:gd name="connsiteY3" fmla="*/ 0 h 166043"/>
                  <a:gd name="connsiteX4" fmla="*/ 0 w 121078"/>
                  <a:gd name="connsiteY4" fmla="*/ 83022 h 166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078" h="166043">
                    <a:moveTo>
                      <a:pt x="0" y="83022"/>
                    </a:moveTo>
                    <a:cubicBezTo>
                      <a:pt x="0" y="128778"/>
                      <a:pt x="27070" y="166043"/>
                      <a:pt x="60539" y="166043"/>
                    </a:cubicBezTo>
                    <a:cubicBezTo>
                      <a:pt x="94008" y="166043"/>
                      <a:pt x="121078" y="128778"/>
                      <a:pt x="121078" y="83022"/>
                    </a:cubicBezTo>
                    <a:cubicBezTo>
                      <a:pt x="121078" y="37265"/>
                      <a:pt x="94008" y="0"/>
                      <a:pt x="60539" y="0"/>
                    </a:cubicBezTo>
                    <a:cubicBezTo>
                      <a:pt x="27070" y="0"/>
                      <a:pt x="0" y="36794"/>
                      <a:pt x="0" y="83022"/>
                    </a:cubicBezTo>
                    <a:close/>
                  </a:path>
                </a:pathLst>
              </a:custGeom>
              <a:solidFill>
                <a:srgbClr val="000408"/>
              </a:solidFill>
              <a:ln w="49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13" name="Graphic 19">
              <a:extLst>
                <a:ext uri="{FF2B5EF4-FFF2-40B4-BE49-F238E27FC236}">
                  <a16:creationId xmlns:a16="http://schemas.microsoft.com/office/drawing/2014/main" id="{83939990-22FA-4F3F-AD59-E3758C804494}"/>
                </a:ext>
              </a:extLst>
            </p:cNvPr>
            <p:cNvGrpSpPr/>
            <p:nvPr/>
          </p:nvGrpSpPr>
          <p:grpSpPr>
            <a:xfrm>
              <a:off x="1623844" y="-685472"/>
              <a:ext cx="12353908" cy="90569"/>
              <a:chOff x="1623844" y="-685472"/>
              <a:chExt cx="12353908" cy="90569"/>
            </a:xfrm>
          </p:grpSpPr>
          <p:sp>
            <p:nvSpPr>
              <p:cNvPr id="314" name="Freeform: Shape 313">
                <a:extLst>
                  <a:ext uri="{FF2B5EF4-FFF2-40B4-BE49-F238E27FC236}">
                    <a16:creationId xmlns:a16="http://schemas.microsoft.com/office/drawing/2014/main" id="{861A924A-1C1A-4904-AC41-083D4EC19844}"/>
                  </a:ext>
                </a:extLst>
              </p:cNvPr>
              <p:cNvSpPr/>
              <p:nvPr/>
            </p:nvSpPr>
            <p:spPr>
              <a:xfrm>
                <a:off x="1623844" y="-685472"/>
                <a:ext cx="12353908" cy="90569"/>
              </a:xfrm>
              <a:custGeom>
                <a:avLst/>
                <a:gdLst>
                  <a:gd name="connsiteX0" fmla="*/ 12302721 w 12353908"/>
                  <a:gd name="connsiteY0" fmla="*/ 90569 h 90569"/>
                  <a:gd name="connsiteX1" fmla="*/ 50695 w 12353908"/>
                  <a:gd name="connsiteY1" fmla="*/ 90569 h 90569"/>
                  <a:gd name="connsiteX2" fmla="*/ 0 w 12353908"/>
                  <a:gd name="connsiteY2" fmla="*/ 45285 h 90569"/>
                  <a:gd name="connsiteX3" fmla="*/ 50695 w 12353908"/>
                  <a:gd name="connsiteY3" fmla="*/ 0 h 90569"/>
                  <a:gd name="connsiteX4" fmla="*/ 12303214 w 12353908"/>
                  <a:gd name="connsiteY4" fmla="*/ 0 h 90569"/>
                  <a:gd name="connsiteX5" fmla="*/ 12353909 w 12353908"/>
                  <a:gd name="connsiteY5" fmla="*/ 45285 h 90569"/>
                  <a:gd name="connsiteX6" fmla="*/ 12302721 w 12353908"/>
                  <a:gd name="connsiteY6" fmla="*/ 90569 h 90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53908" h="90569">
                    <a:moveTo>
                      <a:pt x="12302721" y="90569"/>
                    </a:moveTo>
                    <a:lnTo>
                      <a:pt x="50695" y="90569"/>
                    </a:lnTo>
                    <a:cubicBezTo>
                      <a:pt x="22641" y="90569"/>
                      <a:pt x="0" y="70285"/>
                      <a:pt x="0" y="45285"/>
                    </a:cubicBezTo>
                    <a:cubicBezTo>
                      <a:pt x="0" y="20284"/>
                      <a:pt x="22641" y="0"/>
                      <a:pt x="50695" y="0"/>
                    </a:cubicBezTo>
                    <a:lnTo>
                      <a:pt x="12303214" y="0"/>
                    </a:lnTo>
                    <a:cubicBezTo>
                      <a:pt x="12331268" y="0"/>
                      <a:pt x="12353909" y="20284"/>
                      <a:pt x="12353909" y="45285"/>
                    </a:cubicBezTo>
                    <a:cubicBezTo>
                      <a:pt x="12353909" y="70285"/>
                      <a:pt x="12330776" y="90569"/>
                      <a:pt x="12302721" y="90569"/>
                    </a:cubicBezTo>
                    <a:close/>
                  </a:path>
                </a:pathLst>
              </a:custGeom>
              <a:solidFill>
                <a:srgbClr val="231F20"/>
              </a:solidFill>
              <a:ln w="49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:a16="http://schemas.microsoft.com/office/drawing/2014/main" id="{88050885-F795-484E-A3E8-B99EC6C5E541}"/>
                  </a:ext>
                </a:extLst>
              </p:cNvPr>
              <p:cNvSpPr/>
              <p:nvPr/>
            </p:nvSpPr>
            <p:spPr>
              <a:xfrm>
                <a:off x="1651899" y="-675566"/>
                <a:ext cx="12275159" cy="40567"/>
              </a:xfrm>
              <a:custGeom>
                <a:avLst/>
                <a:gdLst>
                  <a:gd name="connsiteX0" fmla="*/ 12224464 w 12275159"/>
                  <a:gd name="connsiteY0" fmla="*/ 40567 h 40567"/>
                  <a:gd name="connsiteX1" fmla="*/ 50203 w 12275159"/>
                  <a:gd name="connsiteY1" fmla="*/ 40567 h 40567"/>
                  <a:gd name="connsiteX2" fmla="*/ 0 w 12275159"/>
                  <a:gd name="connsiteY2" fmla="*/ 20284 h 40567"/>
                  <a:gd name="connsiteX3" fmla="*/ 50203 w 12275159"/>
                  <a:gd name="connsiteY3" fmla="*/ 0 h 40567"/>
                  <a:gd name="connsiteX4" fmla="*/ 12224464 w 12275159"/>
                  <a:gd name="connsiteY4" fmla="*/ 0 h 40567"/>
                  <a:gd name="connsiteX5" fmla="*/ 12275159 w 12275159"/>
                  <a:gd name="connsiteY5" fmla="*/ 20284 h 40567"/>
                  <a:gd name="connsiteX6" fmla="*/ 12224464 w 12275159"/>
                  <a:gd name="connsiteY6" fmla="*/ 40567 h 40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275159" h="40567">
                    <a:moveTo>
                      <a:pt x="12224464" y="40567"/>
                    </a:moveTo>
                    <a:lnTo>
                      <a:pt x="50203" y="40567"/>
                    </a:lnTo>
                    <a:cubicBezTo>
                      <a:pt x="22148" y="40567"/>
                      <a:pt x="0" y="31605"/>
                      <a:pt x="0" y="20284"/>
                    </a:cubicBezTo>
                    <a:cubicBezTo>
                      <a:pt x="0" y="9434"/>
                      <a:pt x="22641" y="0"/>
                      <a:pt x="50203" y="0"/>
                    </a:cubicBezTo>
                    <a:lnTo>
                      <a:pt x="12224464" y="0"/>
                    </a:lnTo>
                    <a:cubicBezTo>
                      <a:pt x="12252518" y="0"/>
                      <a:pt x="12275159" y="8963"/>
                      <a:pt x="12275159" y="20284"/>
                    </a:cubicBezTo>
                    <a:cubicBezTo>
                      <a:pt x="12274666" y="31605"/>
                      <a:pt x="12252518" y="40567"/>
                      <a:pt x="12224464" y="40567"/>
                    </a:cubicBezTo>
                    <a:close/>
                  </a:path>
                </a:pathLst>
              </a:custGeom>
              <a:solidFill>
                <a:srgbClr val="48484A"/>
              </a:solidFill>
              <a:ln w="49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21" name="Picture 120">
            <a:extLst>
              <a:ext uri="{FF2B5EF4-FFF2-40B4-BE49-F238E27FC236}">
                <a16:creationId xmlns:a16="http://schemas.microsoft.com/office/drawing/2014/main" id="{6CF62AA6-957A-4BFF-B87A-EED5FFF0C9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7560" y="1092706"/>
            <a:ext cx="7010400" cy="943704"/>
          </a:xfrm>
          <a:prstGeom prst="rect">
            <a:avLst/>
          </a:prstGeom>
        </p:spPr>
      </p:pic>
      <p:pic>
        <p:nvPicPr>
          <p:cNvPr id="124" name="Picture 123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915218A0-2A4D-4353-8AE1-6CEEE1008CA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238" y="2760773"/>
            <a:ext cx="3772311" cy="3459209"/>
          </a:xfrm>
          <a:prstGeom prst="rect">
            <a:avLst/>
          </a:prstGeom>
        </p:spPr>
      </p:pic>
      <p:pic>
        <p:nvPicPr>
          <p:cNvPr id="125" name="Picture 124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22687031-7279-447A-B745-0E5443EA3E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269" y="2541330"/>
            <a:ext cx="2258112" cy="350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30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2834296"/>
              </p:ext>
            </p:extLst>
          </p:nvPr>
        </p:nvGraphicFramePr>
        <p:xfrm>
          <a:off x="353291" y="876638"/>
          <a:ext cx="11430000" cy="544103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1916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383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733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</a:t>
                      </a:r>
                      <a:r>
                        <a:rPr lang="en-US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vật</a:t>
                      </a:r>
                      <a:r>
                        <a:rPr lang="en-US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liệu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Tính</a:t>
                      </a:r>
                      <a:r>
                        <a:rPr lang="en-US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chất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8509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Ống</a:t>
                      </a:r>
                      <a:r>
                        <a:rPr lang="en-US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hút</a:t>
                      </a:r>
                      <a:r>
                        <a:rPr lang="en-US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giấy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Mềm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thấm</a:t>
                      </a:r>
                      <a:r>
                        <a:rPr lang="en-US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nước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8509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gỗ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Cứng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thấm</a:t>
                      </a:r>
                      <a:r>
                        <a:rPr lang="en-US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nước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8509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Dây</a:t>
                      </a:r>
                      <a:r>
                        <a:rPr lang="en-US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buộc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Mềm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thấm</a:t>
                      </a:r>
                      <a:r>
                        <a:rPr lang="en-US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nước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6058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Đất</a:t>
                      </a:r>
                      <a:r>
                        <a:rPr lang="en-US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nặn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Mềm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lang="en-US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thấm</a:t>
                      </a:r>
                      <a:r>
                        <a:rPr lang="en-US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nước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6058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Giấy</a:t>
                      </a:r>
                      <a:r>
                        <a:rPr lang="en-US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bìa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Mềm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thấm</a:t>
                      </a:r>
                      <a:r>
                        <a:rPr lang="en-US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nước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6058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 –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mếch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Cứng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lang="en-US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thấm</a:t>
                      </a:r>
                      <a:r>
                        <a:rPr lang="en-US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nước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058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BC8B0BC-55FD-49D9-8660-97995D2D686A}"/>
              </a:ext>
            </a:extLst>
          </p:cNvPr>
          <p:cNvGrpSpPr/>
          <p:nvPr/>
        </p:nvGrpSpPr>
        <p:grpSpPr>
          <a:xfrm>
            <a:off x="43542" y="32657"/>
            <a:ext cx="11921491" cy="6825343"/>
            <a:chOff x="217756" y="65357"/>
            <a:chExt cx="11993313" cy="6473286"/>
          </a:xfrm>
          <a:noFill/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6F6DCA07-41D0-4231-89E3-1726FA310230}"/>
                </a:ext>
              </a:extLst>
            </p:cNvPr>
            <p:cNvSpPr/>
            <p:nvPr/>
          </p:nvSpPr>
          <p:spPr>
            <a:xfrm>
              <a:off x="472134" y="220134"/>
              <a:ext cx="11738935" cy="6163734"/>
            </a:xfrm>
            <a:custGeom>
              <a:avLst/>
              <a:gdLst>
                <a:gd name="connsiteX0" fmla="*/ 0 w 11738935"/>
                <a:gd name="connsiteY0" fmla="*/ 1027310 h 6163734"/>
                <a:gd name="connsiteX1" fmla="*/ 1027310 w 11738935"/>
                <a:gd name="connsiteY1" fmla="*/ 0 h 6163734"/>
                <a:gd name="connsiteX2" fmla="*/ 10711625 w 11738935"/>
                <a:gd name="connsiteY2" fmla="*/ 0 h 6163734"/>
                <a:gd name="connsiteX3" fmla="*/ 11738935 w 11738935"/>
                <a:gd name="connsiteY3" fmla="*/ 1027310 h 6163734"/>
                <a:gd name="connsiteX4" fmla="*/ 11738935 w 11738935"/>
                <a:gd name="connsiteY4" fmla="*/ 5136424 h 6163734"/>
                <a:gd name="connsiteX5" fmla="*/ 10711625 w 11738935"/>
                <a:gd name="connsiteY5" fmla="*/ 6163734 h 6163734"/>
                <a:gd name="connsiteX6" fmla="*/ 1027310 w 11738935"/>
                <a:gd name="connsiteY6" fmla="*/ 6163734 h 6163734"/>
                <a:gd name="connsiteX7" fmla="*/ 0 w 11738935"/>
                <a:gd name="connsiteY7" fmla="*/ 5136424 h 6163734"/>
                <a:gd name="connsiteX8" fmla="*/ 0 w 11738935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8935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4837526" y="-149292"/>
                    <a:pt x="6070245" y="-15801"/>
                    <a:pt x="10711625" y="0"/>
                  </a:cubicBezTo>
                  <a:cubicBezTo>
                    <a:pt x="11268774" y="43553"/>
                    <a:pt x="11820856" y="457479"/>
                    <a:pt x="11738935" y="1027310"/>
                  </a:cubicBezTo>
                  <a:cubicBezTo>
                    <a:pt x="11666246" y="1764727"/>
                    <a:pt x="11830899" y="3092001"/>
                    <a:pt x="11738935" y="5136424"/>
                  </a:cubicBezTo>
                  <a:cubicBezTo>
                    <a:pt x="11703695" y="5706754"/>
                    <a:pt x="11268353" y="6170046"/>
                    <a:pt x="10711625" y="6163734"/>
                  </a:cubicBezTo>
                  <a:cubicBezTo>
                    <a:pt x="6031130" y="6133955"/>
                    <a:pt x="442482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738935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5849419" y="28352"/>
                    <a:pt x="8079587" y="106290"/>
                    <a:pt x="10711625" y="0"/>
                  </a:cubicBezTo>
                  <a:cubicBezTo>
                    <a:pt x="11349642" y="-66416"/>
                    <a:pt x="11718134" y="418924"/>
                    <a:pt x="11738935" y="1027310"/>
                  </a:cubicBezTo>
                  <a:cubicBezTo>
                    <a:pt x="11619338" y="2267528"/>
                    <a:pt x="11577927" y="4307684"/>
                    <a:pt x="11738935" y="5136424"/>
                  </a:cubicBezTo>
                  <a:cubicBezTo>
                    <a:pt x="11789297" y="5648271"/>
                    <a:pt x="11224653" y="6130587"/>
                    <a:pt x="10711625" y="6163734"/>
                  </a:cubicBezTo>
                  <a:cubicBezTo>
                    <a:pt x="9604187" y="6046505"/>
                    <a:pt x="2381048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A3A901"/>
              </a:solidFill>
              <a:extLst>
                <a:ext uri="{C807C97D-BFC1-408E-A445-0C87EB9F89A2}">
                  <ask:lineSketchStyleProps xmlns:ask="http://schemas.microsoft.com/office/drawing/2018/sketchyshapes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34F1EEDC-7A39-4A58-94DB-A5A61B1E6854}"/>
                </a:ext>
              </a:extLst>
            </p:cNvPr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rgbClr val="F2D670"/>
              </a:solidFill>
              <a:extLst>
                <a:ext uri="{C807C97D-BFC1-408E-A445-0C87EB9F89A2}">
                  <ask:lineSketchStyleProps xmlns:ask="http://schemas.microsoft.com/office/drawing/2018/sketchyshapes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98669E6-7613-4243-8FBD-8D723CF0AACF}"/>
                </a:ext>
              </a:extLst>
            </p:cNvPr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rgbClr val="F89F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B2306AD-A8C3-43A7-A97C-A1785266890A}"/>
                </a:ext>
              </a:extLst>
            </p:cNvPr>
            <p:cNvSpPr/>
            <p:nvPr/>
          </p:nvSpPr>
          <p:spPr>
            <a:xfrm>
              <a:off x="11824248" y="807775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solidFill>
                <a:srgbClr val="A3A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1C6D8D8-1B7C-4A6E-BB50-574889F03E18}"/>
                </a:ext>
              </a:extLst>
            </p:cNvPr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74D0ED0-5BCC-481D-91BF-3895CA7BE156}"/>
                </a:ext>
              </a:extLst>
            </p:cNvPr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4A1DFCD-4484-4B7C-BA80-7C6CA59AC564}"/>
                </a:ext>
              </a:extLst>
            </p:cNvPr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401DE57-9B6C-4570-AB04-3769C3D9C9D5}"/>
                </a:ext>
              </a:extLst>
            </p:cNvPr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05C4593-5962-447D-A494-F97E03A6F476}"/>
                </a:ext>
              </a:extLst>
            </p:cNvPr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6" name="图片 2">
            <a:extLst>
              <a:ext uri="{FF2B5EF4-FFF2-40B4-BE49-F238E27FC236}">
                <a16:creationId xmlns:a16="http://schemas.microsoft.com/office/drawing/2014/main" id="{717C05B2-9BBE-43D2-8732-447AD9E526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319" y="213572"/>
            <a:ext cx="7202914" cy="177532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FE4ED54-97CA-4849-ACDB-9E7F18CB0FB4}"/>
              </a:ext>
            </a:extLst>
          </p:cNvPr>
          <p:cNvSpPr txBox="1"/>
          <p:nvPr/>
        </p:nvSpPr>
        <p:spPr>
          <a:xfrm rot="192740">
            <a:off x="4114041" y="471656"/>
            <a:ext cx="47588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2800" dirty="0">
                <a:solidFill>
                  <a:srgbClr val="0070C0"/>
                </a:solidFill>
              </a:rPr>
              <a:t>Em hãy nêu một số sản phẩm thủ công được tạo ra từ các vật liệu trên?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400" y="4376457"/>
            <a:ext cx="3041227" cy="22433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405" y="4368258"/>
            <a:ext cx="2540156" cy="215515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026" y="2207531"/>
            <a:ext cx="2865960" cy="204386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405" y="2260208"/>
            <a:ext cx="3104064" cy="199118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42" y="2297568"/>
            <a:ext cx="3691706" cy="195382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FE4ED54-97CA-4849-ACDB-9E7F18CB0FB4}"/>
              </a:ext>
            </a:extLst>
          </p:cNvPr>
          <p:cNvSpPr txBox="1"/>
          <p:nvPr/>
        </p:nvSpPr>
        <p:spPr>
          <a:xfrm>
            <a:off x="7603458" y="4726631"/>
            <a:ext cx="40947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800" b="1" dirty="0" err="1">
                <a:solidFill>
                  <a:srgbClr val="FF0000"/>
                </a:solidFill>
              </a:rPr>
              <a:t>Mỗi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vật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liệu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khác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nhau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có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thể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tạo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ra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các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sản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phẩm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thủ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công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khác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nhau</a:t>
            </a:r>
            <a:r>
              <a:rPr lang="en-US" sz="2800" b="1" dirty="0">
                <a:solidFill>
                  <a:srgbClr val="FF0000"/>
                </a:solidFill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66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BC8B0BC-55FD-49D9-8660-97995D2D686A}"/>
              </a:ext>
            </a:extLst>
          </p:cNvPr>
          <p:cNvGrpSpPr/>
          <p:nvPr/>
        </p:nvGrpSpPr>
        <p:grpSpPr>
          <a:xfrm>
            <a:off x="0" y="32657"/>
            <a:ext cx="11921491" cy="6825343"/>
            <a:chOff x="217756" y="65357"/>
            <a:chExt cx="11993313" cy="6473286"/>
          </a:xfrm>
          <a:noFill/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6F6DCA07-41D0-4231-89E3-1726FA310230}"/>
                </a:ext>
              </a:extLst>
            </p:cNvPr>
            <p:cNvSpPr/>
            <p:nvPr/>
          </p:nvSpPr>
          <p:spPr>
            <a:xfrm>
              <a:off x="472134" y="220134"/>
              <a:ext cx="11738935" cy="6163734"/>
            </a:xfrm>
            <a:custGeom>
              <a:avLst/>
              <a:gdLst>
                <a:gd name="connsiteX0" fmla="*/ 0 w 11738935"/>
                <a:gd name="connsiteY0" fmla="*/ 1027310 h 6163734"/>
                <a:gd name="connsiteX1" fmla="*/ 1027310 w 11738935"/>
                <a:gd name="connsiteY1" fmla="*/ 0 h 6163734"/>
                <a:gd name="connsiteX2" fmla="*/ 10711625 w 11738935"/>
                <a:gd name="connsiteY2" fmla="*/ 0 h 6163734"/>
                <a:gd name="connsiteX3" fmla="*/ 11738935 w 11738935"/>
                <a:gd name="connsiteY3" fmla="*/ 1027310 h 6163734"/>
                <a:gd name="connsiteX4" fmla="*/ 11738935 w 11738935"/>
                <a:gd name="connsiteY4" fmla="*/ 5136424 h 6163734"/>
                <a:gd name="connsiteX5" fmla="*/ 10711625 w 11738935"/>
                <a:gd name="connsiteY5" fmla="*/ 6163734 h 6163734"/>
                <a:gd name="connsiteX6" fmla="*/ 1027310 w 11738935"/>
                <a:gd name="connsiteY6" fmla="*/ 6163734 h 6163734"/>
                <a:gd name="connsiteX7" fmla="*/ 0 w 11738935"/>
                <a:gd name="connsiteY7" fmla="*/ 5136424 h 6163734"/>
                <a:gd name="connsiteX8" fmla="*/ 0 w 11738935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8935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4837526" y="-149292"/>
                    <a:pt x="6070245" y="-15801"/>
                    <a:pt x="10711625" y="0"/>
                  </a:cubicBezTo>
                  <a:cubicBezTo>
                    <a:pt x="11268774" y="43553"/>
                    <a:pt x="11820856" y="457479"/>
                    <a:pt x="11738935" y="1027310"/>
                  </a:cubicBezTo>
                  <a:cubicBezTo>
                    <a:pt x="11666246" y="1764727"/>
                    <a:pt x="11830899" y="3092001"/>
                    <a:pt x="11738935" y="5136424"/>
                  </a:cubicBezTo>
                  <a:cubicBezTo>
                    <a:pt x="11703695" y="5706754"/>
                    <a:pt x="11268353" y="6170046"/>
                    <a:pt x="10711625" y="6163734"/>
                  </a:cubicBezTo>
                  <a:cubicBezTo>
                    <a:pt x="6031130" y="6133955"/>
                    <a:pt x="442482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738935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5849419" y="28352"/>
                    <a:pt x="8079587" y="106290"/>
                    <a:pt x="10711625" y="0"/>
                  </a:cubicBezTo>
                  <a:cubicBezTo>
                    <a:pt x="11349642" y="-66416"/>
                    <a:pt x="11718134" y="418924"/>
                    <a:pt x="11738935" y="1027310"/>
                  </a:cubicBezTo>
                  <a:cubicBezTo>
                    <a:pt x="11619338" y="2267528"/>
                    <a:pt x="11577927" y="4307684"/>
                    <a:pt x="11738935" y="5136424"/>
                  </a:cubicBezTo>
                  <a:cubicBezTo>
                    <a:pt x="11789297" y="5648271"/>
                    <a:pt x="11224653" y="6130587"/>
                    <a:pt x="10711625" y="6163734"/>
                  </a:cubicBezTo>
                  <a:cubicBezTo>
                    <a:pt x="9604187" y="6046505"/>
                    <a:pt x="2381048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A3A901"/>
              </a:solidFill>
              <a:extLst>
                <a:ext uri="{C807C97D-BFC1-408E-A445-0C87EB9F89A2}">
                  <ask:lineSketchStyleProps xmlns:ask="http://schemas.microsoft.com/office/drawing/2018/sketchyshapes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34F1EEDC-7A39-4A58-94DB-A5A61B1E6854}"/>
                </a:ext>
              </a:extLst>
            </p:cNvPr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rgbClr val="F2D670"/>
              </a:solidFill>
              <a:extLst>
                <a:ext uri="{C807C97D-BFC1-408E-A445-0C87EB9F89A2}">
                  <ask:lineSketchStyleProps xmlns:ask="http://schemas.microsoft.com/office/drawing/2018/sketchyshapes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98669E6-7613-4243-8FBD-8D723CF0AACF}"/>
                </a:ext>
              </a:extLst>
            </p:cNvPr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rgbClr val="F89F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B2306AD-A8C3-43A7-A97C-A1785266890A}"/>
                </a:ext>
              </a:extLst>
            </p:cNvPr>
            <p:cNvSpPr/>
            <p:nvPr/>
          </p:nvSpPr>
          <p:spPr>
            <a:xfrm>
              <a:off x="11824248" y="807775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solidFill>
                <a:srgbClr val="A3A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1C6D8D8-1B7C-4A6E-BB50-574889F03E18}"/>
                </a:ext>
              </a:extLst>
            </p:cNvPr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74D0ED0-5BCC-481D-91BF-3895CA7BE156}"/>
                </a:ext>
              </a:extLst>
            </p:cNvPr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4A1DFCD-4484-4B7C-BA80-7C6CA59AC564}"/>
                </a:ext>
              </a:extLst>
            </p:cNvPr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401DE57-9B6C-4570-AB04-3769C3D9C9D5}"/>
                </a:ext>
              </a:extLst>
            </p:cNvPr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05C4593-5962-447D-A494-F97E03A6F476}"/>
                </a:ext>
              </a:extLst>
            </p:cNvPr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44" y="2099026"/>
            <a:ext cx="10419377" cy="4488161"/>
          </a:xfrm>
          <a:prstGeom prst="rect">
            <a:avLst/>
          </a:prstGeom>
        </p:spPr>
      </p:pic>
      <p:pic>
        <p:nvPicPr>
          <p:cNvPr id="13" name="Picture 1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0CDBAF9D-5349-42A0-899E-0F0399F2B8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967"/>
            <a:ext cx="2036012" cy="175753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05107" y="378481"/>
            <a:ext cx="811151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thủ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</a:p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thủ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indent="-342900">
              <a:buFontTx/>
              <a:buChar char="-"/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ấy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46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BC8B0BC-55FD-49D9-8660-97995D2D686A}"/>
              </a:ext>
            </a:extLst>
          </p:cNvPr>
          <p:cNvGrpSpPr/>
          <p:nvPr/>
        </p:nvGrpSpPr>
        <p:grpSpPr>
          <a:xfrm>
            <a:off x="0" y="32657"/>
            <a:ext cx="11921491" cy="6825343"/>
            <a:chOff x="217756" y="65357"/>
            <a:chExt cx="11993313" cy="6473286"/>
          </a:xfrm>
          <a:noFill/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6F6DCA07-41D0-4231-89E3-1726FA310230}"/>
                </a:ext>
              </a:extLst>
            </p:cNvPr>
            <p:cNvSpPr/>
            <p:nvPr/>
          </p:nvSpPr>
          <p:spPr>
            <a:xfrm>
              <a:off x="472134" y="220134"/>
              <a:ext cx="11738935" cy="6163734"/>
            </a:xfrm>
            <a:custGeom>
              <a:avLst/>
              <a:gdLst>
                <a:gd name="connsiteX0" fmla="*/ 0 w 11738935"/>
                <a:gd name="connsiteY0" fmla="*/ 1027310 h 6163734"/>
                <a:gd name="connsiteX1" fmla="*/ 1027310 w 11738935"/>
                <a:gd name="connsiteY1" fmla="*/ 0 h 6163734"/>
                <a:gd name="connsiteX2" fmla="*/ 10711625 w 11738935"/>
                <a:gd name="connsiteY2" fmla="*/ 0 h 6163734"/>
                <a:gd name="connsiteX3" fmla="*/ 11738935 w 11738935"/>
                <a:gd name="connsiteY3" fmla="*/ 1027310 h 6163734"/>
                <a:gd name="connsiteX4" fmla="*/ 11738935 w 11738935"/>
                <a:gd name="connsiteY4" fmla="*/ 5136424 h 6163734"/>
                <a:gd name="connsiteX5" fmla="*/ 10711625 w 11738935"/>
                <a:gd name="connsiteY5" fmla="*/ 6163734 h 6163734"/>
                <a:gd name="connsiteX6" fmla="*/ 1027310 w 11738935"/>
                <a:gd name="connsiteY6" fmla="*/ 6163734 h 6163734"/>
                <a:gd name="connsiteX7" fmla="*/ 0 w 11738935"/>
                <a:gd name="connsiteY7" fmla="*/ 5136424 h 6163734"/>
                <a:gd name="connsiteX8" fmla="*/ 0 w 11738935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8935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4837526" y="-149292"/>
                    <a:pt x="6070245" y="-15801"/>
                    <a:pt x="10711625" y="0"/>
                  </a:cubicBezTo>
                  <a:cubicBezTo>
                    <a:pt x="11268774" y="43553"/>
                    <a:pt x="11820856" y="457479"/>
                    <a:pt x="11738935" y="1027310"/>
                  </a:cubicBezTo>
                  <a:cubicBezTo>
                    <a:pt x="11666246" y="1764727"/>
                    <a:pt x="11830899" y="3092001"/>
                    <a:pt x="11738935" y="5136424"/>
                  </a:cubicBezTo>
                  <a:cubicBezTo>
                    <a:pt x="11703695" y="5706754"/>
                    <a:pt x="11268353" y="6170046"/>
                    <a:pt x="10711625" y="6163734"/>
                  </a:cubicBezTo>
                  <a:cubicBezTo>
                    <a:pt x="6031130" y="6133955"/>
                    <a:pt x="442482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738935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5849419" y="28352"/>
                    <a:pt x="8079587" y="106290"/>
                    <a:pt x="10711625" y="0"/>
                  </a:cubicBezTo>
                  <a:cubicBezTo>
                    <a:pt x="11349642" y="-66416"/>
                    <a:pt x="11718134" y="418924"/>
                    <a:pt x="11738935" y="1027310"/>
                  </a:cubicBezTo>
                  <a:cubicBezTo>
                    <a:pt x="11619338" y="2267528"/>
                    <a:pt x="11577927" y="4307684"/>
                    <a:pt x="11738935" y="5136424"/>
                  </a:cubicBezTo>
                  <a:cubicBezTo>
                    <a:pt x="11789297" y="5648271"/>
                    <a:pt x="11224653" y="6130587"/>
                    <a:pt x="10711625" y="6163734"/>
                  </a:cubicBezTo>
                  <a:cubicBezTo>
                    <a:pt x="9604187" y="6046505"/>
                    <a:pt x="2381048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A3A901"/>
              </a:solidFill>
              <a:extLst>
                <a:ext uri="{C807C97D-BFC1-408E-A445-0C87EB9F89A2}">
                  <ask:lineSketchStyleProps xmlns:ask="http://schemas.microsoft.com/office/drawing/2018/sketchyshapes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34F1EEDC-7A39-4A58-94DB-A5A61B1E6854}"/>
                </a:ext>
              </a:extLst>
            </p:cNvPr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rgbClr val="F2D670"/>
              </a:solidFill>
              <a:extLst>
                <a:ext uri="{C807C97D-BFC1-408E-A445-0C87EB9F89A2}">
                  <ask:lineSketchStyleProps xmlns:ask="http://schemas.microsoft.com/office/drawing/2018/sketchyshapes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98669E6-7613-4243-8FBD-8D723CF0AACF}"/>
                </a:ext>
              </a:extLst>
            </p:cNvPr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rgbClr val="F89F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B2306AD-A8C3-43A7-A97C-A1785266890A}"/>
                </a:ext>
              </a:extLst>
            </p:cNvPr>
            <p:cNvSpPr/>
            <p:nvPr/>
          </p:nvSpPr>
          <p:spPr>
            <a:xfrm>
              <a:off x="11824248" y="807775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solidFill>
                <a:srgbClr val="A3A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1C6D8D8-1B7C-4A6E-BB50-574889F03E18}"/>
                </a:ext>
              </a:extLst>
            </p:cNvPr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74D0ED0-5BCC-481D-91BF-3895CA7BE156}"/>
                </a:ext>
              </a:extLst>
            </p:cNvPr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4A1DFCD-4484-4B7C-BA80-7C6CA59AC564}"/>
                </a:ext>
              </a:extLst>
            </p:cNvPr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401DE57-9B6C-4570-AB04-3769C3D9C9D5}"/>
                </a:ext>
              </a:extLst>
            </p:cNvPr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05C4593-5962-447D-A494-F97E03A6F476}"/>
                </a:ext>
              </a:extLst>
            </p:cNvPr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5" name="Picture 2" descr="Feliz Menino Bonitinho Garoto Com Idéia De Luz | Art drawings for kids,  School art activities, Back to school art activity">
            <a:extLst>
              <a:ext uri="{FF2B5EF4-FFF2-40B4-BE49-F238E27FC236}">
                <a16:creationId xmlns:a16="http://schemas.microsoft.com/office/drawing/2014/main" id="{08F395DF-3ED8-489B-B8F5-C67F5FCA0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92828" y="359045"/>
            <a:ext cx="3103921" cy="346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3D4C33F-B63F-42C6-8D5F-DDD1BF3F0FD3}"/>
              </a:ext>
            </a:extLst>
          </p:cNvPr>
          <p:cNvGrpSpPr/>
          <p:nvPr/>
        </p:nvGrpSpPr>
        <p:grpSpPr>
          <a:xfrm>
            <a:off x="3068938" y="488031"/>
            <a:ext cx="6204379" cy="970323"/>
            <a:chOff x="2873170" y="343910"/>
            <a:chExt cx="4312010" cy="1280575"/>
          </a:xfrm>
        </p:grpSpPr>
        <p:sp>
          <p:nvSpPr>
            <p:cNvPr id="18" name="îṥḷíďê">
              <a:extLst>
                <a:ext uri="{FF2B5EF4-FFF2-40B4-BE49-F238E27FC236}">
                  <a16:creationId xmlns:a16="http://schemas.microsoft.com/office/drawing/2014/main" id="{CA2DE6BC-3B28-481B-BC2C-4F72BA732A84}"/>
                </a:ext>
              </a:extLst>
            </p:cNvPr>
            <p:cNvSpPr/>
            <p:nvPr/>
          </p:nvSpPr>
          <p:spPr bwMode="auto">
            <a:xfrm>
              <a:off x="2873170" y="343910"/>
              <a:ext cx="4312010" cy="128057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9" name="Google Shape;5317;p41">
              <a:extLst>
                <a:ext uri="{FF2B5EF4-FFF2-40B4-BE49-F238E27FC236}">
                  <a16:creationId xmlns:a16="http://schemas.microsoft.com/office/drawing/2014/main" id="{3383C46C-EDE3-4D91-B4F0-7676DB7A9FCD}"/>
                </a:ext>
              </a:extLst>
            </p:cNvPr>
            <p:cNvSpPr txBox="1">
              <a:spLocks/>
            </p:cNvSpPr>
            <p:nvPr/>
          </p:nvSpPr>
          <p:spPr>
            <a:xfrm>
              <a:off x="3028609" y="440029"/>
              <a:ext cx="4029916" cy="1004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en-US" sz="54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Ghi</a:t>
              </a:r>
              <a:r>
                <a:rPr kumimoji="0" lang="en-US" sz="5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54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nhớ</a:t>
              </a:r>
              <a:r>
                <a:rPr kumimoji="0" lang="en-US" sz="5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:</a:t>
              </a:r>
            </a:p>
          </p:txBody>
        </p:sp>
      </p:grpSp>
      <p:sp>
        <p:nvSpPr>
          <p:cNvPr id="20" name="Speech Bubble: Rectangle with Corners Rounded 4">
            <a:extLst>
              <a:ext uri="{FF2B5EF4-FFF2-40B4-BE49-F238E27FC236}">
                <a16:creationId xmlns:a16="http://schemas.microsoft.com/office/drawing/2014/main" id="{19A89EC2-A18B-4314-9C33-30EC116876AF}"/>
              </a:ext>
            </a:extLst>
          </p:cNvPr>
          <p:cNvSpPr/>
          <p:nvPr/>
        </p:nvSpPr>
        <p:spPr>
          <a:xfrm flipH="1">
            <a:off x="2657243" y="2832400"/>
            <a:ext cx="8497328" cy="3372827"/>
          </a:xfrm>
          <a:prstGeom prst="wedgeRoundRectCallout">
            <a:avLst>
              <a:gd name="adj1" fmla="val 57055"/>
              <a:gd name="adj2" fmla="val -68532"/>
              <a:gd name="adj3" fmla="val 16667"/>
            </a:avLst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liệu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thủ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nhiều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loại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lựa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chọn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liệu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thủ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cần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chọn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loại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chất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phù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an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toàn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độc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hại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tận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liệu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tái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chế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44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F6DCA07-41D0-4231-89E3-1726FA310230}"/>
              </a:ext>
            </a:extLst>
          </p:cNvPr>
          <p:cNvSpPr/>
          <p:nvPr/>
        </p:nvSpPr>
        <p:spPr>
          <a:xfrm>
            <a:off x="267370" y="239395"/>
            <a:ext cx="11668636" cy="6498956"/>
          </a:xfrm>
          <a:custGeom>
            <a:avLst/>
            <a:gdLst>
              <a:gd name="connsiteX0" fmla="*/ 0 w 11738935"/>
              <a:gd name="connsiteY0" fmla="*/ 1027310 h 6163734"/>
              <a:gd name="connsiteX1" fmla="*/ 1027310 w 11738935"/>
              <a:gd name="connsiteY1" fmla="*/ 0 h 6163734"/>
              <a:gd name="connsiteX2" fmla="*/ 10711625 w 11738935"/>
              <a:gd name="connsiteY2" fmla="*/ 0 h 6163734"/>
              <a:gd name="connsiteX3" fmla="*/ 11738935 w 11738935"/>
              <a:gd name="connsiteY3" fmla="*/ 1027310 h 6163734"/>
              <a:gd name="connsiteX4" fmla="*/ 11738935 w 11738935"/>
              <a:gd name="connsiteY4" fmla="*/ 5136424 h 6163734"/>
              <a:gd name="connsiteX5" fmla="*/ 10711625 w 11738935"/>
              <a:gd name="connsiteY5" fmla="*/ 6163734 h 6163734"/>
              <a:gd name="connsiteX6" fmla="*/ 1027310 w 11738935"/>
              <a:gd name="connsiteY6" fmla="*/ 6163734 h 6163734"/>
              <a:gd name="connsiteX7" fmla="*/ 0 w 11738935"/>
              <a:gd name="connsiteY7" fmla="*/ 5136424 h 6163734"/>
              <a:gd name="connsiteX8" fmla="*/ 0 w 11738935"/>
              <a:gd name="connsiteY8" fmla="*/ 1027310 h 6163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8935" h="6163734" fill="none" extrusionOk="0">
                <a:moveTo>
                  <a:pt x="0" y="1027310"/>
                </a:moveTo>
                <a:cubicBezTo>
                  <a:pt x="74804" y="461661"/>
                  <a:pt x="395065" y="66048"/>
                  <a:pt x="1027310" y="0"/>
                </a:cubicBezTo>
                <a:cubicBezTo>
                  <a:pt x="4837526" y="-149292"/>
                  <a:pt x="6070245" y="-15801"/>
                  <a:pt x="10711625" y="0"/>
                </a:cubicBezTo>
                <a:cubicBezTo>
                  <a:pt x="11268774" y="43553"/>
                  <a:pt x="11820856" y="457479"/>
                  <a:pt x="11738935" y="1027310"/>
                </a:cubicBezTo>
                <a:cubicBezTo>
                  <a:pt x="11666246" y="1764727"/>
                  <a:pt x="11830899" y="3092001"/>
                  <a:pt x="11738935" y="5136424"/>
                </a:cubicBezTo>
                <a:cubicBezTo>
                  <a:pt x="11703695" y="5706754"/>
                  <a:pt x="11268353" y="6170046"/>
                  <a:pt x="10711625" y="6163734"/>
                </a:cubicBezTo>
                <a:cubicBezTo>
                  <a:pt x="6031130" y="6133955"/>
                  <a:pt x="4424824" y="6071973"/>
                  <a:pt x="1027310" y="6163734"/>
                </a:cubicBezTo>
                <a:cubicBezTo>
                  <a:pt x="469192" y="6148488"/>
                  <a:pt x="-45324" y="5718171"/>
                  <a:pt x="0" y="5136424"/>
                </a:cubicBezTo>
                <a:cubicBezTo>
                  <a:pt x="-30974" y="4677568"/>
                  <a:pt x="-62159" y="3054072"/>
                  <a:pt x="0" y="1027310"/>
                </a:cubicBezTo>
                <a:close/>
              </a:path>
              <a:path w="11738935" h="6163734" stroke="0" extrusionOk="0">
                <a:moveTo>
                  <a:pt x="0" y="1027310"/>
                </a:moveTo>
                <a:cubicBezTo>
                  <a:pt x="-32305" y="467790"/>
                  <a:pt x="535297" y="-74531"/>
                  <a:pt x="1027310" y="0"/>
                </a:cubicBezTo>
                <a:cubicBezTo>
                  <a:pt x="5849419" y="28352"/>
                  <a:pt x="8079587" y="106290"/>
                  <a:pt x="10711625" y="0"/>
                </a:cubicBezTo>
                <a:cubicBezTo>
                  <a:pt x="11349642" y="-66416"/>
                  <a:pt x="11718134" y="418924"/>
                  <a:pt x="11738935" y="1027310"/>
                </a:cubicBezTo>
                <a:cubicBezTo>
                  <a:pt x="11619338" y="2267528"/>
                  <a:pt x="11577927" y="4307684"/>
                  <a:pt x="11738935" y="5136424"/>
                </a:cubicBezTo>
                <a:cubicBezTo>
                  <a:pt x="11789297" y="5648271"/>
                  <a:pt x="11224653" y="6130587"/>
                  <a:pt x="10711625" y="6163734"/>
                </a:cubicBezTo>
                <a:cubicBezTo>
                  <a:pt x="9604187" y="6046505"/>
                  <a:pt x="2381048" y="6131497"/>
                  <a:pt x="1027310" y="6163734"/>
                </a:cubicBezTo>
                <a:cubicBezTo>
                  <a:pt x="475657" y="6078151"/>
                  <a:pt x="-41870" y="5752482"/>
                  <a:pt x="0" y="5136424"/>
                </a:cubicBezTo>
                <a:cubicBezTo>
                  <a:pt x="-57225" y="4632224"/>
                  <a:pt x="130478" y="2856224"/>
                  <a:pt x="0" y="102731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A3A901"/>
            </a:solidFill>
            <a:extLst>
              <a:ext uri="{C807C97D-BFC1-408E-A445-0C87EB9F89A2}">
                <ask:lineSketchStyleProps xmlns:ask="http://schemas.microsoft.com/office/drawing/2018/sketchyshapes" sd="4184682687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31999" y="609599"/>
            <a:ext cx="83602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thủ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22CFCC-5788-4F2C-8CD2-923BF91F7D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41" y="113191"/>
            <a:ext cx="2242457" cy="22424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550" y="4142170"/>
            <a:ext cx="3499757" cy="22252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043" y="1728453"/>
            <a:ext cx="3656859" cy="20569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744034"/>
            <a:ext cx="2861279" cy="20414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371" y="3965764"/>
            <a:ext cx="2900327" cy="25366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777" y="1744034"/>
            <a:ext cx="2608052" cy="204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72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9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9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06E2B0A-F192-40DD-91AA-162A55974B32}"/>
              </a:ext>
            </a:extLst>
          </p:cNvPr>
          <p:cNvGrpSpPr/>
          <p:nvPr/>
        </p:nvGrpSpPr>
        <p:grpSpPr>
          <a:xfrm rot="8308358">
            <a:off x="-6076182" y="-7170011"/>
            <a:ext cx="8337520" cy="11962884"/>
            <a:chOff x="-3518727" y="-3068073"/>
            <a:chExt cx="8337520" cy="1196288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2F382CD-3269-45DF-AA15-7A47C65818E0}"/>
                </a:ext>
              </a:extLst>
            </p:cNvPr>
            <p:cNvSpPr/>
            <p:nvPr/>
          </p:nvSpPr>
          <p:spPr>
            <a:xfrm rot="20691016">
              <a:off x="-2484619" y="-3068073"/>
              <a:ext cx="7303412" cy="11906050"/>
            </a:xfrm>
            <a:custGeom>
              <a:avLst/>
              <a:gdLst>
                <a:gd name="connsiteX0" fmla="*/ 1892356 w 7303412"/>
                <a:gd name="connsiteY0" fmla="*/ 623615 h 11906050"/>
                <a:gd name="connsiteX1" fmla="*/ 4235986 w 7303412"/>
                <a:gd name="connsiteY1" fmla="*/ 2810524 h 11906050"/>
                <a:gd name="connsiteX2" fmla="*/ 4478992 w 7303412"/>
                <a:gd name="connsiteY2" fmla="*/ 4197281 h 11906050"/>
                <a:gd name="connsiteX3" fmla="*/ 6003545 w 7303412"/>
                <a:gd name="connsiteY3" fmla="*/ 7540561 h 11906050"/>
                <a:gd name="connsiteX4" fmla="*/ 7213638 w 7303412"/>
                <a:gd name="connsiteY4" fmla="*/ 11906051 h 11906050"/>
                <a:gd name="connsiteX5" fmla="*/ 0 w 7303412"/>
                <a:gd name="connsiteY5" fmla="*/ 11906051 h 11906050"/>
                <a:gd name="connsiteX6" fmla="*/ 0 w 7303412"/>
                <a:gd name="connsiteY6" fmla="*/ 0 h 11906050"/>
                <a:gd name="connsiteX7" fmla="*/ 1892356 w 7303412"/>
                <a:gd name="connsiteY7" fmla="*/ 623615 h 1190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03412" h="11906050">
                  <a:moveTo>
                    <a:pt x="1892356" y="623615"/>
                  </a:moveTo>
                  <a:cubicBezTo>
                    <a:pt x="1892356" y="623615"/>
                    <a:pt x="3536601" y="915252"/>
                    <a:pt x="4235986" y="2810524"/>
                  </a:cubicBezTo>
                  <a:cubicBezTo>
                    <a:pt x="4397990" y="3249645"/>
                    <a:pt x="4475206" y="3721890"/>
                    <a:pt x="4478992" y="4197281"/>
                  </a:cubicBezTo>
                  <a:cubicBezTo>
                    <a:pt x="4483437" y="4772969"/>
                    <a:pt x="4660259" y="6104951"/>
                    <a:pt x="6003545" y="7540561"/>
                  </a:cubicBezTo>
                  <a:cubicBezTo>
                    <a:pt x="7793989" y="9453968"/>
                    <a:pt x="7213638" y="11906051"/>
                    <a:pt x="7213638" y="11906051"/>
                  </a:cubicBezTo>
                  <a:lnTo>
                    <a:pt x="0" y="11906051"/>
                  </a:lnTo>
                  <a:lnTo>
                    <a:pt x="0" y="0"/>
                  </a:lnTo>
                  <a:lnTo>
                    <a:pt x="1892356" y="623615"/>
                  </a:lnTo>
                  <a:close/>
                </a:path>
              </a:pathLst>
            </a:custGeom>
            <a:solidFill>
              <a:srgbClr val="F5B68B"/>
            </a:solidFill>
            <a:ln w="16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44C9BD7-B26E-41C0-BE2E-4047F902CFC0}"/>
                </a:ext>
              </a:extLst>
            </p:cNvPr>
            <p:cNvSpPr/>
            <p:nvPr/>
          </p:nvSpPr>
          <p:spPr>
            <a:xfrm rot="20691016">
              <a:off x="-3518727" y="-3011240"/>
              <a:ext cx="7303412" cy="11906051"/>
            </a:xfrm>
            <a:custGeom>
              <a:avLst/>
              <a:gdLst>
                <a:gd name="connsiteX0" fmla="*/ 1892356 w 7303412"/>
                <a:gd name="connsiteY0" fmla="*/ 623615 h 11906051"/>
                <a:gd name="connsiteX1" fmla="*/ 4235986 w 7303412"/>
                <a:gd name="connsiteY1" fmla="*/ 2810524 h 11906051"/>
                <a:gd name="connsiteX2" fmla="*/ 4478992 w 7303412"/>
                <a:gd name="connsiteY2" fmla="*/ 4197281 h 11906051"/>
                <a:gd name="connsiteX3" fmla="*/ 6003545 w 7303412"/>
                <a:gd name="connsiteY3" fmla="*/ 7540561 h 11906051"/>
                <a:gd name="connsiteX4" fmla="*/ 7213638 w 7303412"/>
                <a:gd name="connsiteY4" fmla="*/ 11906052 h 11906051"/>
                <a:gd name="connsiteX5" fmla="*/ 0 w 7303412"/>
                <a:gd name="connsiteY5" fmla="*/ 11906052 h 11906051"/>
                <a:gd name="connsiteX6" fmla="*/ 0 w 7303412"/>
                <a:gd name="connsiteY6" fmla="*/ 0 h 11906051"/>
                <a:gd name="connsiteX7" fmla="*/ 1892356 w 7303412"/>
                <a:gd name="connsiteY7" fmla="*/ 623615 h 11906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03412" h="11906051">
                  <a:moveTo>
                    <a:pt x="1892356" y="623615"/>
                  </a:moveTo>
                  <a:cubicBezTo>
                    <a:pt x="1892356" y="623615"/>
                    <a:pt x="3536601" y="915252"/>
                    <a:pt x="4235986" y="2810524"/>
                  </a:cubicBezTo>
                  <a:cubicBezTo>
                    <a:pt x="4397990" y="3249645"/>
                    <a:pt x="4475206" y="3721890"/>
                    <a:pt x="4478992" y="4197281"/>
                  </a:cubicBezTo>
                  <a:cubicBezTo>
                    <a:pt x="4483437" y="4772968"/>
                    <a:pt x="4660259" y="6104951"/>
                    <a:pt x="6003545" y="7540561"/>
                  </a:cubicBezTo>
                  <a:cubicBezTo>
                    <a:pt x="7793989" y="9453967"/>
                    <a:pt x="7213638" y="11906052"/>
                    <a:pt x="7213638" y="11906052"/>
                  </a:cubicBezTo>
                  <a:lnTo>
                    <a:pt x="0" y="11906052"/>
                  </a:lnTo>
                  <a:lnTo>
                    <a:pt x="0" y="0"/>
                  </a:lnTo>
                  <a:lnTo>
                    <a:pt x="1892356" y="623615"/>
                  </a:lnTo>
                  <a:close/>
                </a:path>
              </a:pathLst>
            </a:custGeom>
            <a:solidFill>
              <a:srgbClr val="ED7D31"/>
            </a:solidFill>
            <a:ln w="16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" name="图片 32">
            <a:extLst>
              <a:ext uri="{FF2B5EF4-FFF2-40B4-BE49-F238E27FC236}">
                <a16:creationId xmlns:a16="http://schemas.microsoft.com/office/drawing/2014/main" id="{6C397671-A7C8-4F46-81B4-2CA188C022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519" y="588396"/>
            <a:ext cx="1390224" cy="226205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FEB18C9-1FED-466C-855D-2D325E5DA67C}"/>
              </a:ext>
            </a:extLst>
          </p:cNvPr>
          <p:cNvGrpSpPr/>
          <p:nvPr/>
        </p:nvGrpSpPr>
        <p:grpSpPr>
          <a:xfrm rot="18914589">
            <a:off x="1724132" y="2309784"/>
            <a:ext cx="8337520" cy="11962884"/>
            <a:chOff x="-3518727" y="-3068073"/>
            <a:chExt cx="8337520" cy="11962884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BD020A8-02C8-4663-BBA1-3FC94922CC06}"/>
                </a:ext>
              </a:extLst>
            </p:cNvPr>
            <p:cNvSpPr/>
            <p:nvPr/>
          </p:nvSpPr>
          <p:spPr>
            <a:xfrm rot="20691016">
              <a:off x="-2484619" y="-3068073"/>
              <a:ext cx="7303412" cy="11906050"/>
            </a:xfrm>
            <a:custGeom>
              <a:avLst/>
              <a:gdLst>
                <a:gd name="connsiteX0" fmla="*/ 1892356 w 7303412"/>
                <a:gd name="connsiteY0" fmla="*/ 623615 h 11906050"/>
                <a:gd name="connsiteX1" fmla="*/ 4235986 w 7303412"/>
                <a:gd name="connsiteY1" fmla="*/ 2810524 h 11906050"/>
                <a:gd name="connsiteX2" fmla="*/ 4478992 w 7303412"/>
                <a:gd name="connsiteY2" fmla="*/ 4197281 h 11906050"/>
                <a:gd name="connsiteX3" fmla="*/ 6003545 w 7303412"/>
                <a:gd name="connsiteY3" fmla="*/ 7540561 h 11906050"/>
                <a:gd name="connsiteX4" fmla="*/ 7213638 w 7303412"/>
                <a:gd name="connsiteY4" fmla="*/ 11906051 h 11906050"/>
                <a:gd name="connsiteX5" fmla="*/ 0 w 7303412"/>
                <a:gd name="connsiteY5" fmla="*/ 11906051 h 11906050"/>
                <a:gd name="connsiteX6" fmla="*/ 0 w 7303412"/>
                <a:gd name="connsiteY6" fmla="*/ 0 h 11906050"/>
                <a:gd name="connsiteX7" fmla="*/ 1892356 w 7303412"/>
                <a:gd name="connsiteY7" fmla="*/ 623615 h 1190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03412" h="11906050">
                  <a:moveTo>
                    <a:pt x="1892356" y="623615"/>
                  </a:moveTo>
                  <a:cubicBezTo>
                    <a:pt x="1892356" y="623615"/>
                    <a:pt x="3536601" y="915252"/>
                    <a:pt x="4235986" y="2810524"/>
                  </a:cubicBezTo>
                  <a:cubicBezTo>
                    <a:pt x="4397990" y="3249645"/>
                    <a:pt x="4475206" y="3721890"/>
                    <a:pt x="4478992" y="4197281"/>
                  </a:cubicBezTo>
                  <a:cubicBezTo>
                    <a:pt x="4483437" y="4772969"/>
                    <a:pt x="4660259" y="6104951"/>
                    <a:pt x="6003545" y="7540561"/>
                  </a:cubicBezTo>
                  <a:cubicBezTo>
                    <a:pt x="7793989" y="9453968"/>
                    <a:pt x="7213638" y="11906051"/>
                    <a:pt x="7213638" y="11906051"/>
                  </a:cubicBezTo>
                  <a:lnTo>
                    <a:pt x="0" y="11906051"/>
                  </a:lnTo>
                  <a:lnTo>
                    <a:pt x="0" y="0"/>
                  </a:lnTo>
                  <a:lnTo>
                    <a:pt x="1892356" y="623615"/>
                  </a:lnTo>
                  <a:close/>
                </a:path>
              </a:pathLst>
            </a:custGeom>
            <a:solidFill>
              <a:srgbClr val="F5B68B"/>
            </a:solidFill>
            <a:ln w="16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379089E-4C84-473B-9B3E-5828B9FB6A14}"/>
                </a:ext>
              </a:extLst>
            </p:cNvPr>
            <p:cNvSpPr/>
            <p:nvPr/>
          </p:nvSpPr>
          <p:spPr>
            <a:xfrm rot="20691016">
              <a:off x="-3518727" y="-3011240"/>
              <a:ext cx="7303412" cy="11906051"/>
            </a:xfrm>
            <a:custGeom>
              <a:avLst/>
              <a:gdLst>
                <a:gd name="connsiteX0" fmla="*/ 1892356 w 7303412"/>
                <a:gd name="connsiteY0" fmla="*/ 623615 h 11906051"/>
                <a:gd name="connsiteX1" fmla="*/ 4235986 w 7303412"/>
                <a:gd name="connsiteY1" fmla="*/ 2810524 h 11906051"/>
                <a:gd name="connsiteX2" fmla="*/ 4478992 w 7303412"/>
                <a:gd name="connsiteY2" fmla="*/ 4197281 h 11906051"/>
                <a:gd name="connsiteX3" fmla="*/ 6003545 w 7303412"/>
                <a:gd name="connsiteY3" fmla="*/ 7540561 h 11906051"/>
                <a:gd name="connsiteX4" fmla="*/ 7213638 w 7303412"/>
                <a:gd name="connsiteY4" fmla="*/ 11906052 h 11906051"/>
                <a:gd name="connsiteX5" fmla="*/ 0 w 7303412"/>
                <a:gd name="connsiteY5" fmla="*/ 11906052 h 11906051"/>
                <a:gd name="connsiteX6" fmla="*/ 0 w 7303412"/>
                <a:gd name="connsiteY6" fmla="*/ 0 h 11906051"/>
                <a:gd name="connsiteX7" fmla="*/ 1892356 w 7303412"/>
                <a:gd name="connsiteY7" fmla="*/ 623615 h 11906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03412" h="11906051">
                  <a:moveTo>
                    <a:pt x="1892356" y="623615"/>
                  </a:moveTo>
                  <a:cubicBezTo>
                    <a:pt x="1892356" y="623615"/>
                    <a:pt x="3536601" y="915252"/>
                    <a:pt x="4235986" y="2810524"/>
                  </a:cubicBezTo>
                  <a:cubicBezTo>
                    <a:pt x="4397990" y="3249645"/>
                    <a:pt x="4475206" y="3721890"/>
                    <a:pt x="4478992" y="4197281"/>
                  </a:cubicBezTo>
                  <a:cubicBezTo>
                    <a:pt x="4483437" y="4772968"/>
                    <a:pt x="4660259" y="6104951"/>
                    <a:pt x="6003545" y="7540561"/>
                  </a:cubicBezTo>
                  <a:cubicBezTo>
                    <a:pt x="7793989" y="9453967"/>
                    <a:pt x="7213638" y="11906052"/>
                    <a:pt x="7213638" y="11906052"/>
                  </a:cubicBezTo>
                  <a:lnTo>
                    <a:pt x="0" y="11906052"/>
                  </a:lnTo>
                  <a:lnTo>
                    <a:pt x="0" y="0"/>
                  </a:lnTo>
                  <a:lnTo>
                    <a:pt x="1892356" y="623615"/>
                  </a:lnTo>
                  <a:close/>
                </a:path>
              </a:pathLst>
            </a:custGeom>
            <a:solidFill>
              <a:srgbClr val="ED7D31"/>
            </a:solidFill>
            <a:ln w="16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9" name="Picture 8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0CDBAF9D-5349-42A0-899E-0F0399F2B8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712" y="1477015"/>
            <a:ext cx="5526114" cy="55261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F70972-6777-42CB-8C19-4464DCDD10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6190" y="2100191"/>
            <a:ext cx="6053853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0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AA45A24C-95CA-446F-8C65-FFC8CAF3116B}"/>
              </a:ext>
            </a:extLst>
          </p:cNvPr>
          <p:cNvGrpSpPr/>
          <p:nvPr/>
        </p:nvGrpSpPr>
        <p:grpSpPr>
          <a:xfrm>
            <a:off x="135389" y="32657"/>
            <a:ext cx="11767880" cy="6825343"/>
            <a:chOff x="217756" y="65357"/>
            <a:chExt cx="11838777" cy="6473286"/>
          </a:xfrm>
          <a:noFill/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19569B8F-F1DB-4BC8-8361-300CE4625C30}"/>
                </a:ext>
              </a:extLst>
            </p:cNvPr>
            <p:cNvSpPr/>
            <p:nvPr/>
          </p:nvSpPr>
          <p:spPr>
            <a:xfrm>
              <a:off x="267677" y="220134"/>
              <a:ext cx="11738935" cy="6163734"/>
            </a:xfrm>
            <a:custGeom>
              <a:avLst/>
              <a:gdLst>
                <a:gd name="connsiteX0" fmla="*/ 0 w 11738935"/>
                <a:gd name="connsiteY0" fmla="*/ 1027310 h 6163734"/>
                <a:gd name="connsiteX1" fmla="*/ 1027310 w 11738935"/>
                <a:gd name="connsiteY1" fmla="*/ 0 h 6163734"/>
                <a:gd name="connsiteX2" fmla="*/ 10711625 w 11738935"/>
                <a:gd name="connsiteY2" fmla="*/ 0 h 6163734"/>
                <a:gd name="connsiteX3" fmla="*/ 11738935 w 11738935"/>
                <a:gd name="connsiteY3" fmla="*/ 1027310 h 6163734"/>
                <a:gd name="connsiteX4" fmla="*/ 11738935 w 11738935"/>
                <a:gd name="connsiteY4" fmla="*/ 5136424 h 6163734"/>
                <a:gd name="connsiteX5" fmla="*/ 10711625 w 11738935"/>
                <a:gd name="connsiteY5" fmla="*/ 6163734 h 6163734"/>
                <a:gd name="connsiteX6" fmla="*/ 1027310 w 11738935"/>
                <a:gd name="connsiteY6" fmla="*/ 6163734 h 6163734"/>
                <a:gd name="connsiteX7" fmla="*/ 0 w 11738935"/>
                <a:gd name="connsiteY7" fmla="*/ 5136424 h 6163734"/>
                <a:gd name="connsiteX8" fmla="*/ 0 w 11738935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8935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4837526" y="-149292"/>
                    <a:pt x="6070245" y="-15801"/>
                    <a:pt x="10711625" y="0"/>
                  </a:cubicBezTo>
                  <a:cubicBezTo>
                    <a:pt x="11268774" y="43553"/>
                    <a:pt x="11820856" y="457479"/>
                    <a:pt x="11738935" y="1027310"/>
                  </a:cubicBezTo>
                  <a:cubicBezTo>
                    <a:pt x="11666246" y="1764727"/>
                    <a:pt x="11830899" y="3092001"/>
                    <a:pt x="11738935" y="5136424"/>
                  </a:cubicBezTo>
                  <a:cubicBezTo>
                    <a:pt x="11703695" y="5706754"/>
                    <a:pt x="11268353" y="6170046"/>
                    <a:pt x="10711625" y="6163734"/>
                  </a:cubicBezTo>
                  <a:cubicBezTo>
                    <a:pt x="6031130" y="6133955"/>
                    <a:pt x="442482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738935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5849419" y="28352"/>
                    <a:pt x="8079587" y="106290"/>
                    <a:pt x="10711625" y="0"/>
                  </a:cubicBezTo>
                  <a:cubicBezTo>
                    <a:pt x="11349642" y="-66416"/>
                    <a:pt x="11718134" y="418924"/>
                    <a:pt x="11738935" y="1027310"/>
                  </a:cubicBezTo>
                  <a:cubicBezTo>
                    <a:pt x="11619338" y="2267528"/>
                    <a:pt x="11577927" y="4307684"/>
                    <a:pt x="11738935" y="5136424"/>
                  </a:cubicBezTo>
                  <a:cubicBezTo>
                    <a:pt x="11789297" y="5648271"/>
                    <a:pt x="11224653" y="6130587"/>
                    <a:pt x="10711625" y="6163734"/>
                  </a:cubicBezTo>
                  <a:cubicBezTo>
                    <a:pt x="9604187" y="6046505"/>
                    <a:pt x="2381048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A3A901"/>
              </a:solidFill>
              <a:extLst>
                <a:ext uri="{C807C97D-BFC1-408E-A445-0C87EB9F89A2}">
                  <ask:lineSketchStyleProps xmlns:ask="http://schemas.microsoft.com/office/drawing/2018/sketchyshapes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8BD76B3F-4534-41E6-83B4-A7CF95F00DED}"/>
                </a:ext>
              </a:extLst>
            </p:cNvPr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chemeClr val="accent6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1312A10-B138-482B-9AB1-4974BFE28CE1}"/>
                </a:ext>
              </a:extLst>
            </p:cNvPr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8DEF2D1-C0A4-4FD4-8061-1DE8A1A157DF}"/>
                </a:ext>
              </a:extLst>
            </p:cNvPr>
            <p:cNvSpPr/>
            <p:nvPr/>
          </p:nvSpPr>
          <p:spPr>
            <a:xfrm>
              <a:off x="11609756" y="1276460"/>
              <a:ext cx="309553" cy="309553"/>
            </a:xfrm>
            <a:prstGeom prst="ellipse">
              <a:avLst/>
            </a:prstGeom>
            <a:solidFill>
              <a:srgbClr val="00C4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865864C-1DFC-4226-A6F4-13AFB9752A05}"/>
                </a:ext>
              </a:extLst>
            </p:cNvPr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00C4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6F92EBA-A985-4E24-8B18-61E52A7838AC}"/>
                </a:ext>
              </a:extLst>
            </p:cNvPr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6403A23-5B87-4834-BCAD-1651333DB459}"/>
                </a:ext>
              </a:extLst>
            </p:cNvPr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31EC2C0-848E-44FC-B042-1E24E79CF6CF}"/>
                </a:ext>
              </a:extLst>
            </p:cNvPr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00D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6C1E1ED-E5B3-4F70-ACC2-D5C08FDD130E}"/>
                </a:ext>
              </a:extLst>
            </p:cNvPr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00D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09B5820-0554-41CA-88FB-A36C2870F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785" y="1296722"/>
            <a:ext cx="9684055" cy="30238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9B773A-CB18-45A7-9DD0-E5216E6EC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234" y="464831"/>
            <a:ext cx="598311" cy="5870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6B6BFC-1532-4459-8F9C-5204581AD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40825">
            <a:off x="3742162" y="5347873"/>
            <a:ext cx="1111380" cy="10904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D607648-B39F-4961-8027-CF185F3F0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06844">
            <a:off x="10437268" y="669467"/>
            <a:ext cx="1111380" cy="10904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B39C789-A368-4FAD-8785-74789413A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9158">
            <a:off x="11585794" y="-599192"/>
            <a:ext cx="518668" cy="5088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748A86E-7002-4758-A772-D9EA2F2690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9158">
            <a:off x="-143017" y="4662310"/>
            <a:ext cx="518668" cy="508882"/>
          </a:xfrm>
          <a:prstGeom prst="rect">
            <a:avLst/>
          </a:prstGeom>
        </p:spPr>
      </p:pic>
      <p:pic>
        <p:nvPicPr>
          <p:cNvPr id="4" name="Picture 3" descr="A picture containing toy, vector graphics, doll&#10;&#10;Description automatically generated">
            <a:extLst>
              <a:ext uri="{FF2B5EF4-FFF2-40B4-BE49-F238E27FC236}">
                <a16:creationId xmlns:a16="http://schemas.microsoft.com/office/drawing/2014/main" id="{42535790-BA96-4B8D-82E7-91575911A7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324" y="3531935"/>
            <a:ext cx="3682181" cy="36821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22CFCC-5788-4F2C-8CD2-923BF91F7D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430" y="3376401"/>
            <a:ext cx="3481599" cy="348159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0B40B2E-F9B8-4B04-A1AC-CAFA77EBDA3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411" t="28946" r="70326" b="61026"/>
          <a:stretch/>
        </p:blipFill>
        <p:spPr>
          <a:xfrm>
            <a:off x="1384677" y="-923217"/>
            <a:ext cx="2226705" cy="68775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8561C565-DE2A-4BFE-9B86-D96580834402}"/>
              </a:ext>
            </a:extLst>
          </p:cNvPr>
          <p:cNvSpPr txBox="1"/>
          <p:nvPr/>
        </p:nvSpPr>
        <p:spPr>
          <a:xfrm>
            <a:off x="1266028" y="1734791"/>
            <a:ext cx="911153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>
                <a:solidFill>
                  <a:srgbClr val="FF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dirty="0" err="1">
                <a:solidFill>
                  <a:srgbClr val="FF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200" dirty="0">
                <a:solidFill>
                  <a:srgbClr val="FF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dirty="0">
                <a:solidFill>
                  <a:srgbClr val="FF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3200" dirty="0">
                <a:solidFill>
                  <a:srgbClr val="FF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dirty="0" err="1">
                <a:solidFill>
                  <a:srgbClr val="FF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200" dirty="0">
                <a:solidFill>
                  <a:srgbClr val="FF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3200" dirty="0">
                <a:solidFill>
                  <a:srgbClr val="FF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solidFill>
                  <a:srgbClr val="FF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4C4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4C4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4C4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4C4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4C4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4C4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aseline="0" dirty="0">
                <a:solidFill>
                  <a:srgbClr val="FF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Con</a:t>
            </a:r>
            <a:r>
              <a:rPr lang="en-US" sz="3200" dirty="0">
                <a:solidFill>
                  <a:srgbClr val="FF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rgbClr val="FF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200" dirty="0">
                <a:solidFill>
                  <a:srgbClr val="FF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3200" dirty="0">
                <a:solidFill>
                  <a:srgbClr val="FF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dirty="0">
                <a:solidFill>
                  <a:srgbClr val="FF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dirty="0">
                <a:solidFill>
                  <a:srgbClr val="FF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200" dirty="0">
                <a:solidFill>
                  <a:srgbClr val="FF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dirty="0">
                <a:solidFill>
                  <a:srgbClr val="FF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3200" dirty="0">
                <a:solidFill>
                  <a:srgbClr val="FF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4C4C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06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1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2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2" dur="500"/>
                                            <p:tgtEl>
                                              <p:spTgt spid="3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2" dur="500"/>
                                            <p:tgtEl>
                                              <p:spTgt spid="3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AA45A24C-95CA-446F-8C65-FFC8CAF3116B}"/>
              </a:ext>
            </a:extLst>
          </p:cNvPr>
          <p:cNvGrpSpPr/>
          <p:nvPr/>
        </p:nvGrpSpPr>
        <p:grpSpPr>
          <a:xfrm>
            <a:off x="212059" y="87324"/>
            <a:ext cx="11767880" cy="6825343"/>
            <a:chOff x="217756" y="65357"/>
            <a:chExt cx="11838777" cy="6473286"/>
          </a:xfrm>
          <a:noFill/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19569B8F-F1DB-4BC8-8361-300CE4625C30}"/>
                </a:ext>
              </a:extLst>
            </p:cNvPr>
            <p:cNvSpPr/>
            <p:nvPr/>
          </p:nvSpPr>
          <p:spPr>
            <a:xfrm>
              <a:off x="267677" y="220134"/>
              <a:ext cx="11738935" cy="6163734"/>
            </a:xfrm>
            <a:custGeom>
              <a:avLst/>
              <a:gdLst>
                <a:gd name="connsiteX0" fmla="*/ 0 w 11738935"/>
                <a:gd name="connsiteY0" fmla="*/ 1027310 h 6163734"/>
                <a:gd name="connsiteX1" fmla="*/ 1027310 w 11738935"/>
                <a:gd name="connsiteY1" fmla="*/ 0 h 6163734"/>
                <a:gd name="connsiteX2" fmla="*/ 10711625 w 11738935"/>
                <a:gd name="connsiteY2" fmla="*/ 0 h 6163734"/>
                <a:gd name="connsiteX3" fmla="*/ 11738935 w 11738935"/>
                <a:gd name="connsiteY3" fmla="*/ 1027310 h 6163734"/>
                <a:gd name="connsiteX4" fmla="*/ 11738935 w 11738935"/>
                <a:gd name="connsiteY4" fmla="*/ 5136424 h 6163734"/>
                <a:gd name="connsiteX5" fmla="*/ 10711625 w 11738935"/>
                <a:gd name="connsiteY5" fmla="*/ 6163734 h 6163734"/>
                <a:gd name="connsiteX6" fmla="*/ 1027310 w 11738935"/>
                <a:gd name="connsiteY6" fmla="*/ 6163734 h 6163734"/>
                <a:gd name="connsiteX7" fmla="*/ 0 w 11738935"/>
                <a:gd name="connsiteY7" fmla="*/ 5136424 h 6163734"/>
                <a:gd name="connsiteX8" fmla="*/ 0 w 11738935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8935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4837526" y="-149292"/>
                    <a:pt x="6070245" y="-15801"/>
                    <a:pt x="10711625" y="0"/>
                  </a:cubicBezTo>
                  <a:cubicBezTo>
                    <a:pt x="11268774" y="43553"/>
                    <a:pt x="11820856" y="457479"/>
                    <a:pt x="11738935" y="1027310"/>
                  </a:cubicBezTo>
                  <a:cubicBezTo>
                    <a:pt x="11666246" y="1764727"/>
                    <a:pt x="11830899" y="3092001"/>
                    <a:pt x="11738935" y="5136424"/>
                  </a:cubicBezTo>
                  <a:cubicBezTo>
                    <a:pt x="11703695" y="5706754"/>
                    <a:pt x="11268353" y="6170046"/>
                    <a:pt x="10711625" y="6163734"/>
                  </a:cubicBezTo>
                  <a:cubicBezTo>
                    <a:pt x="6031130" y="6133955"/>
                    <a:pt x="442482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738935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5849419" y="28352"/>
                    <a:pt x="8079587" y="106290"/>
                    <a:pt x="10711625" y="0"/>
                  </a:cubicBezTo>
                  <a:cubicBezTo>
                    <a:pt x="11349642" y="-66416"/>
                    <a:pt x="11718134" y="418924"/>
                    <a:pt x="11738935" y="1027310"/>
                  </a:cubicBezTo>
                  <a:cubicBezTo>
                    <a:pt x="11619338" y="2267528"/>
                    <a:pt x="11577927" y="4307684"/>
                    <a:pt x="11738935" y="5136424"/>
                  </a:cubicBezTo>
                  <a:cubicBezTo>
                    <a:pt x="11789297" y="5648271"/>
                    <a:pt x="11224653" y="6130587"/>
                    <a:pt x="10711625" y="6163734"/>
                  </a:cubicBezTo>
                  <a:cubicBezTo>
                    <a:pt x="9604187" y="6046505"/>
                    <a:pt x="2381048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A3A901"/>
              </a:solidFill>
              <a:extLst>
                <a:ext uri="{C807C97D-BFC1-408E-A445-0C87EB9F89A2}">
                  <ask:lineSketchStyleProps xmlns:ask="http://schemas.microsoft.com/office/drawing/2018/sketchyshapes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8BD76B3F-4534-41E6-83B4-A7CF95F00DED}"/>
                </a:ext>
              </a:extLst>
            </p:cNvPr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chemeClr val="accent6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1312A10-B138-482B-9AB1-4974BFE28CE1}"/>
                </a:ext>
              </a:extLst>
            </p:cNvPr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8DEF2D1-C0A4-4FD4-8061-1DE8A1A157DF}"/>
                </a:ext>
              </a:extLst>
            </p:cNvPr>
            <p:cNvSpPr/>
            <p:nvPr/>
          </p:nvSpPr>
          <p:spPr>
            <a:xfrm>
              <a:off x="11609756" y="1276460"/>
              <a:ext cx="309553" cy="309553"/>
            </a:xfrm>
            <a:prstGeom prst="ellipse">
              <a:avLst/>
            </a:prstGeom>
            <a:solidFill>
              <a:srgbClr val="00C4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865864C-1DFC-4226-A6F4-13AFB9752A05}"/>
                </a:ext>
              </a:extLst>
            </p:cNvPr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00C4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6F92EBA-A985-4E24-8B18-61E52A7838AC}"/>
                </a:ext>
              </a:extLst>
            </p:cNvPr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6403A23-5B87-4834-BCAD-1651333DB459}"/>
                </a:ext>
              </a:extLst>
            </p:cNvPr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31EC2C0-848E-44FC-B042-1E24E79CF6CF}"/>
                </a:ext>
              </a:extLst>
            </p:cNvPr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00D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6C1E1ED-E5B3-4F70-ACC2-D5C08FDD130E}"/>
                </a:ext>
              </a:extLst>
            </p:cNvPr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00D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09B5820-0554-41CA-88FB-A36C2870F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159" y="1723918"/>
            <a:ext cx="10264621" cy="43212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9B773A-CB18-45A7-9DD0-E5216E6EC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234" y="464831"/>
            <a:ext cx="598311" cy="5870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6B6BFC-1532-4459-8F9C-5204581AD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40825">
            <a:off x="3742162" y="5347873"/>
            <a:ext cx="1111380" cy="10904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D607648-B39F-4961-8027-CF185F3F0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06844">
            <a:off x="10437268" y="669467"/>
            <a:ext cx="1111380" cy="10904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B39C789-A368-4FAD-8785-74789413A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9158">
            <a:off x="11585794" y="-599192"/>
            <a:ext cx="518668" cy="5088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748A86E-7002-4758-A772-D9EA2F2690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9158">
            <a:off x="-143017" y="4662310"/>
            <a:ext cx="518668" cy="5088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22CFCC-5788-4F2C-8CD2-923BF91F7D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9697" y="3349472"/>
            <a:ext cx="3481599" cy="348159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0B40B2E-F9B8-4B04-A1AC-CAFA77EBDA3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411" t="28946" r="70326" b="61026"/>
          <a:stretch/>
        </p:blipFill>
        <p:spPr>
          <a:xfrm>
            <a:off x="1384677" y="-923217"/>
            <a:ext cx="2226705" cy="687754"/>
          </a:xfrm>
          <a:prstGeom prst="rect">
            <a:avLst/>
          </a:prstGeom>
        </p:spPr>
      </p:pic>
      <p:pic>
        <p:nvPicPr>
          <p:cNvPr id="5" name="Picture 4" descr="A picture containing pink&#10;&#10;Description automatically generated">
            <a:extLst>
              <a:ext uri="{FF2B5EF4-FFF2-40B4-BE49-F238E27FC236}">
                <a16:creationId xmlns:a16="http://schemas.microsoft.com/office/drawing/2014/main" id="{15BB0595-A08A-468F-8096-B474BBB522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596" y="3532329"/>
            <a:ext cx="3387112" cy="33803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604CF2-EC09-4580-9CF9-45FBE36C8A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27627" y="484540"/>
            <a:ext cx="3596952" cy="1072989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DFE4ED54-97CA-4849-ACDB-9E7F18CB0FB4}"/>
              </a:ext>
            </a:extLst>
          </p:cNvPr>
          <p:cNvSpPr txBox="1"/>
          <p:nvPr/>
        </p:nvSpPr>
        <p:spPr>
          <a:xfrm>
            <a:off x="1178353" y="2281170"/>
            <a:ext cx="96876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800" b="1" noProof="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PHẦN 2 : THỦ CÔNG KĨ THUẬT</a:t>
            </a:r>
          </a:p>
          <a:p>
            <a:pPr lvl="0" algn="ctr">
              <a:defRPr/>
            </a:pPr>
            <a:endParaRPr kumimoji="0" lang="en-US" sz="4800" b="1" i="0" u="none" strike="noStrike" kern="1200" cap="none" spc="0" normalizeH="0" baseline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algn="ctr">
              <a:defRPr/>
            </a:pPr>
            <a:r>
              <a:rPr lang="en-US" sz="4800" b="1" noProof="0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Bài</a:t>
            </a:r>
            <a:r>
              <a:rPr lang="en-US" sz="4800" b="1" noProof="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7: </a:t>
            </a:r>
            <a:r>
              <a:rPr lang="en-US" sz="4800" b="1" noProof="0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Dụng</a:t>
            </a:r>
            <a:r>
              <a:rPr lang="en-US" sz="4800" b="1" noProof="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800" b="1" noProof="0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cụ</a:t>
            </a:r>
            <a:r>
              <a:rPr lang="en-US" sz="4800" b="1" noProof="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800" b="1" noProof="0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và</a:t>
            </a:r>
            <a:r>
              <a:rPr lang="en-US" sz="4800" b="1" noProof="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800" b="1" noProof="0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vật</a:t>
            </a:r>
            <a:r>
              <a:rPr lang="en-US" sz="4800" b="1" noProof="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800" b="1" noProof="0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liệu</a:t>
            </a:r>
            <a:r>
              <a:rPr lang="en-US" sz="4800" b="1" noProof="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800" b="1" noProof="0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làm</a:t>
            </a:r>
            <a:r>
              <a:rPr lang="en-US" sz="4800" b="1" noProof="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800" b="1" noProof="0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thủ</a:t>
            </a:r>
            <a:r>
              <a:rPr lang="en-US" sz="4800" b="1" noProof="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800" b="1" noProof="0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công</a:t>
            </a:r>
            <a:r>
              <a:rPr lang="en-US" sz="4800" b="1" noProof="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 </a:t>
            </a:r>
            <a:r>
              <a:rPr lang="en-US" sz="4800" b="1" noProof="0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tiết</a:t>
            </a:r>
            <a:r>
              <a:rPr lang="en-US" sz="4800" b="1" noProof="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1)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21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39B773A-CB18-45A7-9DD0-E5216E6EC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234" y="464831"/>
            <a:ext cx="598311" cy="5870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6B6BFC-1532-4459-8F9C-5204581AD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640825">
            <a:off x="3742162" y="5347873"/>
            <a:ext cx="1111380" cy="10904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D607648-B39F-4961-8027-CF185F3F0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06844">
            <a:off x="10437268" y="669467"/>
            <a:ext cx="1111380" cy="10904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B39C789-A368-4FAD-8785-74789413A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9158">
            <a:off x="11585794" y="-599192"/>
            <a:ext cx="518668" cy="5088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748A86E-7002-4758-A772-D9EA2F269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9158">
            <a:off x="-143017" y="4662310"/>
            <a:ext cx="518668" cy="5088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22CFCC-5788-4F2C-8CD2-923BF91F7D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430" y="3376401"/>
            <a:ext cx="3481599" cy="348159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0B40B2E-F9B8-4B04-A1AC-CAFA77EBDA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411" t="28946" r="70326" b="61026"/>
          <a:stretch/>
        </p:blipFill>
        <p:spPr>
          <a:xfrm>
            <a:off x="1384677" y="-923217"/>
            <a:ext cx="2226705" cy="687754"/>
          </a:xfrm>
          <a:prstGeom prst="rect">
            <a:avLst/>
          </a:prstGeom>
        </p:spPr>
      </p:pic>
      <p:pic>
        <p:nvPicPr>
          <p:cNvPr id="31" name="图片 16">
            <a:extLst>
              <a:ext uri="{FF2B5EF4-FFF2-40B4-BE49-F238E27FC236}">
                <a16:creationId xmlns:a16="http://schemas.microsoft.com/office/drawing/2014/main" id="{EF879905-9AB7-4E82-A0D7-2AE0A910AD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68" y="1214672"/>
            <a:ext cx="9570468" cy="5293006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B11F5685-8E1D-468C-BA04-32A479A18E3A}"/>
              </a:ext>
            </a:extLst>
          </p:cNvPr>
          <p:cNvSpPr txBox="1"/>
          <p:nvPr/>
        </p:nvSpPr>
        <p:spPr>
          <a:xfrm rot="21360500">
            <a:off x="2748396" y="2456800"/>
            <a:ext cx="908740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en-US" sz="3200" dirty="0" err="1">
                <a:solidFill>
                  <a:srgbClr val="395EFD"/>
                </a:solidFill>
                <a:ea typeface="Times New Roman" panose="02020603050405020304" pitchFamily="18" charset="0"/>
                <a:cs typeface="Pattaya" panose="00000500000000000000" pitchFamily="2" charset="-34"/>
              </a:rPr>
              <a:t>Kể</a:t>
            </a:r>
            <a:r>
              <a:rPr lang="en-US" sz="3200" dirty="0">
                <a:solidFill>
                  <a:srgbClr val="395EFD"/>
                </a:solidFill>
                <a:ea typeface="Times New Roman" panose="02020603050405020304" pitchFamily="18" charset="0"/>
                <a:cs typeface="Pattaya" panose="00000500000000000000" pitchFamily="2" charset="-34"/>
              </a:rPr>
              <a:t> </a:t>
            </a:r>
            <a:r>
              <a:rPr lang="en-US" sz="3200" dirty="0" err="1">
                <a:solidFill>
                  <a:srgbClr val="395EFD"/>
                </a:solidFill>
                <a:ea typeface="Times New Roman" panose="02020603050405020304" pitchFamily="18" charset="0"/>
                <a:cs typeface="Pattaya" panose="00000500000000000000" pitchFamily="2" charset="-34"/>
              </a:rPr>
              <a:t>được</a:t>
            </a:r>
            <a:r>
              <a:rPr lang="en-US" sz="3200" dirty="0">
                <a:solidFill>
                  <a:srgbClr val="395EFD"/>
                </a:solidFill>
                <a:ea typeface="Times New Roman" panose="02020603050405020304" pitchFamily="18" charset="0"/>
                <a:cs typeface="Pattaya" panose="00000500000000000000" pitchFamily="2" charset="-34"/>
              </a:rPr>
              <a:t> </a:t>
            </a:r>
            <a:r>
              <a:rPr lang="en-US" sz="3200" dirty="0" err="1">
                <a:solidFill>
                  <a:srgbClr val="395EFD"/>
                </a:solidFill>
                <a:ea typeface="Times New Roman" panose="02020603050405020304" pitchFamily="18" charset="0"/>
                <a:cs typeface="Pattaya" panose="00000500000000000000" pitchFamily="2" charset="-34"/>
              </a:rPr>
              <a:t>tên</a:t>
            </a:r>
            <a:r>
              <a:rPr lang="en-US" sz="3200" dirty="0">
                <a:solidFill>
                  <a:srgbClr val="395EFD"/>
                </a:solidFill>
                <a:ea typeface="Times New Roman" panose="02020603050405020304" pitchFamily="18" charset="0"/>
                <a:cs typeface="Pattaya" panose="00000500000000000000" pitchFamily="2" charset="-34"/>
              </a:rPr>
              <a:t> </a:t>
            </a:r>
            <a:r>
              <a:rPr lang="en-US" sz="3200" dirty="0" err="1">
                <a:solidFill>
                  <a:srgbClr val="395EFD"/>
                </a:solidFill>
                <a:ea typeface="Times New Roman" panose="02020603050405020304" pitchFamily="18" charset="0"/>
                <a:cs typeface="Pattaya" panose="00000500000000000000" pitchFamily="2" charset="-34"/>
              </a:rPr>
              <a:t>một</a:t>
            </a:r>
            <a:r>
              <a:rPr lang="en-US" sz="3200" dirty="0">
                <a:solidFill>
                  <a:srgbClr val="395EFD"/>
                </a:solidFill>
                <a:ea typeface="Times New Roman" panose="02020603050405020304" pitchFamily="18" charset="0"/>
                <a:cs typeface="Pattaya" panose="00000500000000000000" pitchFamily="2" charset="-34"/>
              </a:rPr>
              <a:t> </a:t>
            </a:r>
            <a:r>
              <a:rPr lang="en-US" sz="3200" dirty="0" err="1">
                <a:solidFill>
                  <a:srgbClr val="395EFD"/>
                </a:solidFill>
                <a:ea typeface="Times New Roman" panose="02020603050405020304" pitchFamily="18" charset="0"/>
                <a:cs typeface="Pattaya" panose="00000500000000000000" pitchFamily="2" charset="-34"/>
              </a:rPr>
              <a:t>số</a:t>
            </a:r>
            <a:r>
              <a:rPr lang="en-US" sz="3200" dirty="0">
                <a:solidFill>
                  <a:srgbClr val="395EFD"/>
                </a:solidFill>
                <a:ea typeface="Times New Roman" panose="02020603050405020304" pitchFamily="18" charset="0"/>
                <a:cs typeface="Pattaya" panose="00000500000000000000" pitchFamily="2" charset="-34"/>
              </a:rPr>
              <a:t> </a:t>
            </a:r>
            <a:r>
              <a:rPr lang="en-US" sz="3200" dirty="0" err="1">
                <a:solidFill>
                  <a:srgbClr val="395EFD"/>
                </a:solidFill>
                <a:ea typeface="Times New Roman" panose="02020603050405020304" pitchFamily="18" charset="0"/>
                <a:cs typeface="Pattaya" panose="00000500000000000000" pitchFamily="2" charset="-34"/>
              </a:rPr>
              <a:t>vật</a:t>
            </a:r>
            <a:r>
              <a:rPr lang="en-US" sz="3200" dirty="0">
                <a:solidFill>
                  <a:srgbClr val="395EFD"/>
                </a:solidFill>
                <a:ea typeface="Times New Roman" panose="02020603050405020304" pitchFamily="18" charset="0"/>
                <a:cs typeface="Pattaya" panose="00000500000000000000" pitchFamily="2" charset="-34"/>
              </a:rPr>
              <a:t> </a:t>
            </a:r>
            <a:r>
              <a:rPr lang="en-US" sz="3200" dirty="0" err="1">
                <a:solidFill>
                  <a:srgbClr val="395EFD"/>
                </a:solidFill>
                <a:ea typeface="Times New Roman" panose="02020603050405020304" pitchFamily="18" charset="0"/>
                <a:cs typeface="Pattaya" panose="00000500000000000000" pitchFamily="2" charset="-34"/>
              </a:rPr>
              <a:t>liệu</a:t>
            </a:r>
            <a:r>
              <a:rPr lang="en-US" sz="3200" dirty="0">
                <a:solidFill>
                  <a:srgbClr val="395EFD"/>
                </a:solidFill>
                <a:ea typeface="Times New Roman" panose="02020603050405020304" pitchFamily="18" charset="0"/>
                <a:cs typeface="Pattaya" panose="00000500000000000000" pitchFamily="2" charset="-34"/>
              </a:rPr>
              <a:t>, </a:t>
            </a:r>
            <a:r>
              <a:rPr lang="en-US" sz="3200" dirty="0" err="1">
                <a:solidFill>
                  <a:srgbClr val="395EFD"/>
                </a:solidFill>
                <a:ea typeface="Times New Roman" panose="02020603050405020304" pitchFamily="18" charset="0"/>
                <a:cs typeface="Pattaya" panose="00000500000000000000" pitchFamily="2" charset="-34"/>
              </a:rPr>
              <a:t>dụng</a:t>
            </a:r>
            <a:r>
              <a:rPr lang="en-US" sz="3200" dirty="0">
                <a:solidFill>
                  <a:srgbClr val="395EFD"/>
                </a:solidFill>
                <a:ea typeface="Times New Roman" panose="02020603050405020304" pitchFamily="18" charset="0"/>
                <a:cs typeface="Pattaya" panose="00000500000000000000" pitchFamily="2" charset="-34"/>
              </a:rPr>
              <a:t> </a:t>
            </a:r>
            <a:r>
              <a:rPr lang="en-US" sz="3200" dirty="0" err="1">
                <a:solidFill>
                  <a:srgbClr val="395EFD"/>
                </a:solidFill>
                <a:ea typeface="Times New Roman" panose="02020603050405020304" pitchFamily="18" charset="0"/>
                <a:cs typeface="Pattaya" panose="00000500000000000000" pitchFamily="2" charset="-34"/>
              </a:rPr>
              <a:t>cụ</a:t>
            </a:r>
            <a:r>
              <a:rPr lang="en-US" sz="3200" dirty="0">
                <a:solidFill>
                  <a:srgbClr val="395EFD"/>
                </a:solidFill>
                <a:ea typeface="Times New Roman" panose="02020603050405020304" pitchFamily="18" charset="0"/>
                <a:cs typeface="Pattaya" panose="00000500000000000000" pitchFamily="2" charset="-34"/>
              </a:rPr>
              <a:t> </a:t>
            </a:r>
            <a:r>
              <a:rPr lang="en-US" sz="3200" dirty="0" err="1">
                <a:solidFill>
                  <a:srgbClr val="395EFD"/>
                </a:solidFill>
                <a:ea typeface="Times New Roman" panose="02020603050405020304" pitchFamily="18" charset="0"/>
                <a:cs typeface="Pattaya" panose="00000500000000000000" pitchFamily="2" charset="-34"/>
              </a:rPr>
              <a:t>đơn</a:t>
            </a:r>
            <a:r>
              <a:rPr lang="en-US" sz="3200" dirty="0">
                <a:solidFill>
                  <a:srgbClr val="395EFD"/>
                </a:solidFill>
                <a:ea typeface="Times New Roman" panose="02020603050405020304" pitchFamily="18" charset="0"/>
                <a:cs typeface="Pattaya" panose="00000500000000000000" pitchFamily="2" charset="-34"/>
              </a:rPr>
              <a:t> </a:t>
            </a:r>
            <a:r>
              <a:rPr lang="en-US" sz="3200" dirty="0" err="1">
                <a:solidFill>
                  <a:srgbClr val="395EFD"/>
                </a:solidFill>
                <a:ea typeface="Times New Roman" panose="02020603050405020304" pitchFamily="18" charset="0"/>
                <a:cs typeface="Pattaya" panose="00000500000000000000" pitchFamily="2" charset="-34"/>
              </a:rPr>
              <a:t>giản</a:t>
            </a:r>
            <a:r>
              <a:rPr lang="en-US" sz="3200" dirty="0">
                <a:solidFill>
                  <a:srgbClr val="395EFD"/>
                </a:solidFill>
                <a:ea typeface="Times New Roman" panose="02020603050405020304" pitchFamily="18" charset="0"/>
                <a:cs typeface="Pattaya" panose="00000500000000000000" pitchFamily="2" charset="-34"/>
              </a:rPr>
              <a:t> </a:t>
            </a:r>
            <a:r>
              <a:rPr lang="en-US" sz="3200" dirty="0" err="1">
                <a:solidFill>
                  <a:srgbClr val="395EFD"/>
                </a:solidFill>
                <a:ea typeface="Times New Roman" panose="02020603050405020304" pitchFamily="18" charset="0"/>
                <a:cs typeface="Pattaya" panose="00000500000000000000" pitchFamily="2" charset="-34"/>
              </a:rPr>
              <a:t>để</a:t>
            </a:r>
            <a:r>
              <a:rPr lang="en-US" sz="3200" dirty="0">
                <a:solidFill>
                  <a:srgbClr val="395EFD"/>
                </a:solidFill>
                <a:ea typeface="Times New Roman" panose="02020603050405020304" pitchFamily="18" charset="0"/>
                <a:cs typeface="Pattaya" panose="00000500000000000000" pitchFamily="2" charset="-34"/>
              </a:rPr>
              <a:t> </a:t>
            </a:r>
            <a:r>
              <a:rPr lang="en-US" sz="3200" dirty="0" err="1">
                <a:solidFill>
                  <a:srgbClr val="395EFD"/>
                </a:solidFill>
                <a:ea typeface="Times New Roman" panose="02020603050405020304" pitchFamily="18" charset="0"/>
                <a:cs typeface="Pattaya" panose="00000500000000000000" pitchFamily="2" charset="-34"/>
              </a:rPr>
              <a:t>làm</a:t>
            </a:r>
            <a:r>
              <a:rPr lang="en-US" sz="3200" dirty="0">
                <a:solidFill>
                  <a:srgbClr val="395EFD"/>
                </a:solidFill>
                <a:ea typeface="Times New Roman" panose="02020603050405020304" pitchFamily="18" charset="0"/>
                <a:cs typeface="Pattaya" panose="00000500000000000000" pitchFamily="2" charset="-34"/>
              </a:rPr>
              <a:t> </a:t>
            </a:r>
            <a:r>
              <a:rPr lang="en-US" sz="3200" dirty="0" err="1">
                <a:solidFill>
                  <a:srgbClr val="395EFD"/>
                </a:solidFill>
                <a:ea typeface="Times New Roman" panose="02020603050405020304" pitchFamily="18" charset="0"/>
                <a:cs typeface="Pattaya" panose="00000500000000000000" pitchFamily="2" charset="-34"/>
              </a:rPr>
              <a:t>thủ</a:t>
            </a:r>
            <a:r>
              <a:rPr lang="en-US" sz="3200" dirty="0">
                <a:solidFill>
                  <a:srgbClr val="395EFD"/>
                </a:solidFill>
                <a:ea typeface="Times New Roman" panose="02020603050405020304" pitchFamily="18" charset="0"/>
                <a:cs typeface="Pattaya" panose="00000500000000000000" pitchFamily="2" charset="-34"/>
              </a:rPr>
              <a:t> </a:t>
            </a:r>
            <a:r>
              <a:rPr lang="en-US" sz="3200" dirty="0" err="1">
                <a:solidFill>
                  <a:srgbClr val="395EFD"/>
                </a:solidFill>
                <a:ea typeface="Times New Roman" panose="02020603050405020304" pitchFamily="18" charset="0"/>
                <a:cs typeface="Pattaya" panose="00000500000000000000" pitchFamily="2" charset="-34"/>
              </a:rPr>
              <a:t>công</a:t>
            </a:r>
            <a:r>
              <a:rPr lang="en-US" sz="3200" dirty="0">
                <a:solidFill>
                  <a:srgbClr val="395EFD"/>
                </a:solidFill>
                <a:ea typeface="Times New Roman" panose="02020603050405020304" pitchFamily="18" charset="0"/>
                <a:cs typeface="Pattaya" panose="00000500000000000000" pitchFamily="2" charset="-34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395EFD"/>
              </a:solidFill>
              <a:effectLst/>
              <a:uLnTx/>
              <a:uFillTx/>
              <a:cs typeface="Pattaya" panose="00000500000000000000" pitchFamily="2" charset="-34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F5551D0-F6E4-42C8-A2E9-FA73132E38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8816" y="233680"/>
            <a:ext cx="4980864" cy="96325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AD73F25-2186-4CBC-AD48-7078DFB17A1B}"/>
              </a:ext>
            </a:extLst>
          </p:cNvPr>
          <p:cNvSpPr txBox="1"/>
          <p:nvPr/>
        </p:nvSpPr>
        <p:spPr>
          <a:xfrm rot="21360500">
            <a:off x="2845549" y="3567962"/>
            <a:ext cx="882529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en-US" sz="3200" dirty="0" err="1">
                <a:solidFill>
                  <a:srgbClr val="395EFD"/>
                </a:solidFill>
                <a:ea typeface="Times New Roman" panose="02020603050405020304" pitchFamily="18" charset="0"/>
                <a:cs typeface="Pattaya" panose="00000500000000000000" pitchFamily="2" charset="-34"/>
              </a:rPr>
              <a:t>Lựa</a:t>
            </a:r>
            <a:r>
              <a:rPr lang="en-US" sz="3200" dirty="0">
                <a:solidFill>
                  <a:srgbClr val="395EFD"/>
                </a:solidFill>
                <a:ea typeface="Times New Roman" panose="02020603050405020304" pitchFamily="18" charset="0"/>
                <a:cs typeface="Pattaya" panose="00000500000000000000" pitchFamily="2" charset="-34"/>
              </a:rPr>
              <a:t> </a:t>
            </a:r>
            <a:r>
              <a:rPr lang="en-US" sz="3200" dirty="0" err="1">
                <a:solidFill>
                  <a:srgbClr val="395EFD"/>
                </a:solidFill>
                <a:ea typeface="Times New Roman" panose="02020603050405020304" pitchFamily="18" charset="0"/>
                <a:cs typeface="Pattaya" panose="00000500000000000000" pitchFamily="2" charset="-34"/>
              </a:rPr>
              <a:t>chọn</a:t>
            </a:r>
            <a:r>
              <a:rPr lang="en-US" sz="3200" dirty="0">
                <a:solidFill>
                  <a:srgbClr val="395EFD"/>
                </a:solidFill>
                <a:ea typeface="Times New Roman" panose="02020603050405020304" pitchFamily="18" charset="0"/>
                <a:cs typeface="Pattaya" panose="00000500000000000000" pitchFamily="2" charset="-34"/>
              </a:rPr>
              <a:t> </a:t>
            </a:r>
            <a:r>
              <a:rPr lang="en-US" sz="3200" dirty="0" err="1">
                <a:solidFill>
                  <a:srgbClr val="395EFD"/>
                </a:solidFill>
                <a:ea typeface="Times New Roman" panose="02020603050405020304" pitchFamily="18" charset="0"/>
                <a:cs typeface="Pattaya" panose="00000500000000000000" pitchFamily="2" charset="-34"/>
              </a:rPr>
              <a:t>được</a:t>
            </a:r>
            <a:r>
              <a:rPr lang="en-US" sz="3200" dirty="0">
                <a:solidFill>
                  <a:srgbClr val="395EFD"/>
                </a:solidFill>
                <a:ea typeface="Times New Roman" panose="02020603050405020304" pitchFamily="18" charset="0"/>
                <a:cs typeface="Pattaya" panose="00000500000000000000" pitchFamily="2" charset="-34"/>
              </a:rPr>
              <a:t> </a:t>
            </a:r>
            <a:r>
              <a:rPr lang="en-US" sz="3200" dirty="0" err="1">
                <a:solidFill>
                  <a:srgbClr val="395EFD"/>
                </a:solidFill>
                <a:ea typeface="Times New Roman" panose="02020603050405020304" pitchFamily="18" charset="0"/>
                <a:cs typeface="Pattaya" panose="00000500000000000000" pitchFamily="2" charset="-34"/>
              </a:rPr>
              <a:t>vật</a:t>
            </a:r>
            <a:r>
              <a:rPr lang="en-US" sz="3200" dirty="0">
                <a:solidFill>
                  <a:srgbClr val="395EFD"/>
                </a:solidFill>
                <a:ea typeface="Times New Roman" panose="02020603050405020304" pitchFamily="18" charset="0"/>
                <a:cs typeface="Pattaya" panose="00000500000000000000" pitchFamily="2" charset="-34"/>
              </a:rPr>
              <a:t> </a:t>
            </a:r>
            <a:r>
              <a:rPr lang="en-US" sz="3200" dirty="0" err="1">
                <a:solidFill>
                  <a:srgbClr val="395EFD"/>
                </a:solidFill>
                <a:ea typeface="Times New Roman" panose="02020603050405020304" pitchFamily="18" charset="0"/>
                <a:cs typeface="Pattaya" panose="00000500000000000000" pitchFamily="2" charset="-34"/>
              </a:rPr>
              <a:t>liệu</a:t>
            </a:r>
            <a:r>
              <a:rPr lang="en-US" sz="3200" dirty="0">
                <a:solidFill>
                  <a:srgbClr val="395EFD"/>
                </a:solidFill>
                <a:ea typeface="Times New Roman" panose="02020603050405020304" pitchFamily="18" charset="0"/>
                <a:cs typeface="Pattaya" panose="00000500000000000000" pitchFamily="2" charset="-34"/>
              </a:rPr>
              <a:t> </a:t>
            </a:r>
            <a:r>
              <a:rPr lang="en-US" sz="3200" dirty="0" err="1">
                <a:solidFill>
                  <a:srgbClr val="395EFD"/>
                </a:solidFill>
                <a:ea typeface="Times New Roman" panose="02020603050405020304" pitchFamily="18" charset="0"/>
                <a:cs typeface="Pattaya" panose="00000500000000000000" pitchFamily="2" charset="-34"/>
              </a:rPr>
              <a:t>làm</a:t>
            </a:r>
            <a:r>
              <a:rPr lang="en-US" sz="3200" dirty="0">
                <a:solidFill>
                  <a:srgbClr val="395EFD"/>
                </a:solidFill>
                <a:ea typeface="Times New Roman" panose="02020603050405020304" pitchFamily="18" charset="0"/>
                <a:cs typeface="Pattaya" panose="00000500000000000000" pitchFamily="2" charset="-34"/>
              </a:rPr>
              <a:t> </a:t>
            </a:r>
            <a:r>
              <a:rPr lang="en-US" sz="3200" dirty="0" err="1">
                <a:solidFill>
                  <a:srgbClr val="395EFD"/>
                </a:solidFill>
                <a:ea typeface="Times New Roman" panose="02020603050405020304" pitchFamily="18" charset="0"/>
                <a:cs typeface="Pattaya" panose="00000500000000000000" pitchFamily="2" charset="-34"/>
              </a:rPr>
              <a:t>thủ</a:t>
            </a:r>
            <a:r>
              <a:rPr lang="en-US" sz="3200" dirty="0">
                <a:solidFill>
                  <a:srgbClr val="395EFD"/>
                </a:solidFill>
                <a:ea typeface="Times New Roman" panose="02020603050405020304" pitchFamily="18" charset="0"/>
                <a:cs typeface="Pattaya" panose="00000500000000000000" pitchFamily="2" charset="-34"/>
              </a:rPr>
              <a:t> </a:t>
            </a:r>
            <a:r>
              <a:rPr lang="en-US" sz="3200" dirty="0" err="1">
                <a:solidFill>
                  <a:srgbClr val="395EFD"/>
                </a:solidFill>
                <a:ea typeface="Times New Roman" panose="02020603050405020304" pitchFamily="18" charset="0"/>
                <a:cs typeface="Pattaya" panose="00000500000000000000" pitchFamily="2" charset="-34"/>
              </a:rPr>
              <a:t>công</a:t>
            </a:r>
            <a:r>
              <a:rPr lang="en-US" sz="3200" dirty="0">
                <a:solidFill>
                  <a:srgbClr val="395EFD"/>
                </a:solidFill>
                <a:ea typeface="Times New Roman" panose="02020603050405020304" pitchFamily="18" charset="0"/>
                <a:cs typeface="Pattaya" panose="00000500000000000000" pitchFamily="2" charset="-34"/>
              </a:rPr>
              <a:t> </a:t>
            </a:r>
            <a:r>
              <a:rPr lang="en-US" sz="3200" dirty="0" err="1">
                <a:solidFill>
                  <a:srgbClr val="395EFD"/>
                </a:solidFill>
                <a:ea typeface="Times New Roman" panose="02020603050405020304" pitchFamily="18" charset="0"/>
                <a:cs typeface="Pattaya" panose="00000500000000000000" pitchFamily="2" charset="-34"/>
              </a:rPr>
              <a:t>phù</a:t>
            </a:r>
            <a:r>
              <a:rPr lang="en-US" sz="3200" dirty="0">
                <a:solidFill>
                  <a:srgbClr val="395EFD"/>
                </a:solidFill>
                <a:ea typeface="Times New Roman" panose="02020603050405020304" pitchFamily="18" charset="0"/>
                <a:cs typeface="Pattaya" panose="00000500000000000000" pitchFamily="2" charset="-34"/>
              </a:rPr>
              <a:t> </a:t>
            </a:r>
            <a:r>
              <a:rPr lang="en-US" sz="3200" dirty="0" err="1">
                <a:solidFill>
                  <a:srgbClr val="395EFD"/>
                </a:solidFill>
                <a:ea typeface="Times New Roman" panose="02020603050405020304" pitchFamily="18" charset="0"/>
                <a:cs typeface="Pattaya" panose="00000500000000000000" pitchFamily="2" charset="-34"/>
              </a:rPr>
              <a:t>hợp</a:t>
            </a:r>
            <a:r>
              <a:rPr lang="en-US" sz="3200" dirty="0">
                <a:solidFill>
                  <a:srgbClr val="395EFD"/>
                </a:solidFill>
                <a:ea typeface="Times New Roman" panose="02020603050405020304" pitchFamily="18" charset="0"/>
                <a:cs typeface="Pattaya" panose="00000500000000000000" pitchFamily="2" charset="-34"/>
              </a:rPr>
              <a:t>, </a:t>
            </a:r>
            <a:r>
              <a:rPr lang="en-US" sz="3200" dirty="0" err="1">
                <a:solidFill>
                  <a:srgbClr val="395EFD"/>
                </a:solidFill>
                <a:ea typeface="Times New Roman" panose="02020603050405020304" pitchFamily="18" charset="0"/>
                <a:cs typeface="Pattaya" panose="00000500000000000000" pitchFamily="2" charset="-34"/>
              </a:rPr>
              <a:t>đúng</a:t>
            </a:r>
            <a:r>
              <a:rPr lang="en-US" sz="3200" dirty="0">
                <a:solidFill>
                  <a:srgbClr val="395EFD"/>
                </a:solidFill>
                <a:ea typeface="Times New Roman" panose="02020603050405020304" pitchFamily="18" charset="0"/>
                <a:cs typeface="Pattaya" panose="00000500000000000000" pitchFamily="2" charset="-34"/>
              </a:rPr>
              <a:t> </a:t>
            </a:r>
            <a:r>
              <a:rPr lang="en-US" sz="3200" dirty="0" err="1">
                <a:solidFill>
                  <a:srgbClr val="395EFD"/>
                </a:solidFill>
                <a:ea typeface="Times New Roman" panose="02020603050405020304" pitchFamily="18" charset="0"/>
                <a:cs typeface="Pattaya" panose="00000500000000000000" pitchFamily="2" charset="-34"/>
              </a:rPr>
              <a:t>yêu</a:t>
            </a:r>
            <a:r>
              <a:rPr lang="en-US" sz="3200" dirty="0">
                <a:solidFill>
                  <a:srgbClr val="395EFD"/>
                </a:solidFill>
                <a:ea typeface="Times New Roman" panose="02020603050405020304" pitchFamily="18" charset="0"/>
                <a:cs typeface="Pattaya" panose="00000500000000000000" pitchFamily="2" charset="-34"/>
              </a:rPr>
              <a:t> </a:t>
            </a:r>
            <a:r>
              <a:rPr lang="en-US" sz="3200" dirty="0" err="1">
                <a:solidFill>
                  <a:srgbClr val="395EFD"/>
                </a:solidFill>
                <a:ea typeface="Times New Roman" panose="02020603050405020304" pitchFamily="18" charset="0"/>
                <a:cs typeface="Pattaya" panose="00000500000000000000" pitchFamily="2" charset="-34"/>
              </a:rPr>
              <a:t>cầu</a:t>
            </a:r>
            <a:r>
              <a:rPr lang="en-US" sz="3200" dirty="0">
                <a:solidFill>
                  <a:srgbClr val="395EFD"/>
                </a:solidFill>
                <a:ea typeface="Times New Roman" panose="02020603050405020304" pitchFamily="18" charset="0"/>
                <a:cs typeface="Pattaya" panose="00000500000000000000" pitchFamily="2" charset="-34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395EFD"/>
              </a:solidFill>
              <a:effectLst/>
              <a:uLnTx/>
              <a:uFillTx/>
              <a:cs typeface="Pattaya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5902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7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6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/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7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6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/>
          <p:bldP spid="17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06E2B0A-F192-40DD-91AA-162A55974B32}"/>
              </a:ext>
            </a:extLst>
          </p:cNvPr>
          <p:cNvGrpSpPr/>
          <p:nvPr/>
        </p:nvGrpSpPr>
        <p:grpSpPr>
          <a:xfrm rot="8308358">
            <a:off x="-6076182" y="-7170011"/>
            <a:ext cx="8337520" cy="11962884"/>
            <a:chOff x="-3518727" y="-3068073"/>
            <a:chExt cx="8337520" cy="1196288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2F382CD-3269-45DF-AA15-7A47C65818E0}"/>
                </a:ext>
              </a:extLst>
            </p:cNvPr>
            <p:cNvSpPr/>
            <p:nvPr/>
          </p:nvSpPr>
          <p:spPr>
            <a:xfrm rot="20691016">
              <a:off x="-2484619" y="-3068073"/>
              <a:ext cx="7303412" cy="11906050"/>
            </a:xfrm>
            <a:custGeom>
              <a:avLst/>
              <a:gdLst>
                <a:gd name="connsiteX0" fmla="*/ 1892356 w 7303412"/>
                <a:gd name="connsiteY0" fmla="*/ 623615 h 11906050"/>
                <a:gd name="connsiteX1" fmla="*/ 4235986 w 7303412"/>
                <a:gd name="connsiteY1" fmla="*/ 2810524 h 11906050"/>
                <a:gd name="connsiteX2" fmla="*/ 4478992 w 7303412"/>
                <a:gd name="connsiteY2" fmla="*/ 4197281 h 11906050"/>
                <a:gd name="connsiteX3" fmla="*/ 6003545 w 7303412"/>
                <a:gd name="connsiteY3" fmla="*/ 7540561 h 11906050"/>
                <a:gd name="connsiteX4" fmla="*/ 7213638 w 7303412"/>
                <a:gd name="connsiteY4" fmla="*/ 11906051 h 11906050"/>
                <a:gd name="connsiteX5" fmla="*/ 0 w 7303412"/>
                <a:gd name="connsiteY5" fmla="*/ 11906051 h 11906050"/>
                <a:gd name="connsiteX6" fmla="*/ 0 w 7303412"/>
                <a:gd name="connsiteY6" fmla="*/ 0 h 11906050"/>
                <a:gd name="connsiteX7" fmla="*/ 1892356 w 7303412"/>
                <a:gd name="connsiteY7" fmla="*/ 623615 h 1190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03412" h="11906050">
                  <a:moveTo>
                    <a:pt x="1892356" y="623615"/>
                  </a:moveTo>
                  <a:cubicBezTo>
                    <a:pt x="1892356" y="623615"/>
                    <a:pt x="3536601" y="915252"/>
                    <a:pt x="4235986" y="2810524"/>
                  </a:cubicBezTo>
                  <a:cubicBezTo>
                    <a:pt x="4397990" y="3249645"/>
                    <a:pt x="4475206" y="3721890"/>
                    <a:pt x="4478992" y="4197281"/>
                  </a:cubicBezTo>
                  <a:cubicBezTo>
                    <a:pt x="4483437" y="4772969"/>
                    <a:pt x="4660259" y="6104951"/>
                    <a:pt x="6003545" y="7540561"/>
                  </a:cubicBezTo>
                  <a:cubicBezTo>
                    <a:pt x="7793989" y="9453968"/>
                    <a:pt x="7213638" y="11906051"/>
                    <a:pt x="7213638" y="11906051"/>
                  </a:cubicBezTo>
                  <a:lnTo>
                    <a:pt x="0" y="11906051"/>
                  </a:lnTo>
                  <a:lnTo>
                    <a:pt x="0" y="0"/>
                  </a:lnTo>
                  <a:lnTo>
                    <a:pt x="1892356" y="623615"/>
                  </a:lnTo>
                  <a:close/>
                </a:path>
              </a:pathLst>
            </a:custGeom>
            <a:solidFill>
              <a:srgbClr val="F5B68B"/>
            </a:solidFill>
            <a:ln w="16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44C9BD7-B26E-41C0-BE2E-4047F902CFC0}"/>
                </a:ext>
              </a:extLst>
            </p:cNvPr>
            <p:cNvSpPr/>
            <p:nvPr/>
          </p:nvSpPr>
          <p:spPr>
            <a:xfrm rot="20691016">
              <a:off x="-3518727" y="-3011240"/>
              <a:ext cx="7303412" cy="11906051"/>
            </a:xfrm>
            <a:custGeom>
              <a:avLst/>
              <a:gdLst>
                <a:gd name="connsiteX0" fmla="*/ 1892356 w 7303412"/>
                <a:gd name="connsiteY0" fmla="*/ 623615 h 11906051"/>
                <a:gd name="connsiteX1" fmla="*/ 4235986 w 7303412"/>
                <a:gd name="connsiteY1" fmla="*/ 2810524 h 11906051"/>
                <a:gd name="connsiteX2" fmla="*/ 4478992 w 7303412"/>
                <a:gd name="connsiteY2" fmla="*/ 4197281 h 11906051"/>
                <a:gd name="connsiteX3" fmla="*/ 6003545 w 7303412"/>
                <a:gd name="connsiteY3" fmla="*/ 7540561 h 11906051"/>
                <a:gd name="connsiteX4" fmla="*/ 7213638 w 7303412"/>
                <a:gd name="connsiteY4" fmla="*/ 11906052 h 11906051"/>
                <a:gd name="connsiteX5" fmla="*/ 0 w 7303412"/>
                <a:gd name="connsiteY5" fmla="*/ 11906052 h 11906051"/>
                <a:gd name="connsiteX6" fmla="*/ 0 w 7303412"/>
                <a:gd name="connsiteY6" fmla="*/ 0 h 11906051"/>
                <a:gd name="connsiteX7" fmla="*/ 1892356 w 7303412"/>
                <a:gd name="connsiteY7" fmla="*/ 623615 h 11906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03412" h="11906051">
                  <a:moveTo>
                    <a:pt x="1892356" y="623615"/>
                  </a:moveTo>
                  <a:cubicBezTo>
                    <a:pt x="1892356" y="623615"/>
                    <a:pt x="3536601" y="915252"/>
                    <a:pt x="4235986" y="2810524"/>
                  </a:cubicBezTo>
                  <a:cubicBezTo>
                    <a:pt x="4397990" y="3249645"/>
                    <a:pt x="4475206" y="3721890"/>
                    <a:pt x="4478992" y="4197281"/>
                  </a:cubicBezTo>
                  <a:cubicBezTo>
                    <a:pt x="4483437" y="4772968"/>
                    <a:pt x="4660259" y="6104951"/>
                    <a:pt x="6003545" y="7540561"/>
                  </a:cubicBezTo>
                  <a:cubicBezTo>
                    <a:pt x="7793989" y="9453967"/>
                    <a:pt x="7213638" y="11906052"/>
                    <a:pt x="7213638" y="11906052"/>
                  </a:cubicBezTo>
                  <a:lnTo>
                    <a:pt x="0" y="11906052"/>
                  </a:lnTo>
                  <a:lnTo>
                    <a:pt x="0" y="0"/>
                  </a:lnTo>
                  <a:lnTo>
                    <a:pt x="1892356" y="623615"/>
                  </a:lnTo>
                  <a:close/>
                </a:path>
              </a:pathLst>
            </a:custGeom>
            <a:solidFill>
              <a:srgbClr val="ED7D31"/>
            </a:solidFill>
            <a:ln w="16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" name="图片 32">
            <a:extLst>
              <a:ext uri="{FF2B5EF4-FFF2-40B4-BE49-F238E27FC236}">
                <a16:creationId xmlns:a16="http://schemas.microsoft.com/office/drawing/2014/main" id="{6C397671-A7C8-4F46-81B4-2CA188C022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519" y="588396"/>
            <a:ext cx="1390224" cy="226205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FEB18C9-1FED-466C-855D-2D325E5DA67C}"/>
              </a:ext>
            </a:extLst>
          </p:cNvPr>
          <p:cNvGrpSpPr/>
          <p:nvPr/>
        </p:nvGrpSpPr>
        <p:grpSpPr>
          <a:xfrm rot="18914589">
            <a:off x="1724132" y="2309784"/>
            <a:ext cx="8337520" cy="11962884"/>
            <a:chOff x="-3518727" y="-3068073"/>
            <a:chExt cx="8337520" cy="11962884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BD020A8-02C8-4663-BBA1-3FC94922CC06}"/>
                </a:ext>
              </a:extLst>
            </p:cNvPr>
            <p:cNvSpPr/>
            <p:nvPr/>
          </p:nvSpPr>
          <p:spPr>
            <a:xfrm rot="20691016">
              <a:off x="-2484619" y="-3068073"/>
              <a:ext cx="7303412" cy="11906050"/>
            </a:xfrm>
            <a:custGeom>
              <a:avLst/>
              <a:gdLst>
                <a:gd name="connsiteX0" fmla="*/ 1892356 w 7303412"/>
                <a:gd name="connsiteY0" fmla="*/ 623615 h 11906050"/>
                <a:gd name="connsiteX1" fmla="*/ 4235986 w 7303412"/>
                <a:gd name="connsiteY1" fmla="*/ 2810524 h 11906050"/>
                <a:gd name="connsiteX2" fmla="*/ 4478992 w 7303412"/>
                <a:gd name="connsiteY2" fmla="*/ 4197281 h 11906050"/>
                <a:gd name="connsiteX3" fmla="*/ 6003545 w 7303412"/>
                <a:gd name="connsiteY3" fmla="*/ 7540561 h 11906050"/>
                <a:gd name="connsiteX4" fmla="*/ 7213638 w 7303412"/>
                <a:gd name="connsiteY4" fmla="*/ 11906051 h 11906050"/>
                <a:gd name="connsiteX5" fmla="*/ 0 w 7303412"/>
                <a:gd name="connsiteY5" fmla="*/ 11906051 h 11906050"/>
                <a:gd name="connsiteX6" fmla="*/ 0 w 7303412"/>
                <a:gd name="connsiteY6" fmla="*/ 0 h 11906050"/>
                <a:gd name="connsiteX7" fmla="*/ 1892356 w 7303412"/>
                <a:gd name="connsiteY7" fmla="*/ 623615 h 1190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03412" h="11906050">
                  <a:moveTo>
                    <a:pt x="1892356" y="623615"/>
                  </a:moveTo>
                  <a:cubicBezTo>
                    <a:pt x="1892356" y="623615"/>
                    <a:pt x="3536601" y="915252"/>
                    <a:pt x="4235986" y="2810524"/>
                  </a:cubicBezTo>
                  <a:cubicBezTo>
                    <a:pt x="4397990" y="3249645"/>
                    <a:pt x="4475206" y="3721890"/>
                    <a:pt x="4478992" y="4197281"/>
                  </a:cubicBezTo>
                  <a:cubicBezTo>
                    <a:pt x="4483437" y="4772969"/>
                    <a:pt x="4660259" y="6104951"/>
                    <a:pt x="6003545" y="7540561"/>
                  </a:cubicBezTo>
                  <a:cubicBezTo>
                    <a:pt x="7793989" y="9453968"/>
                    <a:pt x="7213638" y="11906051"/>
                    <a:pt x="7213638" y="11906051"/>
                  </a:cubicBezTo>
                  <a:lnTo>
                    <a:pt x="0" y="11906051"/>
                  </a:lnTo>
                  <a:lnTo>
                    <a:pt x="0" y="0"/>
                  </a:lnTo>
                  <a:lnTo>
                    <a:pt x="1892356" y="623615"/>
                  </a:lnTo>
                  <a:close/>
                </a:path>
              </a:pathLst>
            </a:custGeom>
            <a:solidFill>
              <a:srgbClr val="F5B68B"/>
            </a:solidFill>
            <a:ln w="16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379089E-4C84-473B-9B3E-5828B9FB6A14}"/>
                </a:ext>
              </a:extLst>
            </p:cNvPr>
            <p:cNvSpPr/>
            <p:nvPr/>
          </p:nvSpPr>
          <p:spPr>
            <a:xfrm rot="20691016">
              <a:off x="-3518727" y="-3011240"/>
              <a:ext cx="7303412" cy="11906051"/>
            </a:xfrm>
            <a:custGeom>
              <a:avLst/>
              <a:gdLst>
                <a:gd name="connsiteX0" fmla="*/ 1892356 w 7303412"/>
                <a:gd name="connsiteY0" fmla="*/ 623615 h 11906051"/>
                <a:gd name="connsiteX1" fmla="*/ 4235986 w 7303412"/>
                <a:gd name="connsiteY1" fmla="*/ 2810524 h 11906051"/>
                <a:gd name="connsiteX2" fmla="*/ 4478992 w 7303412"/>
                <a:gd name="connsiteY2" fmla="*/ 4197281 h 11906051"/>
                <a:gd name="connsiteX3" fmla="*/ 6003545 w 7303412"/>
                <a:gd name="connsiteY3" fmla="*/ 7540561 h 11906051"/>
                <a:gd name="connsiteX4" fmla="*/ 7213638 w 7303412"/>
                <a:gd name="connsiteY4" fmla="*/ 11906052 h 11906051"/>
                <a:gd name="connsiteX5" fmla="*/ 0 w 7303412"/>
                <a:gd name="connsiteY5" fmla="*/ 11906052 h 11906051"/>
                <a:gd name="connsiteX6" fmla="*/ 0 w 7303412"/>
                <a:gd name="connsiteY6" fmla="*/ 0 h 11906051"/>
                <a:gd name="connsiteX7" fmla="*/ 1892356 w 7303412"/>
                <a:gd name="connsiteY7" fmla="*/ 623615 h 11906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03412" h="11906051">
                  <a:moveTo>
                    <a:pt x="1892356" y="623615"/>
                  </a:moveTo>
                  <a:cubicBezTo>
                    <a:pt x="1892356" y="623615"/>
                    <a:pt x="3536601" y="915252"/>
                    <a:pt x="4235986" y="2810524"/>
                  </a:cubicBezTo>
                  <a:cubicBezTo>
                    <a:pt x="4397990" y="3249645"/>
                    <a:pt x="4475206" y="3721890"/>
                    <a:pt x="4478992" y="4197281"/>
                  </a:cubicBezTo>
                  <a:cubicBezTo>
                    <a:pt x="4483437" y="4772968"/>
                    <a:pt x="4660259" y="6104951"/>
                    <a:pt x="6003545" y="7540561"/>
                  </a:cubicBezTo>
                  <a:cubicBezTo>
                    <a:pt x="7793989" y="9453967"/>
                    <a:pt x="7213638" y="11906052"/>
                    <a:pt x="7213638" y="11906052"/>
                  </a:cubicBezTo>
                  <a:lnTo>
                    <a:pt x="0" y="11906052"/>
                  </a:lnTo>
                  <a:lnTo>
                    <a:pt x="0" y="0"/>
                  </a:lnTo>
                  <a:lnTo>
                    <a:pt x="1892356" y="623615"/>
                  </a:lnTo>
                  <a:close/>
                </a:path>
              </a:pathLst>
            </a:custGeom>
            <a:solidFill>
              <a:srgbClr val="ED7D31"/>
            </a:solidFill>
            <a:ln w="16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9" name="Picture 8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0CDBAF9D-5349-42A0-899E-0F0399F2B8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712" y="1477015"/>
            <a:ext cx="5526114" cy="552611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E794791-D0DA-41DF-BB7D-0CE7D4AA0D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2827" y="2359059"/>
            <a:ext cx="6541575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96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BC8B0BC-55FD-49D9-8660-97995D2D686A}"/>
              </a:ext>
            </a:extLst>
          </p:cNvPr>
          <p:cNvGrpSpPr/>
          <p:nvPr/>
        </p:nvGrpSpPr>
        <p:grpSpPr>
          <a:xfrm>
            <a:off x="0" y="32657"/>
            <a:ext cx="11921491" cy="6825343"/>
            <a:chOff x="217756" y="65357"/>
            <a:chExt cx="11993313" cy="6473286"/>
          </a:xfrm>
          <a:noFill/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6F6DCA07-41D0-4231-89E3-1726FA310230}"/>
                </a:ext>
              </a:extLst>
            </p:cNvPr>
            <p:cNvSpPr/>
            <p:nvPr/>
          </p:nvSpPr>
          <p:spPr>
            <a:xfrm>
              <a:off x="472134" y="220134"/>
              <a:ext cx="11738935" cy="6163734"/>
            </a:xfrm>
            <a:custGeom>
              <a:avLst/>
              <a:gdLst>
                <a:gd name="connsiteX0" fmla="*/ 0 w 11738935"/>
                <a:gd name="connsiteY0" fmla="*/ 1027310 h 6163734"/>
                <a:gd name="connsiteX1" fmla="*/ 1027310 w 11738935"/>
                <a:gd name="connsiteY1" fmla="*/ 0 h 6163734"/>
                <a:gd name="connsiteX2" fmla="*/ 10711625 w 11738935"/>
                <a:gd name="connsiteY2" fmla="*/ 0 h 6163734"/>
                <a:gd name="connsiteX3" fmla="*/ 11738935 w 11738935"/>
                <a:gd name="connsiteY3" fmla="*/ 1027310 h 6163734"/>
                <a:gd name="connsiteX4" fmla="*/ 11738935 w 11738935"/>
                <a:gd name="connsiteY4" fmla="*/ 5136424 h 6163734"/>
                <a:gd name="connsiteX5" fmla="*/ 10711625 w 11738935"/>
                <a:gd name="connsiteY5" fmla="*/ 6163734 h 6163734"/>
                <a:gd name="connsiteX6" fmla="*/ 1027310 w 11738935"/>
                <a:gd name="connsiteY6" fmla="*/ 6163734 h 6163734"/>
                <a:gd name="connsiteX7" fmla="*/ 0 w 11738935"/>
                <a:gd name="connsiteY7" fmla="*/ 5136424 h 6163734"/>
                <a:gd name="connsiteX8" fmla="*/ 0 w 11738935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8935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4837526" y="-149292"/>
                    <a:pt x="6070245" y="-15801"/>
                    <a:pt x="10711625" y="0"/>
                  </a:cubicBezTo>
                  <a:cubicBezTo>
                    <a:pt x="11268774" y="43553"/>
                    <a:pt x="11820856" y="457479"/>
                    <a:pt x="11738935" y="1027310"/>
                  </a:cubicBezTo>
                  <a:cubicBezTo>
                    <a:pt x="11666246" y="1764727"/>
                    <a:pt x="11830899" y="3092001"/>
                    <a:pt x="11738935" y="5136424"/>
                  </a:cubicBezTo>
                  <a:cubicBezTo>
                    <a:pt x="11703695" y="5706754"/>
                    <a:pt x="11268353" y="6170046"/>
                    <a:pt x="10711625" y="6163734"/>
                  </a:cubicBezTo>
                  <a:cubicBezTo>
                    <a:pt x="6031130" y="6133955"/>
                    <a:pt x="442482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738935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5849419" y="28352"/>
                    <a:pt x="8079587" y="106290"/>
                    <a:pt x="10711625" y="0"/>
                  </a:cubicBezTo>
                  <a:cubicBezTo>
                    <a:pt x="11349642" y="-66416"/>
                    <a:pt x="11718134" y="418924"/>
                    <a:pt x="11738935" y="1027310"/>
                  </a:cubicBezTo>
                  <a:cubicBezTo>
                    <a:pt x="11619338" y="2267528"/>
                    <a:pt x="11577927" y="4307684"/>
                    <a:pt x="11738935" y="5136424"/>
                  </a:cubicBezTo>
                  <a:cubicBezTo>
                    <a:pt x="11789297" y="5648271"/>
                    <a:pt x="11224653" y="6130587"/>
                    <a:pt x="10711625" y="6163734"/>
                  </a:cubicBezTo>
                  <a:cubicBezTo>
                    <a:pt x="9604187" y="6046505"/>
                    <a:pt x="2381048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A3A901"/>
              </a:solidFill>
              <a:extLst>
                <a:ext uri="{C807C97D-BFC1-408E-A445-0C87EB9F89A2}">
                  <ask:lineSketchStyleProps xmlns:ask="http://schemas.microsoft.com/office/drawing/2018/sketchyshapes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34F1EEDC-7A39-4A58-94DB-A5A61B1E6854}"/>
                </a:ext>
              </a:extLst>
            </p:cNvPr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rgbClr val="F2D670"/>
              </a:solidFill>
              <a:extLst>
                <a:ext uri="{C807C97D-BFC1-408E-A445-0C87EB9F89A2}">
                  <ask:lineSketchStyleProps xmlns:ask="http://schemas.microsoft.com/office/drawing/2018/sketchyshapes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98669E6-7613-4243-8FBD-8D723CF0AACF}"/>
                </a:ext>
              </a:extLst>
            </p:cNvPr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rgbClr val="F89F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B2306AD-A8C3-43A7-A97C-A1785266890A}"/>
                </a:ext>
              </a:extLst>
            </p:cNvPr>
            <p:cNvSpPr/>
            <p:nvPr/>
          </p:nvSpPr>
          <p:spPr>
            <a:xfrm>
              <a:off x="11824248" y="807775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solidFill>
                <a:srgbClr val="A3A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1C6D8D8-1B7C-4A6E-BB50-574889F03E18}"/>
                </a:ext>
              </a:extLst>
            </p:cNvPr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74D0ED0-5BCC-481D-91BF-3895CA7BE156}"/>
                </a:ext>
              </a:extLst>
            </p:cNvPr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4A1DFCD-4484-4B7C-BA80-7C6CA59AC564}"/>
                </a:ext>
              </a:extLst>
            </p:cNvPr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401DE57-9B6C-4570-AB04-3769C3D9C9D5}"/>
                </a:ext>
              </a:extLst>
            </p:cNvPr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05C4593-5962-447D-A494-F97E03A6F476}"/>
                </a:ext>
              </a:extLst>
            </p:cNvPr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82C9E616-CDE0-46C0-9BBB-1CF0BB8C78F7}"/>
              </a:ext>
            </a:extLst>
          </p:cNvPr>
          <p:cNvSpPr txBox="1"/>
          <p:nvPr/>
        </p:nvSpPr>
        <p:spPr>
          <a:xfrm>
            <a:off x="586968" y="350908"/>
            <a:ext cx="10763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1.Dụng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thủ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10420" y="1019214"/>
            <a:ext cx="7600637" cy="1867678"/>
            <a:chOff x="2847222" y="1048119"/>
            <a:chExt cx="7600637" cy="1867678"/>
          </a:xfrm>
        </p:grpSpPr>
        <p:pic>
          <p:nvPicPr>
            <p:cNvPr id="15" name="图片 2">
              <a:extLst>
                <a:ext uri="{FF2B5EF4-FFF2-40B4-BE49-F238E27FC236}">
                  <a16:creationId xmlns:a16="http://schemas.microsoft.com/office/drawing/2014/main" id="{717C05B2-9BBE-43D2-8732-447AD9E52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7222" y="1048119"/>
              <a:ext cx="7600637" cy="186767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 rot="195129">
              <a:off x="4294920" y="1050986"/>
              <a:ext cx="4622210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</a:t>
              </a:r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TRÒ CHƠI </a:t>
              </a:r>
            </a:p>
            <a:p>
              <a:r>
                <a:rPr lang="en-US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 </a:t>
              </a:r>
              <a:r>
                <a:rPr lang="en-US" sz="2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Nhìn</a:t>
              </a:r>
              <a:r>
                <a:rPr lang="en-US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nhanh</a:t>
              </a:r>
              <a:r>
                <a:rPr lang="en-US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nhớ</a:t>
              </a:r>
              <a:r>
                <a:rPr lang="en-US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”</a:t>
              </a:r>
            </a:p>
            <a:p>
              <a:pPr algn="ctr"/>
              <a:r>
                <a:rPr lang="en-US" sz="2400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2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sát</a:t>
              </a:r>
              <a:r>
                <a:rPr lang="en-US" sz="2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ghi</a:t>
              </a:r>
              <a:r>
                <a:rPr lang="en-US" sz="2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nhớ</a:t>
              </a:r>
              <a:r>
                <a:rPr lang="en-US" sz="2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tên</a:t>
              </a:r>
              <a:r>
                <a:rPr lang="en-US" sz="2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đồ</a:t>
              </a:r>
              <a:r>
                <a:rPr lang="en-US" sz="2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vật</a:t>
              </a:r>
              <a:r>
                <a:rPr lang="en-US" sz="2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sau</a:t>
              </a:r>
              <a:r>
                <a:rPr lang="en-US" sz="2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BED1572-9C4E-4A2A-90D5-0B64117EA350}"/>
              </a:ext>
            </a:extLst>
          </p:cNvPr>
          <p:cNvGrpSpPr/>
          <p:nvPr/>
        </p:nvGrpSpPr>
        <p:grpSpPr>
          <a:xfrm>
            <a:off x="7965759" y="982766"/>
            <a:ext cx="3308793" cy="1910911"/>
            <a:chOff x="-198383" y="4003777"/>
            <a:chExt cx="5993939" cy="2668175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00DD393-D3E4-41C9-93A4-C0C0DD3A6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99" y="4003780"/>
              <a:ext cx="4665577" cy="2668172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B560BD4-2B97-404A-8783-73B649E2A916}"/>
                </a:ext>
              </a:extLst>
            </p:cNvPr>
            <p:cNvSpPr txBox="1"/>
            <p:nvPr/>
          </p:nvSpPr>
          <p:spPr>
            <a:xfrm>
              <a:off x="-198383" y="4003777"/>
              <a:ext cx="5993939" cy="6446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solidFill>
                      <a:srgbClr val="C00000"/>
                    </a:solidFill>
                  </a:ln>
                  <a:solidFill>
                    <a:srgbClr val="E35A5D"/>
                  </a:solidFill>
                  <a:effectLst>
                    <a:glow rad="101600">
                      <a:srgbClr val="ED7D31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Làm</a:t>
              </a:r>
              <a:r>
                <a:rPr kumimoji="0" lang="en-US" sz="2400" b="0" i="0" u="none" strike="noStrike" kern="1200" cap="none" spc="0" normalizeH="0" noProof="0" dirty="0">
                  <a:ln>
                    <a:solidFill>
                      <a:srgbClr val="C00000"/>
                    </a:solidFill>
                  </a:ln>
                  <a:solidFill>
                    <a:srgbClr val="E35A5D"/>
                  </a:solidFill>
                  <a:effectLst>
                    <a:glow rad="101600">
                      <a:srgbClr val="ED7D31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noProof="0" dirty="0" err="1">
                  <a:ln>
                    <a:solidFill>
                      <a:srgbClr val="C00000"/>
                    </a:solidFill>
                  </a:ln>
                  <a:solidFill>
                    <a:srgbClr val="E35A5D"/>
                  </a:solidFill>
                  <a:effectLst>
                    <a:glow rad="101600">
                      <a:srgbClr val="ED7D31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việc</a:t>
              </a:r>
              <a:r>
                <a:rPr kumimoji="0" lang="en-US" sz="2400" b="0" i="0" u="none" strike="noStrike" kern="1200" cap="none" spc="0" normalizeH="0" noProof="0" dirty="0">
                  <a:ln>
                    <a:solidFill>
                      <a:srgbClr val="C00000"/>
                    </a:solidFill>
                  </a:ln>
                  <a:solidFill>
                    <a:srgbClr val="E35A5D"/>
                  </a:solidFill>
                  <a:effectLst>
                    <a:glow rad="101600">
                      <a:srgbClr val="ED7D31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noProof="0" dirty="0" err="1">
                  <a:ln>
                    <a:solidFill>
                      <a:srgbClr val="C00000"/>
                    </a:solidFill>
                  </a:ln>
                  <a:solidFill>
                    <a:srgbClr val="E35A5D"/>
                  </a:solidFill>
                  <a:effectLst>
                    <a:glow rad="101600">
                      <a:srgbClr val="ED7D31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theo</a:t>
              </a:r>
              <a:r>
                <a:rPr kumimoji="0" lang="en-US" sz="2400" b="0" i="0" u="none" strike="noStrike" kern="1200" cap="none" spc="0" normalizeH="0" noProof="0" dirty="0">
                  <a:ln>
                    <a:solidFill>
                      <a:srgbClr val="C00000"/>
                    </a:solidFill>
                  </a:ln>
                  <a:solidFill>
                    <a:srgbClr val="E35A5D"/>
                  </a:solidFill>
                  <a:effectLst>
                    <a:glow rad="101600">
                      <a:srgbClr val="ED7D31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solidFill>
                      <a:srgbClr val="C00000"/>
                    </a:solidFill>
                  </a:ln>
                  <a:solidFill>
                    <a:srgbClr val="E35A5D"/>
                  </a:solidFill>
                  <a:effectLst>
                    <a:glow rad="101600">
                      <a:srgbClr val="ED7D31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nhóm</a:t>
              </a:r>
              <a:r>
                <a:rPr kumimoji="0" lang="en-US" sz="2400" b="0" i="0" u="none" strike="noStrike" kern="1200" cap="none" spc="0" normalizeH="0" baseline="0" noProof="0" dirty="0">
                  <a:ln>
                    <a:solidFill>
                      <a:srgbClr val="C00000"/>
                    </a:solidFill>
                  </a:ln>
                  <a:solidFill>
                    <a:srgbClr val="E35A5D"/>
                  </a:solidFill>
                  <a:effectLst>
                    <a:glow rad="101600">
                      <a:srgbClr val="ED7D31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4</a:t>
              </a:r>
            </a:p>
          </p:txBody>
        </p:sp>
      </p:grpSp>
      <p:sp>
        <p:nvSpPr>
          <p:cNvPr id="21" name="Rectangle 20"/>
          <p:cNvSpPr/>
          <p:nvPr/>
        </p:nvSpPr>
        <p:spPr>
          <a:xfrm>
            <a:off x="6226629" y="2922705"/>
            <a:ext cx="275771" cy="34747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08" y="3298941"/>
            <a:ext cx="10626444" cy="334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1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60" y="1364105"/>
            <a:ext cx="10774396" cy="53266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9833" y="374754"/>
            <a:ext cx="11662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thủ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thủ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60" y="1165953"/>
            <a:ext cx="10774396" cy="55248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2096" y="508744"/>
            <a:ext cx="10176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thủ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5295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5763" y="146315"/>
            <a:ext cx="11756571" cy="6516915"/>
          </a:xfrm>
          <a:prstGeom prst="rect">
            <a:avLst/>
          </a:prstGeom>
          <a:solidFill>
            <a:schemeClr val="lt1">
              <a:alpha val="89000"/>
            </a:schemeClr>
          </a:solidFill>
          <a:ln w="38100">
            <a:prstDash val="lg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 algn="ctr">
              <a:defRPr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 algn="ctr">
              <a:defRPr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 algn="ctr">
              <a:defRPr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 algn="ctr">
              <a:defRPr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 algn="ctr">
              <a:defRPr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 algn="ctr">
              <a:defRPr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 algn="ctr">
              <a:defRPr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 algn="ctr">
              <a:defRPr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 algn="ctr">
              <a:defRPr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 algn="ctr">
              <a:defRPr/>
            </a:pPr>
            <a:endParaRPr lang="en-US" noProof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Dụng</a:t>
            </a:r>
            <a:r>
              <a:rPr kumimoji="0" lang="en-US" sz="23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3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cụ</a:t>
            </a:r>
            <a:r>
              <a:rPr kumimoji="0" lang="en-US" sz="23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3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23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3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vật</a:t>
            </a:r>
            <a:r>
              <a:rPr kumimoji="0" lang="en-US" sz="23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3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liệu</a:t>
            </a:r>
            <a:r>
              <a:rPr kumimoji="0" lang="en-US" sz="23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3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thủ</a:t>
            </a:r>
            <a:r>
              <a:rPr kumimoji="0" lang="en-US" sz="23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3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công</a:t>
            </a:r>
            <a:r>
              <a:rPr kumimoji="0" lang="en-US" sz="23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3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23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3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những</a:t>
            </a:r>
            <a:r>
              <a:rPr kumimoji="0" lang="en-US" sz="23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3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yếu</a:t>
            </a:r>
            <a:r>
              <a:rPr kumimoji="0" lang="en-US" sz="23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3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tố</a:t>
            </a:r>
            <a:r>
              <a:rPr kumimoji="0" lang="en-US" sz="23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3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chính</a:t>
            </a:r>
            <a:r>
              <a:rPr kumimoji="0" lang="en-US" sz="23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3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tạo</a:t>
            </a:r>
            <a:r>
              <a:rPr kumimoji="0" lang="en-US" sz="23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3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</a:t>
            </a:r>
            <a:r>
              <a:rPr kumimoji="0" lang="en-US" sz="23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3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23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3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sản</a:t>
            </a:r>
            <a:r>
              <a:rPr kumimoji="0" lang="en-US" sz="23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3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phẩm</a:t>
            </a:r>
            <a:r>
              <a:rPr kumimoji="0" lang="en-US" sz="23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3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thủ</a:t>
            </a:r>
            <a:r>
              <a:rPr kumimoji="0" lang="en-US" sz="23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3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công</a:t>
            </a:r>
            <a:r>
              <a:rPr kumimoji="0" lang="en-US" sz="23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6144048" y="299804"/>
            <a:ext cx="1" cy="560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525062" y="621055"/>
            <a:ext cx="2263515" cy="3693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 CỤ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63710" y="621055"/>
            <a:ext cx="1946581" cy="3693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VẬT LIỆU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733" y="3818420"/>
            <a:ext cx="2340607" cy="20823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13" y="3818420"/>
            <a:ext cx="2541078" cy="19834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95" y="1163388"/>
            <a:ext cx="2285315" cy="22853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044" y="1250981"/>
            <a:ext cx="2326296" cy="21977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765" y="3448702"/>
            <a:ext cx="2551717" cy="19137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053" y="2908416"/>
            <a:ext cx="2219897" cy="135354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113" y="1395780"/>
            <a:ext cx="2663877" cy="19835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111" y="4530337"/>
            <a:ext cx="2217153" cy="147959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053" y="1163389"/>
            <a:ext cx="2219897" cy="15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77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3603" y="145142"/>
            <a:ext cx="11756571" cy="6516915"/>
          </a:xfrm>
          <a:prstGeom prst="rect">
            <a:avLst/>
          </a:prstGeom>
          <a:solidFill>
            <a:schemeClr val="lt1">
              <a:alpha val="89000"/>
            </a:schemeClr>
          </a:solidFill>
          <a:ln w="38100">
            <a:prstDash val="lg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581" y="3025565"/>
            <a:ext cx="5486489" cy="1608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012" y="1306440"/>
            <a:ext cx="5776314" cy="1581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793" y="4705017"/>
            <a:ext cx="5657533" cy="1690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0CDBAF9D-5349-42A0-899E-0F0399F2B8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967"/>
            <a:ext cx="2036012" cy="17575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75121" y="337967"/>
            <a:ext cx="99870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thủ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49E5340-DBA1-4EAF-AE7B-FF5355DFE9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94259" y="3713256"/>
            <a:ext cx="2867891" cy="268248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001606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65113" y="974663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3322859" y="1130744"/>
            <a:ext cx="5856134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44963" y="1194857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75595" y="2175075"/>
            <a:ext cx="4945599" cy="665751"/>
          </a:xfrm>
          <a:prstGeom prst="rect">
            <a:avLst/>
          </a:prstGeom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67" y="2840826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832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471</Words>
  <Application>Microsoft Office PowerPoint</Application>
  <PresentationFormat>Widescreen</PresentationFormat>
  <Paragraphs>81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等线</vt:lpstr>
      <vt:lpstr>等线 Light</vt:lpstr>
      <vt:lpstr>微软雅黑</vt:lpstr>
      <vt:lpstr>Arial</vt:lpstr>
      <vt:lpstr>Calibri</vt:lpstr>
      <vt:lpstr>Georgia</vt:lpstr>
      <vt:lpstr>Gloria Hallelujah</vt:lpstr>
      <vt:lpstr>Open Sans</vt:lpstr>
      <vt:lpstr>Pattaya</vt:lpstr>
      <vt:lpstr>Times New Roman</vt:lpstr>
      <vt:lpstr>Office 主题​​</vt:lpstr>
      <vt:lpstr>1_Office 主题​​</vt:lpstr>
      <vt:lpstr>1_Simple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MyPC</cp:lastModifiedBy>
  <cp:revision>67</cp:revision>
  <dcterms:created xsi:type="dcterms:W3CDTF">2022-07-17T00:36:39Z</dcterms:created>
  <dcterms:modified xsi:type="dcterms:W3CDTF">2025-02-20T06:46:35Z</dcterms:modified>
</cp:coreProperties>
</file>