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.xml" ContentType="application/vnd.openxmlformats-officedocument.presentationml.tags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71" r:id="rId2"/>
    <p:sldId id="295" r:id="rId3"/>
    <p:sldId id="290" r:id="rId4"/>
    <p:sldId id="283" r:id="rId5"/>
    <p:sldId id="296" r:id="rId6"/>
    <p:sldId id="298" r:id="rId7"/>
    <p:sldId id="301" r:id="rId8"/>
    <p:sldId id="302" r:id="rId9"/>
    <p:sldId id="258" r:id="rId10"/>
    <p:sldId id="300" r:id="rId11"/>
    <p:sldId id="261" r:id="rId12"/>
    <p:sldId id="303" r:id="rId13"/>
    <p:sldId id="304" r:id="rId14"/>
    <p:sldId id="292" r:id="rId15"/>
    <p:sldId id="299" r:id="rId16"/>
    <p:sldId id="326" r:id="rId17"/>
    <p:sldId id="319" r:id="rId18"/>
    <p:sldId id="288" r:id="rId19"/>
    <p:sldId id="28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89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853F41-A35B-4032-9A9D-7544026FBDF4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B7FCBD-F8CB-41C0-B012-58A541423F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08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gợi mở để hs tự trả lời dưới gợi ý của gv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BF9B47-6DF8-4E1E-A7F4-FF1749D6F71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26895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gợi mở để hs tự trả lời dưới gợi ý của gv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BF9B47-6DF8-4E1E-A7F4-FF1749D6F71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47299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gợi mở để hs tự trả lời dưới gợi ý của gv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BF9B47-6DF8-4E1E-A7F4-FF1749D6F71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9800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415" marR="4699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62560" algn="l"/>
              </a:tabLst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D40AF1-241F-463A-8508-92C4EB2DF3E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53256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gợi mở để hs tự trả lời dưới gợi ý của gv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BF9B47-6DF8-4E1E-A7F4-FF1749D6F71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98860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gợi mở để hs tự trả lời dưới gợi ý của gv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BF9B47-6DF8-4E1E-A7F4-FF1749D6F71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38372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gợi mở để hs tự trả lời dưới gợi ý của gv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BF9B47-6DF8-4E1E-A7F4-FF1749D6F71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64530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gợi mở để hs tự trả lời dưới gợi ý của gv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BF9B47-6DF8-4E1E-A7F4-FF1749D6F71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79398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gợi mở để hs tự trả lời dưới gợi ý của gv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BF9B47-6DF8-4E1E-A7F4-FF1749D6F71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22890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BF9B47-6DF8-4E1E-A7F4-FF1749D6F71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907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BF9B47-6DF8-4E1E-A7F4-FF1749D6F71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24960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BF9B47-6DF8-4E1E-A7F4-FF1749D6F71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8727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722F30-70BE-4597-A895-59AEB4C92B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6FEE731-1190-4992-B751-DB49E6C1D1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FD284B-B6B1-48C0-8F32-41776A48D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2025/2/20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2B0B980-E977-472A-8868-0AC1864A1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643110A-A836-4098-93F2-E5780AD26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E64915A-A193-411A-A123-3E4512421B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960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988ED7-2FAC-4121-96E5-A1EA6984F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17EA459-805A-404B-BAE6-CC8ABD2A0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91E2DCD-6EF3-47CA-939F-0E285CE59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2025/2/20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4265381-C04B-4041-BE83-838879FF6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F0E4938-3DA9-4A01-BE41-ED1A6BC9E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0716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6A4BD1E-BF89-43F2-8863-4388E88DA7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6059926-E9D8-4839-90D7-677D8533BA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4942A72-9BD4-4F4F-9B99-39C3A0CEE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2025/2/20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E7E3195-430C-4F02-B143-7B4DB1CAD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C027511-DB12-4B6E-A7F3-400C42BF8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5012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EEAB96-CF87-4C6B-9D06-7EE1D08E9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DED4BC-F33A-453C-A1D8-00EC72012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BA66174-3328-40E4-AADF-655C79A2A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2025/2/20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50B7521-C9F1-465B-9A65-1E05966CF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D2B5226-FFCF-47FD-8A07-DAABD31F1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0778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4ADCB6-9944-487D-9339-D429E54F5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30CC48A-4DB0-4747-87C6-E3CD40A6AB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B2325A1-5419-4E2B-9422-B4F96BE32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2025/2/20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45C473B-7264-4ACF-B508-9761DA127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E3F195-0716-4886-9A07-BFC1B0CD1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7218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4D0605-B108-46D7-8369-6571864D1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612184A-C5D1-4BC3-AEB2-F4095F6ED6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DC8794A-BBDE-4DD3-84CE-2B9CE10FD3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EBFD6E4-B295-43C9-AC11-8D2495366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2025/2/20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4026BDD-5B50-41BE-834C-03AB1437D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F5A523A-D7AA-4E6B-9B52-4758EF8D0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1179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910AE6-1F57-4A31-9008-4D642F755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B168356-DBF6-4A4D-91C7-182CC85AC3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88A8EBA-0DAD-42EA-99C2-D23C5D7148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524EC4D-F1E5-42BF-AFD6-2E141A5BDB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88FE428-6272-4BC6-8559-9529B37B82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5287C14-A4B0-4F1B-8E5A-89FD29364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2025/2/20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352E029-3449-4023-9BA3-A4E0A6450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4F19327-B133-498A-A50A-1F9E48926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3927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FEF83B-0EA5-44BA-9824-F0CD83C60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5276493-8949-47D2-A31E-3697CEF21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2025/2/20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069DD12-9FA1-45D2-B798-8B1996D65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72593E-3FD8-4528-9339-AF8B4BCDA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8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07E2CB0-1E5C-4D6D-8111-447F54842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2025/2/20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CD0671E-0D48-4AD2-B6F8-A60BEC6A6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A83C7DF-BD4D-4BD1-A6E5-33605320F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0870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4FA292-E5C1-4436-8CB5-FF9B52353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76F139C-6E8C-48D5-9B1D-F837030FA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76395EF-8A55-4F9D-9A62-6326B2CB47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67B5ECA-415D-4C02-B62A-EEE0C0B32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2025/2/20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B24AC3-FF5A-4D6A-B3E3-E0E8DB81B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86ECFD3-2BFB-4F9D-A971-22CBC6F39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571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359480-BF99-455B-8924-27B75A842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87CA4AF-F2C7-48AF-BDEB-57BD3FC394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E2D3FEF-98B1-46F2-AD44-1B510962D7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F8C2AF9-1C3B-4D55-97BD-2BB1383D6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2025/2/20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44BE4BD-6DB2-4DF4-981D-42B25252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CE029D5-AEBD-4748-A5C9-0D123DDD8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1366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7DF5B34-9C77-45C5-85E9-3A015F81C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A83B889-F396-45DA-B161-724BF9F2F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24E844D-DE4F-4FAF-BFDE-BA985070E1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05ECC-05DB-4A25-8E6A-E61FCA6F5619}" type="datetimeFigureOut">
              <a:rPr lang="zh-CN" altLang="en-US" smtClean="0"/>
              <a:t>2025/2/20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C921ED0-E56D-4194-9FFA-E75DFB455F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ACCD2A-BB2D-4007-B138-721B1B1A3C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86C911A-9196-4F09-87BE-8803B4E812A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id="{2E8FB4BF-33B8-43C6-9F82-8C279FED7E46}"/>
              </a:ext>
            </a:extLst>
          </p:cNvPr>
          <p:cNvSpPr/>
          <p:nvPr userDrawn="1"/>
        </p:nvSpPr>
        <p:spPr>
          <a:xfrm>
            <a:off x="435426" y="551544"/>
            <a:ext cx="11306629" cy="5775778"/>
          </a:xfrm>
          <a:prstGeom prst="roundRect">
            <a:avLst>
              <a:gd name="adj" fmla="val 936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Picture 9" descr="Shape&#10;&#10;Description automatically generated with medium confidence">
            <a:extLst>
              <a:ext uri="{FF2B5EF4-FFF2-40B4-BE49-F238E27FC236}">
                <a16:creationId xmlns:a16="http://schemas.microsoft.com/office/drawing/2014/main" id="{3A4F239F-98D2-41E5-8917-E3D64B75A30C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8163" y="238539"/>
            <a:ext cx="1208135" cy="1208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587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image" Target="../media/image11.emf"/><Relationship Id="rId7" Type="http://schemas.openxmlformats.org/officeDocument/2006/relationships/image" Target="../media/image15.emf"/><Relationship Id="rId12" Type="http://schemas.openxmlformats.org/officeDocument/2006/relationships/image" Target="../media/image2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emf"/><Relationship Id="rId11" Type="http://schemas.openxmlformats.org/officeDocument/2006/relationships/image" Target="../media/image19.png"/><Relationship Id="rId5" Type="http://schemas.openxmlformats.org/officeDocument/2006/relationships/image" Target="../media/image13.emf"/><Relationship Id="rId10" Type="http://schemas.openxmlformats.org/officeDocument/2006/relationships/image" Target="../media/image18.emf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audio" Target="../media/media1.mp3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microsoft.com/office/2007/relationships/media" Target="../media/media1.mp3"/><Relationship Id="rId1" Type="http://schemas.openxmlformats.org/officeDocument/2006/relationships/tags" Target="../tags/tag1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notesSlide" Target="../notesSlides/notesSlide12.xml"/><Relationship Id="rId10" Type="http://schemas.openxmlformats.org/officeDocument/2006/relationships/image" Target="../media/image32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image" Target="../media/image11.emf"/><Relationship Id="rId7" Type="http://schemas.openxmlformats.org/officeDocument/2006/relationships/image" Target="../media/image15.emf"/><Relationship Id="rId12" Type="http://schemas.openxmlformats.org/officeDocument/2006/relationships/image" Target="../media/image3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emf"/><Relationship Id="rId11" Type="http://schemas.openxmlformats.org/officeDocument/2006/relationships/image" Target="../media/image19.png"/><Relationship Id="rId5" Type="http://schemas.openxmlformats.org/officeDocument/2006/relationships/image" Target="../media/image13.emf"/><Relationship Id="rId10" Type="http://schemas.openxmlformats.org/officeDocument/2006/relationships/image" Target="../media/image18.emf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image" Target="../media/image11.emf"/><Relationship Id="rId7" Type="http://schemas.openxmlformats.org/officeDocument/2006/relationships/image" Target="../media/image15.emf"/><Relationship Id="rId12" Type="http://schemas.openxmlformats.org/officeDocument/2006/relationships/image" Target="../media/image3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emf"/><Relationship Id="rId11" Type="http://schemas.openxmlformats.org/officeDocument/2006/relationships/image" Target="../media/image19.png"/><Relationship Id="rId5" Type="http://schemas.openxmlformats.org/officeDocument/2006/relationships/image" Target="../media/image13.emf"/><Relationship Id="rId10" Type="http://schemas.openxmlformats.org/officeDocument/2006/relationships/image" Target="../media/image18.emf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image" Target="../media/image11.emf"/><Relationship Id="rId7" Type="http://schemas.openxmlformats.org/officeDocument/2006/relationships/image" Target="../media/image15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emf"/><Relationship Id="rId11" Type="http://schemas.openxmlformats.org/officeDocument/2006/relationships/image" Target="../media/image19.png"/><Relationship Id="rId5" Type="http://schemas.openxmlformats.org/officeDocument/2006/relationships/image" Target="../media/image13.emf"/><Relationship Id="rId10" Type="http://schemas.openxmlformats.org/officeDocument/2006/relationships/image" Target="../media/image18.emf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image" Target="../media/image11.emf"/><Relationship Id="rId7" Type="http://schemas.openxmlformats.org/officeDocument/2006/relationships/image" Target="../media/image15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emf"/><Relationship Id="rId11" Type="http://schemas.openxmlformats.org/officeDocument/2006/relationships/image" Target="../media/image19.png"/><Relationship Id="rId5" Type="http://schemas.openxmlformats.org/officeDocument/2006/relationships/image" Target="../media/image13.emf"/><Relationship Id="rId10" Type="http://schemas.openxmlformats.org/officeDocument/2006/relationships/image" Target="../media/image18.emf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95011408-EE5C-4EE8-99EF-1F3DE2DB85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92" b="36686"/>
          <a:stretch/>
        </p:blipFill>
        <p:spPr>
          <a:xfrm>
            <a:off x="3901767" y="448343"/>
            <a:ext cx="3212037" cy="1041400"/>
          </a:xfrm>
          <a:prstGeom prst="rect">
            <a:avLst/>
          </a:prstGeom>
        </p:spPr>
      </p:pic>
      <p:pic>
        <p:nvPicPr>
          <p:cNvPr id="28" name="图片 3">
            <a:extLst>
              <a:ext uri="{FF2B5EF4-FFF2-40B4-BE49-F238E27FC236}">
                <a16:creationId xmlns:a16="http://schemas.microsoft.com/office/drawing/2014/main" id="{49CAC403-EF40-48D1-B463-509531323D0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47" t="11828" r="31458" b="66667"/>
          <a:stretch/>
        </p:blipFill>
        <p:spPr>
          <a:xfrm flipH="1">
            <a:off x="1429406" y="873761"/>
            <a:ext cx="5684398" cy="3229816"/>
          </a:xfrm>
          <a:prstGeom prst="rect">
            <a:avLst/>
          </a:prstGeom>
        </p:spPr>
      </p:pic>
      <p:pic>
        <p:nvPicPr>
          <p:cNvPr id="29" name="图片 5">
            <a:extLst>
              <a:ext uri="{FF2B5EF4-FFF2-40B4-BE49-F238E27FC236}">
                <a16:creationId xmlns:a16="http://schemas.microsoft.com/office/drawing/2014/main" id="{ACAB0CE1-3C8D-48E1-94AB-31947B454B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9210" y="3629898"/>
            <a:ext cx="3685578" cy="298636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0024EE4-9076-48A8-907F-5360FB8685CA}"/>
              </a:ext>
            </a:extLst>
          </p:cNvPr>
          <p:cNvSpPr txBox="1"/>
          <p:nvPr/>
        </p:nvSpPr>
        <p:spPr>
          <a:xfrm>
            <a:off x="2471698" y="1735877"/>
            <a:ext cx="3858645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700" b="1" noProof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chu vi hình tam giác có độ dài các cạnh là 7 cm, 3 cm và 15 cm.</a:t>
            </a:r>
            <a:endParaRPr kumimoji="0" lang="en-US" sz="27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图片 1">
            <a:extLst>
              <a:ext uri="{FF2B5EF4-FFF2-40B4-BE49-F238E27FC236}">
                <a16:creationId xmlns:a16="http://schemas.microsoft.com/office/drawing/2014/main" id="{5386E34E-E3C4-4D01-9F0F-66523AAAD62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86" t="33758" r="32040" b="47487"/>
          <a:stretch/>
        </p:blipFill>
        <p:spPr>
          <a:xfrm flipV="1">
            <a:off x="6849719" y="1791692"/>
            <a:ext cx="4915812" cy="256602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B52A05C-4D49-4309-BAF3-2AD7D83360FB}"/>
              </a:ext>
            </a:extLst>
          </p:cNvPr>
          <p:cNvSpPr txBox="1"/>
          <p:nvPr/>
        </p:nvSpPr>
        <p:spPr>
          <a:xfrm>
            <a:off x="7396435" y="2813095"/>
            <a:ext cx="322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</a:t>
            </a:r>
            <a:r>
              <a:rPr lang="nl-NL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25 cm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510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img.loigiaihay.com/picture/2022/0401/b1_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19" y="2074453"/>
            <a:ext cx="10396538" cy="1850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011888" y="3126659"/>
            <a:ext cx="619432" cy="5218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</a:p>
        </p:txBody>
      </p:sp>
      <p:sp>
        <p:nvSpPr>
          <p:cNvPr id="9" name="Rectangle 8"/>
          <p:cNvSpPr/>
          <p:nvPr/>
        </p:nvSpPr>
        <p:spPr>
          <a:xfrm>
            <a:off x="7698120" y="3126658"/>
            <a:ext cx="619432" cy="5218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473264" y="3126658"/>
            <a:ext cx="619432" cy="5218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</a:p>
        </p:txBody>
      </p:sp>
    </p:spTree>
    <p:extLst>
      <p:ext uri="{BB962C8B-B14F-4D97-AF65-F5344CB8AC3E}">
        <p14:creationId xmlns:p14="http://schemas.microsoft.com/office/powerpoint/2010/main" val="565069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F83C0FA-F3A9-498C-9402-82222873245E}"/>
              </a:ext>
            </a:extLst>
          </p:cNvPr>
          <p:cNvSpPr txBox="1"/>
          <p:nvPr/>
        </p:nvSpPr>
        <p:spPr>
          <a:xfrm>
            <a:off x="1726931" y="715608"/>
            <a:ext cx="92661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chu vi hình chữ nhật có: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D89C7AC-BADA-4890-B7C9-C1A1372A3510}"/>
              </a:ext>
            </a:extLst>
          </p:cNvPr>
          <p:cNvGrpSpPr/>
          <p:nvPr/>
        </p:nvGrpSpPr>
        <p:grpSpPr>
          <a:xfrm>
            <a:off x="752022" y="715608"/>
            <a:ext cx="776391" cy="675414"/>
            <a:chOff x="734498" y="718663"/>
            <a:chExt cx="776391" cy="675414"/>
          </a:xfrm>
        </p:grpSpPr>
        <p:sp>
          <p:nvSpPr>
            <p:cNvPr id="6" name="Isosceles Triangle 5">
              <a:extLst>
                <a:ext uri="{FF2B5EF4-FFF2-40B4-BE49-F238E27FC236}">
                  <a16:creationId xmlns:a16="http://schemas.microsoft.com/office/drawing/2014/main" id="{0F17B60F-326A-478F-92C6-290F09305660}"/>
                </a:ext>
              </a:extLst>
            </p:cNvPr>
            <p:cNvSpPr/>
            <p:nvPr/>
          </p:nvSpPr>
          <p:spPr>
            <a:xfrm>
              <a:off x="734498" y="718663"/>
              <a:ext cx="776391" cy="669303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EB08CCC-721C-458F-A647-2AD6B53355A7}"/>
                </a:ext>
              </a:extLst>
            </p:cNvPr>
            <p:cNvSpPr txBox="1"/>
            <p:nvPr/>
          </p:nvSpPr>
          <p:spPr>
            <a:xfrm>
              <a:off x="933016" y="870857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</a:t>
              </a: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19" name="图片 2">
            <a:extLst>
              <a:ext uri="{FF2B5EF4-FFF2-40B4-BE49-F238E27FC236}">
                <a16:creationId xmlns:a16="http://schemas.microsoft.com/office/drawing/2014/main" id="{FE9288A3-B51F-4160-BD4B-91B0E48366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152" y="5161317"/>
            <a:ext cx="4338667" cy="1962150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58D0902-372B-46E3-92F9-9ADB5CEBEAB2}"/>
              </a:ext>
            </a:extLst>
          </p:cNvPr>
          <p:cNvCxnSpPr>
            <a:cxnSpLocks/>
            <a:stCxn id="13" idx="2"/>
            <a:endCxn id="13" idx="6"/>
          </p:cNvCxnSpPr>
          <p:nvPr/>
        </p:nvCxnSpPr>
        <p:spPr>
          <a:xfrm>
            <a:off x="752022" y="3732336"/>
            <a:ext cx="319024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560ABBAD-752D-46A2-8B91-B568755E78EC}"/>
              </a:ext>
            </a:extLst>
          </p:cNvPr>
          <p:cNvSpPr txBox="1"/>
          <p:nvPr/>
        </p:nvSpPr>
        <p:spPr>
          <a:xfrm>
            <a:off x="1554480" y="4116105"/>
            <a:ext cx="24285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endParaRPr lang="en-US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0A19506-6E19-4FCC-AB21-ADD865F192EE}"/>
              </a:ext>
            </a:extLst>
          </p:cNvPr>
          <p:cNvSpPr txBox="1"/>
          <p:nvPr/>
        </p:nvSpPr>
        <p:spPr>
          <a:xfrm>
            <a:off x="2509611" y="2996724"/>
            <a:ext cx="24285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endParaRPr lang="en-US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9D49F8F-5128-4ED3-B0FC-EBF823A075B0}"/>
              </a:ext>
            </a:extLst>
          </p:cNvPr>
          <p:cNvSpPr txBox="1"/>
          <p:nvPr/>
        </p:nvSpPr>
        <p:spPr>
          <a:xfrm>
            <a:off x="1926499" y="2967119"/>
            <a:ext cx="24285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cm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F83C0FA-F3A9-498C-9402-82222873245E}"/>
              </a:ext>
            </a:extLst>
          </p:cNvPr>
          <p:cNvSpPr txBox="1"/>
          <p:nvPr/>
        </p:nvSpPr>
        <p:spPr>
          <a:xfrm>
            <a:off x="752022" y="1575688"/>
            <a:ext cx="92661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4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Chiều dài 6 cm, chiều rộng 4 cm.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F83C0FA-F3A9-498C-9402-82222873245E}"/>
              </a:ext>
            </a:extLst>
          </p:cNvPr>
          <p:cNvSpPr txBox="1"/>
          <p:nvPr/>
        </p:nvSpPr>
        <p:spPr>
          <a:xfrm>
            <a:off x="1143453" y="2435768"/>
            <a:ext cx="926618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4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Mẫu:                 </a:t>
            </a:r>
          </a:p>
          <a:p>
            <a:pPr lvl="0" algn="just"/>
            <a:r>
              <a:rPr lang="en-US" sz="4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Bài giải</a:t>
            </a:r>
          </a:p>
          <a:p>
            <a:pPr lvl="0" algn="just"/>
            <a:r>
              <a:rPr lang="en-US" sz="4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 vi hình chữ nhật là: </a:t>
            </a:r>
          </a:p>
          <a:p>
            <a:pPr lvl="0" algn="just"/>
            <a:r>
              <a:rPr lang="en-US" sz="4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(6 + 4) x 2 = 20 (cm)</a:t>
            </a:r>
          </a:p>
          <a:p>
            <a:pPr lvl="0" algn="just"/>
            <a:r>
              <a:rPr lang="en-US" sz="4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Đáp số: 20 cm.</a:t>
            </a:r>
          </a:p>
        </p:txBody>
      </p:sp>
    </p:spTree>
    <p:extLst>
      <p:ext uri="{BB962C8B-B14F-4D97-AF65-F5344CB8AC3E}">
        <p14:creationId xmlns:p14="http://schemas.microsoft.com/office/powerpoint/2010/main" val="575056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5" grpId="0"/>
      <p:bldP spid="3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F83C0FA-F3A9-498C-9402-82222873245E}"/>
              </a:ext>
            </a:extLst>
          </p:cNvPr>
          <p:cNvSpPr txBox="1"/>
          <p:nvPr/>
        </p:nvSpPr>
        <p:spPr>
          <a:xfrm>
            <a:off x="1726931" y="715608"/>
            <a:ext cx="92661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Tính chu vi hình chữ nhật có: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D89C7AC-BADA-4890-B7C9-C1A1372A3510}"/>
              </a:ext>
            </a:extLst>
          </p:cNvPr>
          <p:cNvGrpSpPr/>
          <p:nvPr/>
        </p:nvGrpSpPr>
        <p:grpSpPr>
          <a:xfrm>
            <a:off x="752022" y="715608"/>
            <a:ext cx="776391" cy="675414"/>
            <a:chOff x="734498" y="718663"/>
            <a:chExt cx="776391" cy="675414"/>
          </a:xfrm>
        </p:grpSpPr>
        <p:sp>
          <p:nvSpPr>
            <p:cNvPr id="6" name="Isosceles Triangle 5">
              <a:extLst>
                <a:ext uri="{FF2B5EF4-FFF2-40B4-BE49-F238E27FC236}">
                  <a16:creationId xmlns:a16="http://schemas.microsoft.com/office/drawing/2014/main" id="{0F17B60F-326A-478F-92C6-290F09305660}"/>
                </a:ext>
              </a:extLst>
            </p:cNvPr>
            <p:cNvSpPr/>
            <p:nvPr/>
          </p:nvSpPr>
          <p:spPr>
            <a:xfrm>
              <a:off x="734498" y="718663"/>
              <a:ext cx="776391" cy="669303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EB08CCC-721C-458F-A647-2AD6B53355A7}"/>
                </a:ext>
              </a:extLst>
            </p:cNvPr>
            <p:cNvSpPr txBox="1"/>
            <p:nvPr/>
          </p:nvSpPr>
          <p:spPr>
            <a:xfrm>
              <a:off x="933016" y="870857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</a:t>
              </a: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19" name="图片 2">
            <a:extLst>
              <a:ext uri="{FF2B5EF4-FFF2-40B4-BE49-F238E27FC236}">
                <a16:creationId xmlns:a16="http://schemas.microsoft.com/office/drawing/2014/main" id="{FE9288A3-B51F-4160-BD4B-91B0E48366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152" y="5161317"/>
            <a:ext cx="4338667" cy="1962150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58D0902-372B-46E3-92F9-9ADB5CEBEAB2}"/>
              </a:ext>
            </a:extLst>
          </p:cNvPr>
          <p:cNvCxnSpPr>
            <a:cxnSpLocks/>
            <a:stCxn id="13" idx="2"/>
            <a:endCxn id="13" idx="6"/>
          </p:cNvCxnSpPr>
          <p:nvPr/>
        </p:nvCxnSpPr>
        <p:spPr>
          <a:xfrm>
            <a:off x="752022" y="3732336"/>
            <a:ext cx="319024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560ABBAD-752D-46A2-8B91-B568755E78EC}"/>
              </a:ext>
            </a:extLst>
          </p:cNvPr>
          <p:cNvSpPr txBox="1"/>
          <p:nvPr/>
        </p:nvSpPr>
        <p:spPr>
          <a:xfrm>
            <a:off x="1554480" y="4116105"/>
            <a:ext cx="24285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Đường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kính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0A19506-6E19-4FCC-AB21-ADD865F192EE}"/>
              </a:ext>
            </a:extLst>
          </p:cNvPr>
          <p:cNvSpPr txBox="1"/>
          <p:nvPr/>
        </p:nvSpPr>
        <p:spPr>
          <a:xfrm>
            <a:off x="2509611" y="2996724"/>
            <a:ext cx="24285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Bán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kính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9D49F8F-5128-4ED3-B0FC-EBF823A075B0}"/>
              </a:ext>
            </a:extLst>
          </p:cNvPr>
          <p:cNvSpPr txBox="1"/>
          <p:nvPr/>
        </p:nvSpPr>
        <p:spPr>
          <a:xfrm>
            <a:off x="1926499" y="2967119"/>
            <a:ext cx="24285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 cm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F83C0FA-F3A9-498C-9402-82222873245E}"/>
              </a:ext>
            </a:extLst>
          </p:cNvPr>
          <p:cNvSpPr txBox="1"/>
          <p:nvPr/>
        </p:nvSpPr>
        <p:spPr>
          <a:xfrm>
            <a:off x="752022" y="1575688"/>
            <a:ext cx="92661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b) Chiều dài 8 m, chiều rộng 2 m.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F83C0FA-F3A9-498C-9402-82222873245E}"/>
              </a:ext>
            </a:extLst>
          </p:cNvPr>
          <p:cNvSpPr txBox="1"/>
          <p:nvPr/>
        </p:nvSpPr>
        <p:spPr>
          <a:xfrm>
            <a:off x="1143453" y="2435768"/>
            <a:ext cx="926618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giải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 vi hình chữ nhật là: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(8 + 2) x 2 = 20 (cm)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Đáp số: 20 cm.</a:t>
            </a:r>
          </a:p>
        </p:txBody>
      </p:sp>
    </p:spTree>
    <p:extLst>
      <p:ext uri="{BB962C8B-B14F-4D97-AF65-F5344CB8AC3E}">
        <p14:creationId xmlns:p14="http://schemas.microsoft.com/office/powerpoint/2010/main" val="2166460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5" grpId="0"/>
      <p:bldP spid="3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F83C0FA-F3A9-498C-9402-82222873245E}"/>
              </a:ext>
            </a:extLst>
          </p:cNvPr>
          <p:cNvSpPr txBox="1"/>
          <p:nvPr/>
        </p:nvSpPr>
        <p:spPr>
          <a:xfrm>
            <a:off x="1726931" y="715608"/>
            <a:ext cx="92661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Tính chu vi hình chữ nhật có: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D89C7AC-BADA-4890-B7C9-C1A1372A3510}"/>
              </a:ext>
            </a:extLst>
          </p:cNvPr>
          <p:cNvGrpSpPr/>
          <p:nvPr/>
        </p:nvGrpSpPr>
        <p:grpSpPr>
          <a:xfrm>
            <a:off x="752022" y="715608"/>
            <a:ext cx="776391" cy="675414"/>
            <a:chOff x="734498" y="718663"/>
            <a:chExt cx="776391" cy="675414"/>
          </a:xfrm>
        </p:grpSpPr>
        <p:sp>
          <p:nvSpPr>
            <p:cNvPr id="6" name="Isosceles Triangle 5">
              <a:extLst>
                <a:ext uri="{FF2B5EF4-FFF2-40B4-BE49-F238E27FC236}">
                  <a16:creationId xmlns:a16="http://schemas.microsoft.com/office/drawing/2014/main" id="{0F17B60F-326A-478F-92C6-290F09305660}"/>
                </a:ext>
              </a:extLst>
            </p:cNvPr>
            <p:cNvSpPr/>
            <p:nvPr/>
          </p:nvSpPr>
          <p:spPr>
            <a:xfrm>
              <a:off x="734498" y="718663"/>
              <a:ext cx="776391" cy="669303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EB08CCC-721C-458F-A647-2AD6B53355A7}"/>
                </a:ext>
              </a:extLst>
            </p:cNvPr>
            <p:cNvSpPr txBox="1"/>
            <p:nvPr/>
          </p:nvSpPr>
          <p:spPr>
            <a:xfrm>
              <a:off x="933016" y="870857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</a:t>
              </a: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19" name="图片 2">
            <a:extLst>
              <a:ext uri="{FF2B5EF4-FFF2-40B4-BE49-F238E27FC236}">
                <a16:creationId xmlns:a16="http://schemas.microsoft.com/office/drawing/2014/main" id="{FE9288A3-B51F-4160-BD4B-91B0E48366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152" y="5161317"/>
            <a:ext cx="4338667" cy="1962150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58D0902-372B-46E3-92F9-9ADB5CEBEAB2}"/>
              </a:ext>
            </a:extLst>
          </p:cNvPr>
          <p:cNvCxnSpPr>
            <a:cxnSpLocks/>
            <a:stCxn id="13" idx="2"/>
            <a:endCxn id="13" idx="6"/>
          </p:cNvCxnSpPr>
          <p:nvPr/>
        </p:nvCxnSpPr>
        <p:spPr>
          <a:xfrm>
            <a:off x="752022" y="3732336"/>
            <a:ext cx="319024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560ABBAD-752D-46A2-8B91-B568755E78EC}"/>
              </a:ext>
            </a:extLst>
          </p:cNvPr>
          <p:cNvSpPr txBox="1"/>
          <p:nvPr/>
        </p:nvSpPr>
        <p:spPr>
          <a:xfrm>
            <a:off x="1554480" y="4116105"/>
            <a:ext cx="24285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Đường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kính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0A19506-6E19-4FCC-AB21-ADD865F192EE}"/>
              </a:ext>
            </a:extLst>
          </p:cNvPr>
          <p:cNvSpPr txBox="1"/>
          <p:nvPr/>
        </p:nvSpPr>
        <p:spPr>
          <a:xfrm>
            <a:off x="2509611" y="2996724"/>
            <a:ext cx="24285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Bán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kính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9D49F8F-5128-4ED3-B0FC-EBF823A075B0}"/>
              </a:ext>
            </a:extLst>
          </p:cNvPr>
          <p:cNvSpPr txBox="1"/>
          <p:nvPr/>
        </p:nvSpPr>
        <p:spPr>
          <a:xfrm>
            <a:off x="1926499" y="2967119"/>
            <a:ext cx="24285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 cm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F83C0FA-F3A9-498C-9402-82222873245E}"/>
              </a:ext>
            </a:extLst>
          </p:cNvPr>
          <p:cNvSpPr txBox="1"/>
          <p:nvPr/>
        </p:nvSpPr>
        <p:spPr>
          <a:xfrm>
            <a:off x="752022" y="1575688"/>
            <a:ext cx="92661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 Chiều dài 15 dm, chiều rộng 10 dm.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F83C0FA-F3A9-498C-9402-82222873245E}"/>
              </a:ext>
            </a:extLst>
          </p:cNvPr>
          <p:cNvSpPr txBox="1"/>
          <p:nvPr/>
        </p:nvSpPr>
        <p:spPr>
          <a:xfrm>
            <a:off x="1143453" y="2435768"/>
            <a:ext cx="926618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 vi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chữ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nhật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(15 + 10) x 2 = </a:t>
            </a:r>
            <a:r>
              <a:rPr lang="en-US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lang="en-US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m.</a:t>
            </a:r>
          </a:p>
        </p:txBody>
      </p:sp>
    </p:spTree>
    <p:extLst>
      <p:ext uri="{BB962C8B-B14F-4D97-AF65-F5344CB8AC3E}">
        <p14:creationId xmlns:p14="http://schemas.microsoft.com/office/powerpoint/2010/main" val="2953194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5" grpId="0"/>
      <p:bldP spid="3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0EAD9702-DC2F-4AF9-B1DA-D274AD678322}"/>
              </a:ext>
            </a:extLst>
          </p:cNvPr>
          <p:cNvSpPr/>
          <p:nvPr/>
        </p:nvSpPr>
        <p:spPr>
          <a:xfrm>
            <a:off x="650240" y="772159"/>
            <a:ext cx="640080" cy="6299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pic>
        <p:nvPicPr>
          <p:cNvPr id="3074" name="Picture 2" descr="Toán lớp 3 trang 22 - Chu vi hình tam giác ,hình tứ giác, hình chữ nhật,  hình vuông - SGK Kết nối tri thức | SGK Toán 3 - Kết nối tri thứ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394" y="772159"/>
            <a:ext cx="6267450" cy="403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F83C0FA-F3A9-498C-9402-82222873245E}"/>
              </a:ext>
            </a:extLst>
          </p:cNvPr>
          <p:cNvSpPr txBox="1"/>
          <p:nvPr/>
        </p:nvSpPr>
        <p:spPr>
          <a:xfrm>
            <a:off x="837544" y="4923573"/>
            <a:ext cx="108726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 em biết Nam cần dùng bao nhiêu que tính để sắp xếp thành một hình vuông có cạnh gồm 3 que tính như hình vẽ trên?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87271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20877" y="1540639"/>
            <a:ext cx="10766323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>
                <a:solidFill>
                  <a:srgbClr val="FF0000"/>
                </a:solidFill>
                <a:latin typeface="+mj-lt"/>
              </a:rPr>
              <a:t>Số que tính để xếp thành một hình vuông có cạnh gồm 3 que tính là:</a:t>
            </a:r>
          </a:p>
          <a:p>
            <a:r>
              <a:rPr lang="vi-VN" sz="4000">
                <a:solidFill>
                  <a:srgbClr val="FF0000"/>
                </a:solidFill>
                <a:latin typeface="+mj-lt"/>
              </a:rPr>
              <a:t>         3 x 4 = 12 (que tính)</a:t>
            </a:r>
          </a:p>
          <a:p>
            <a:r>
              <a:rPr lang="vi-VN" sz="4000">
                <a:solidFill>
                  <a:srgbClr val="FF0000"/>
                </a:solidFill>
                <a:latin typeface="+mj-lt"/>
              </a:rPr>
              <a:t>Vậy Nam cần 12 que tính để xếp thành một hình vuông có cạnh gồm 3 que tính như hình vẽ trên.</a:t>
            </a:r>
          </a:p>
          <a:p>
            <a:br>
              <a:rPr lang="vi-VN">
                <a:solidFill>
                  <a:srgbClr val="000000"/>
                </a:solidFill>
                <a:latin typeface="OpenSans"/>
              </a:rPr>
            </a:br>
            <a:br>
              <a:rPr lang="vi-VN">
                <a:solidFill>
                  <a:srgbClr val="000000"/>
                </a:solidFill>
                <a:latin typeface="OpenSans"/>
              </a:rPr>
            </a:b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7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64" descr="2">
            <a:extLst>
              <a:ext uri="{FF2B5EF4-FFF2-40B4-BE49-F238E27FC236}">
                <a16:creationId xmlns:a16="http://schemas.microsoft.com/office/drawing/2014/main" id="{126D2ED6-5DC9-4B45-888F-AD60816009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7925" y="1443288"/>
            <a:ext cx="6485186" cy="3741454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48" name="Group 47">
            <a:extLst>
              <a:ext uri="{FF2B5EF4-FFF2-40B4-BE49-F238E27FC236}">
                <a16:creationId xmlns:a16="http://schemas.microsoft.com/office/drawing/2014/main" id="{9921F8C4-6777-4B66-AA80-5C5054B48FA1}"/>
              </a:ext>
            </a:extLst>
          </p:cNvPr>
          <p:cNvGrpSpPr/>
          <p:nvPr/>
        </p:nvGrpSpPr>
        <p:grpSpPr>
          <a:xfrm>
            <a:off x="19248" y="4320053"/>
            <a:ext cx="3505968" cy="2324672"/>
            <a:chOff x="571116" y="4266750"/>
            <a:chExt cx="3505968" cy="2324672"/>
          </a:xfrm>
        </p:grpSpPr>
        <p:pic>
          <p:nvPicPr>
            <p:cNvPr id="23" name="图片 14">
              <a:extLst>
                <a:ext uri="{FF2B5EF4-FFF2-40B4-BE49-F238E27FC236}">
                  <a16:creationId xmlns:a16="http://schemas.microsoft.com/office/drawing/2014/main" id="{B2387E13-E4F1-4FC4-9203-CA748C8AFB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1116" y="4266750"/>
              <a:ext cx="3505968" cy="2324672"/>
            </a:xfrm>
            <a:prstGeom prst="rect">
              <a:avLst/>
            </a:prstGeom>
          </p:spPr>
        </p:pic>
        <p:pic>
          <p:nvPicPr>
            <p:cNvPr id="15" name="图片 6">
              <a:extLst>
                <a:ext uri="{FF2B5EF4-FFF2-40B4-BE49-F238E27FC236}">
                  <a16:creationId xmlns:a16="http://schemas.microsoft.com/office/drawing/2014/main" id="{F0A6C923-5597-4388-9645-614E98A652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026" r="81400" b="4000"/>
            <a:stretch/>
          </p:blipFill>
          <p:spPr>
            <a:xfrm rot="15269690" flipH="1">
              <a:off x="2013644" y="4723588"/>
              <a:ext cx="983526" cy="814423"/>
            </a:xfrm>
            <a:prstGeom prst="rect">
              <a:avLst/>
            </a:prstGeom>
          </p:spPr>
        </p:pic>
      </p:grpSp>
      <p:pic>
        <p:nvPicPr>
          <p:cNvPr id="20" name="图片 11">
            <a:extLst>
              <a:ext uri="{FF2B5EF4-FFF2-40B4-BE49-F238E27FC236}">
                <a16:creationId xmlns:a16="http://schemas.microsoft.com/office/drawing/2014/main" id="{6906BEBA-BC83-4358-8322-5F813066BA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27702" y="0"/>
            <a:ext cx="1549740" cy="1981688"/>
          </a:xfrm>
          <a:prstGeom prst="rect">
            <a:avLst/>
          </a:prstGeom>
        </p:spPr>
      </p:pic>
      <p:pic>
        <p:nvPicPr>
          <p:cNvPr id="21" name="图片 12">
            <a:extLst>
              <a:ext uri="{FF2B5EF4-FFF2-40B4-BE49-F238E27FC236}">
                <a16:creationId xmlns:a16="http://schemas.microsoft.com/office/drawing/2014/main" id="{F010D070-88B4-4C1A-BA69-AC9F5A1245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62979" y="1981688"/>
            <a:ext cx="1028925" cy="533531"/>
          </a:xfrm>
          <a:prstGeom prst="rect">
            <a:avLst/>
          </a:prstGeom>
        </p:spPr>
      </p:pic>
      <p:pic>
        <p:nvPicPr>
          <p:cNvPr id="22" name="图片 13">
            <a:extLst>
              <a:ext uri="{FF2B5EF4-FFF2-40B4-BE49-F238E27FC236}">
                <a16:creationId xmlns:a16="http://schemas.microsoft.com/office/drawing/2014/main" id="{E0164917-9F45-4593-AB84-E3479F5472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06337" y="298978"/>
            <a:ext cx="2121365" cy="1143281"/>
          </a:xfrm>
          <a:prstGeom prst="rect">
            <a:avLst/>
          </a:prstGeom>
        </p:spPr>
      </p:pic>
      <p:pic>
        <p:nvPicPr>
          <p:cNvPr id="25" name="图片 22">
            <a:extLst>
              <a:ext uri="{FF2B5EF4-FFF2-40B4-BE49-F238E27FC236}">
                <a16:creationId xmlns:a16="http://schemas.microsoft.com/office/drawing/2014/main" id="{05CDDB86-417A-4B66-9E4D-94ABCE2C218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17044" y="1928671"/>
            <a:ext cx="979242" cy="1015876"/>
          </a:xfrm>
          <a:prstGeom prst="rect">
            <a:avLst/>
          </a:prstGeom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id="{B20317FC-ED2B-4E5C-ABF8-8DA9CE90BB01}"/>
              </a:ext>
            </a:extLst>
          </p:cNvPr>
          <p:cNvGrpSpPr/>
          <p:nvPr/>
        </p:nvGrpSpPr>
        <p:grpSpPr>
          <a:xfrm>
            <a:off x="8737600" y="4189413"/>
            <a:ext cx="3454400" cy="2617787"/>
            <a:chOff x="8737600" y="4189413"/>
            <a:chExt cx="3454400" cy="2617787"/>
          </a:xfrm>
        </p:grpSpPr>
        <p:pic>
          <p:nvPicPr>
            <p:cNvPr id="16" name="图片 7">
              <a:extLst>
                <a:ext uri="{FF2B5EF4-FFF2-40B4-BE49-F238E27FC236}">
                  <a16:creationId xmlns:a16="http://schemas.microsoft.com/office/drawing/2014/main" id="{C3D340F4-A8E0-48F2-BE1E-B283D886CE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026" r="81400" b="4000"/>
            <a:stretch/>
          </p:blipFill>
          <p:spPr>
            <a:xfrm rot="14531762" flipH="1">
              <a:off x="8929768" y="5716652"/>
              <a:ext cx="915180" cy="757828"/>
            </a:xfrm>
            <a:prstGeom prst="rect">
              <a:avLst/>
            </a:prstGeom>
          </p:spPr>
        </p:pic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id="{DA30D986-0FBD-4B36-A9A4-0D98AD085DF1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8737600" y="4189413"/>
              <a:ext cx="3454400" cy="2617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 9">
              <a:extLst>
                <a:ext uri="{FF2B5EF4-FFF2-40B4-BE49-F238E27FC236}">
                  <a16:creationId xmlns:a16="http://schemas.microsoft.com/office/drawing/2014/main" id="{BA853527-A5D7-4BD5-BDE7-2F768AFCC9C3}"/>
                </a:ext>
              </a:extLst>
            </p:cNvPr>
            <p:cNvSpPr>
              <a:spLocks/>
            </p:cNvSpPr>
            <p:nvPr/>
          </p:nvSpPr>
          <p:spPr bwMode="auto">
            <a:xfrm>
              <a:off x="9655175" y="5637213"/>
              <a:ext cx="119063" cy="119062"/>
            </a:xfrm>
            <a:custGeom>
              <a:avLst/>
              <a:gdLst>
                <a:gd name="T0" fmla="*/ 25 w 28"/>
                <a:gd name="T1" fmla="*/ 1 h 28"/>
                <a:gd name="T2" fmla="*/ 1 w 28"/>
                <a:gd name="T3" fmla="*/ 25 h 28"/>
                <a:gd name="T4" fmla="*/ 3 w 28"/>
                <a:gd name="T5" fmla="*/ 27 h 28"/>
                <a:gd name="T6" fmla="*/ 27 w 28"/>
                <a:gd name="T7" fmla="*/ 3 h 28"/>
                <a:gd name="T8" fmla="*/ 25 w 28"/>
                <a:gd name="T9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25" y="1"/>
                  </a:moveTo>
                  <a:cubicBezTo>
                    <a:pt x="15" y="7"/>
                    <a:pt x="7" y="16"/>
                    <a:pt x="1" y="25"/>
                  </a:cubicBezTo>
                  <a:cubicBezTo>
                    <a:pt x="0" y="26"/>
                    <a:pt x="2" y="28"/>
                    <a:pt x="3" y="27"/>
                  </a:cubicBezTo>
                  <a:cubicBezTo>
                    <a:pt x="10" y="18"/>
                    <a:pt x="18" y="11"/>
                    <a:pt x="27" y="3"/>
                  </a:cubicBezTo>
                  <a:cubicBezTo>
                    <a:pt x="28" y="2"/>
                    <a:pt x="26" y="0"/>
                    <a:pt x="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9" name="Freeform 10">
              <a:extLst>
                <a:ext uri="{FF2B5EF4-FFF2-40B4-BE49-F238E27FC236}">
                  <a16:creationId xmlns:a16="http://schemas.microsoft.com/office/drawing/2014/main" id="{C3421EA8-44B1-4162-8BF2-33968657339C}"/>
                </a:ext>
              </a:extLst>
            </p:cNvPr>
            <p:cNvSpPr>
              <a:spLocks/>
            </p:cNvSpPr>
            <p:nvPr/>
          </p:nvSpPr>
          <p:spPr bwMode="auto">
            <a:xfrm>
              <a:off x="9898063" y="5394325"/>
              <a:ext cx="198438" cy="123825"/>
            </a:xfrm>
            <a:custGeom>
              <a:avLst/>
              <a:gdLst>
                <a:gd name="T0" fmla="*/ 42 w 47"/>
                <a:gd name="T1" fmla="*/ 1 h 29"/>
                <a:gd name="T2" fmla="*/ 2 w 47"/>
                <a:gd name="T3" fmla="*/ 25 h 29"/>
                <a:gd name="T4" fmla="*/ 4 w 47"/>
                <a:gd name="T5" fmla="*/ 28 h 29"/>
                <a:gd name="T6" fmla="*/ 44 w 47"/>
                <a:gd name="T7" fmla="*/ 4 h 29"/>
                <a:gd name="T8" fmla="*/ 42 w 47"/>
                <a:gd name="T9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9">
                  <a:moveTo>
                    <a:pt x="42" y="1"/>
                  </a:moveTo>
                  <a:cubicBezTo>
                    <a:pt x="28" y="7"/>
                    <a:pt x="15" y="15"/>
                    <a:pt x="2" y="25"/>
                  </a:cubicBezTo>
                  <a:cubicBezTo>
                    <a:pt x="0" y="26"/>
                    <a:pt x="2" y="29"/>
                    <a:pt x="4" y="28"/>
                  </a:cubicBezTo>
                  <a:cubicBezTo>
                    <a:pt x="17" y="19"/>
                    <a:pt x="30" y="12"/>
                    <a:pt x="44" y="4"/>
                  </a:cubicBezTo>
                  <a:cubicBezTo>
                    <a:pt x="47" y="3"/>
                    <a:pt x="45" y="0"/>
                    <a:pt x="4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 11">
              <a:extLst>
                <a:ext uri="{FF2B5EF4-FFF2-40B4-BE49-F238E27FC236}">
                  <a16:creationId xmlns:a16="http://schemas.microsoft.com/office/drawing/2014/main" id="{AAF1F881-DA9F-4CD4-B822-C688885AC5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39388" y="5295900"/>
              <a:ext cx="182563" cy="50800"/>
            </a:xfrm>
            <a:custGeom>
              <a:avLst/>
              <a:gdLst>
                <a:gd name="T0" fmla="*/ 41 w 43"/>
                <a:gd name="T1" fmla="*/ 3 h 12"/>
                <a:gd name="T2" fmla="*/ 2 w 43"/>
                <a:gd name="T3" fmla="*/ 8 h 12"/>
                <a:gd name="T4" fmla="*/ 4 w 43"/>
                <a:gd name="T5" fmla="*/ 11 h 12"/>
                <a:gd name="T6" fmla="*/ 41 w 43"/>
                <a:gd name="T7" fmla="*/ 6 h 12"/>
                <a:gd name="T8" fmla="*/ 41 w 43"/>
                <a:gd name="T9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2">
                  <a:moveTo>
                    <a:pt x="41" y="3"/>
                  </a:moveTo>
                  <a:cubicBezTo>
                    <a:pt x="28" y="0"/>
                    <a:pt x="15" y="2"/>
                    <a:pt x="2" y="8"/>
                  </a:cubicBezTo>
                  <a:cubicBezTo>
                    <a:pt x="0" y="9"/>
                    <a:pt x="2" y="12"/>
                    <a:pt x="4" y="11"/>
                  </a:cubicBezTo>
                  <a:cubicBezTo>
                    <a:pt x="16" y="6"/>
                    <a:pt x="28" y="6"/>
                    <a:pt x="41" y="6"/>
                  </a:cubicBezTo>
                  <a:cubicBezTo>
                    <a:pt x="43" y="7"/>
                    <a:pt x="43" y="3"/>
                    <a:pt x="41" y="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 12">
              <a:extLst>
                <a:ext uri="{FF2B5EF4-FFF2-40B4-BE49-F238E27FC236}">
                  <a16:creationId xmlns:a16="http://schemas.microsoft.com/office/drawing/2014/main" id="{FFE3183A-48B2-4A13-93EA-2DA3AB345C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83875" y="5313363"/>
              <a:ext cx="147638" cy="46037"/>
            </a:xfrm>
            <a:custGeom>
              <a:avLst/>
              <a:gdLst>
                <a:gd name="T0" fmla="*/ 33 w 35"/>
                <a:gd name="T1" fmla="*/ 6 h 11"/>
                <a:gd name="T2" fmla="*/ 2 w 35"/>
                <a:gd name="T3" fmla="*/ 2 h 11"/>
                <a:gd name="T4" fmla="*/ 2 w 35"/>
                <a:gd name="T5" fmla="*/ 5 h 11"/>
                <a:gd name="T6" fmla="*/ 31 w 35"/>
                <a:gd name="T7" fmla="*/ 10 h 11"/>
                <a:gd name="T8" fmla="*/ 33 w 35"/>
                <a:gd name="T9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1">
                  <a:moveTo>
                    <a:pt x="33" y="6"/>
                  </a:moveTo>
                  <a:cubicBezTo>
                    <a:pt x="23" y="1"/>
                    <a:pt x="12" y="0"/>
                    <a:pt x="2" y="2"/>
                  </a:cubicBezTo>
                  <a:cubicBezTo>
                    <a:pt x="0" y="2"/>
                    <a:pt x="1" y="5"/>
                    <a:pt x="2" y="5"/>
                  </a:cubicBezTo>
                  <a:cubicBezTo>
                    <a:pt x="12" y="3"/>
                    <a:pt x="22" y="5"/>
                    <a:pt x="31" y="10"/>
                  </a:cubicBezTo>
                  <a:cubicBezTo>
                    <a:pt x="33" y="11"/>
                    <a:pt x="35" y="8"/>
                    <a:pt x="33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 13">
              <a:extLst>
                <a:ext uri="{FF2B5EF4-FFF2-40B4-BE49-F238E27FC236}">
                  <a16:creationId xmlns:a16="http://schemas.microsoft.com/office/drawing/2014/main" id="{CB011E8D-38EC-4527-B484-CE10800C69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36300" y="5432425"/>
              <a:ext cx="63500" cy="38100"/>
            </a:xfrm>
            <a:custGeom>
              <a:avLst/>
              <a:gdLst>
                <a:gd name="T0" fmla="*/ 13 w 15"/>
                <a:gd name="T1" fmla="*/ 6 h 9"/>
                <a:gd name="T2" fmla="*/ 3 w 15"/>
                <a:gd name="T3" fmla="*/ 1 h 9"/>
                <a:gd name="T4" fmla="*/ 1 w 15"/>
                <a:gd name="T5" fmla="*/ 3 h 9"/>
                <a:gd name="T6" fmla="*/ 12 w 15"/>
                <a:gd name="T7" fmla="*/ 9 h 9"/>
                <a:gd name="T8" fmla="*/ 13 w 15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9">
                  <a:moveTo>
                    <a:pt x="13" y="6"/>
                  </a:moveTo>
                  <a:cubicBezTo>
                    <a:pt x="10" y="4"/>
                    <a:pt x="6" y="2"/>
                    <a:pt x="3" y="1"/>
                  </a:cubicBezTo>
                  <a:cubicBezTo>
                    <a:pt x="1" y="0"/>
                    <a:pt x="0" y="2"/>
                    <a:pt x="1" y="3"/>
                  </a:cubicBezTo>
                  <a:cubicBezTo>
                    <a:pt x="5" y="5"/>
                    <a:pt x="8" y="7"/>
                    <a:pt x="12" y="9"/>
                  </a:cubicBezTo>
                  <a:cubicBezTo>
                    <a:pt x="14" y="9"/>
                    <a:pt x="15" y="7"/>
                    <a:pt x="13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 14">
              <a:extLst>
                <a:ext uri="{FF2B5EF4-FFF2-40B4-BE49-F238E27FC236}">
                  <a16:creationId xmlns:a16="http://schemas.microsoft.com/office/drawing/2014/main" id="{7CA065E2-CA0A-4DBB-8A01-78A8B752BC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69663" y="5632450"/>
              <a:ext cx="88900" cy="114300"/>
            </a:xfrm>
            <a:custGeom>
              <a:avLst/>
              <a:gdLst>
                <a:gd name="T0" fmla="*/ 21 w 21"/>
                <a:gd name="T1" fmla="*/ 24 h 27"/>
                <a:gd name="T2" fmla="*/ 4 w 21"/>
                <a:gd name="T3" fmla="*/ 1 h 27"/>
                <a:gd name="T4" fmla="*/ 2 w 21"/>
                <a:gd name="T5" fmla="*/ 4 h 27"/>
                <a:gd name="T6" fmla="*/ 17 w 21"/>
                <a:gd name="T7" fmla="*/ 25 h 27"/>
                <a:gd name="T8" fmla="*/ 21 w 21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7">
                  <a:moveTo>
                    <a:pt x="21" y="24"/>
                  </a:moveTo>
                  <a:cubicBezTo>
                    <a:pt x="18" y="14"/>
                    <a:pt x="12" y="7"/>
                    <a:pt x="4" y="1"/>
                  </a:cubicBezTo>
                  <a:cubicBezTo>
                    <a:pt x="2" y="0"/>
                    <a:pt x="0" y="3"/>
                    <a:pt x="2" y="4"/>
                  </a:cubicBezTo>
                  <a:cubicBezTo>
                    <a:pt x="9" y="10"/>
                    <a:pt x="13" y="17"/>
                    <a:pt x="17" y="25"/>
                  </a:cubicBezTo>
                  <a:cubicBezTo>
                    <a:pt x="18" y="27"/>
                    <a:pt x="21" y="26"/>
                    <a:pt x="21" y="2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 15">
              <a:extLst>
                <a:ext uri="{FF2B5EF4-FFF2-40B4-BE49-F238E27FC236}">
                  <a16:creationId xmlns:a16="http://schemas.microsoft.com/office/drawing/2014/main" id="{9CA3B281-4723-4CF5-A323-BC47AFBF7A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26825" y="5926138"/>
              <a:ext cx="30163" cy="161925"/>
            </a:xfrm>
            <a:custGeom>
              <a:avLst/>
              <a:gdLst>
                <a:gd name="T0" fmla="*/ 4 w 7"/>
                <a:gd name="T1" fmla="*/ 2 h 38"/>
                <a:gd name="T2" fmla="*/ 0 w 7"/>
                <a:gd name="T3" fmla="*/ 3 h 38"/>
                <a:gd name="T4" fmla="*/ 3 w 7"/>
                <a:gd name="T5" fmla="*/ 36 h 38"/>
                <a:gd name="T6" fmla="*/ 7 w 7"/>
                <a:gd name="T7" fmla="*/ 35 h 38"/>
                <a:gd name="T8" fmla="*/ 4 w 7"/>
                <a:gd name="T9" fmla="*/ 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8">
                  <a:moveTo>
                    <a:pt x="4" y="2"/>
                  </a:moveTo>
                  <a:cubicBezTo>
                    <a:pt x="3" y="0"/>
                    <a:pt x="0" y="1"/>
                    <a:pt x="0" y="3"/>
                  </a:cubicBezTo>
                  <a:cubicBezTo>
                    <a:pt x="1" y="14"/>
                    <a:pt x="1" y="25"/>
                    <a:pt x="3" y="36"/>
                  </a:cubicBezTo>
                  <a:cubicBezTo>
                    <a:pt x="3" y="38"/>
                    <a:pt x="7" y="38"/>
                    <a:pt x="7" y="35"/>
                  </a:cubicBezTo>
                  <a:cubicBezTo>
                    <a:pt x="7" y="24"/>
                    <a:pt x="5" y="13"/>
                    <a:pt x="4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 16">
              <a:extLst>
                <a:ext uri="{FF2B5EF4-FFF2-40B4-BE49-F238E27FC236}">
                  <a16:creationId xmlns:a16="http://schemas.microsoft.com/office/drawing/2014/main" id="{894A6093-D918-440E-BCA7-FE6B9B16DD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04588" y="6351588"/>
              <a:ext cx="114300" cy="161925"/>
            </a:xfrm>
            <a:custGeom>
              <a:avLst/>
              <a:gdLst>
                <a:gd name="T0" fmla="*/ 22 w 27"/>
                <a:gd name="T1" fmla="*/ 3 h 38"/>
                <a:gd name="T2" fmla="*/ 2 w 27"/>
                <a:gd name="T3" fmla="*/ 33 h 38"/>
                <a:gd name="T4" fmla="*/ 6 w 27"/>
                <a:gd name="T5" fmla="*/ 36 h 38"/>
                <a:gd name="T6" fmla="*/ 26 w 27"/>
                <a:gd name="T7" fmla="*/ 5 h 38"/>
                <a:gd name="T8" fmla="*/ 22 w 27"/>
                <a:gd name="T9" fmla="*/ 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8">
                  <a:moveTo>
                    <a:pt x="22" y="3"/>
                  </a:moveTo>
                  <a:cubicBezTo>
                    <a:pt x="16" y="14"/>
                    <a:pt x="8" y="23"/>
                    <a:pt x="2" y="33"/>
                  </a:cubicBezTo>
                  <a:cubicBezTo>
                    <a:pt x="0" y="36"/>
                    <a:pt x="3" y="38"/>
                    <a:pt x="6" y="36"/>
                  </a:cubicBezTo>
                  <a:cubicBezTo>
                    <a:pt x="15" y="28"/>
                    <a:pt x="21" y="16"/>
                    <a:pt x="26" y="5"/>
                  </a:cubicBezTo>
                  <a:cubicBezTo>
                    <a:pt x="27" y="3"/>
                    <a:pt x="23" y="0"/>
                    <a:pt x="22" y="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 17">
              <a:extLst>
                <a:ext uri="{FF2B5EF4-FFF2-40B4-BE49-F238E27FC236}">
                  <a16:creationId xmlns:a16="http://schemas.microsoft.com/office/drawing/2014/main" id="{381FB711-78AB-451D-8F3D-45D7C32C9F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09300" y="6637338"/>
              <a:ext cx="144463" cy="33337"/>
            </a:xfrm>
            <a:custGeom>
              <a:avLst/>
              <a:gdLst>
                <a:gd name="T0" fmla="*/ 32 w 34"/>
                <a:gd name="T1" fmla="*/ 2 h 8"/>
                <a:gd name="T2" fmla="*/ 2 w 34"/>
                <a:gd name="T3" fmla="*/ 0 h 8"/>
                <a:gd name="T4" fmla="*/ 2 w 34"/>
                <a:gd name="T5" fmla="*/ 4 h 8"/>
                <a:gd name="T6" fmla="*/ 32 w 34"/>
                <a:gd name="T7" fmla="*/ 5 h 8"/>
                <a:gd name="T8" fmla="*/ 32 w 34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8">
                  <a:moveTo>
                    <a:pt x="32" y="2"/>
                  </a:moveTo>
                  <a:cubicBezTo>
                    <a:pt x="22" y="3"/>
                    <a:pt x="12" y="2"/>
                    <a:pt x="2" y="0"/>
                  </a:cubicBezTo>
                  <a:cubicBezTo>
                    <a:pt x="0" y="0"/>
                    <a:pt x="0" y="3"/>
                    <a:pt x="2" y="4"/>
                  </a:cubicBezTo>
                  <a:cubicBezTo>
                    <a:pt x="12" y="8"/>
                    <a:pt x="22" y="7"/>
                    <a:pt x="32" y="5"/>
                  </a:cubicBezTo>
                  <a:cubicBezTo>
                    <a:pt x="34" y="5"/>
                    <a:pt x="34" y="2"/>
                    <a:pt x="32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 18">
              <a:extLst>
                <a:ext uri="{FF2B5EF4-FFF2-40B4-BE49-F238E27FC236}">
                  <a16:creationId xmlns:a16="http://schemas.microsoft.com/office/drawing/2014/main" id="{C007D4F6-E261-4114-BAC7-3453F7788A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4813" y="6450013"/>
              <a:ext cx="139700" cy="106362"/>
            </a:xfrm>
            <a:custGeom>
              <a:avLst/>
              <a:gdLst>
                <a:gd name="T0" fmla="*/ 31 w 33"/>
                <a:gd name="T1" fmla="*/ 20 h 25"/>
                <a:gd name="T2" fmla="*/ 4 w 33"/>
                <a:gd name="T3" fmla="*/ 2 h 25"/>
                <a:gd name="T4" fmla="*/ 2 w 33"/>
                <a:gd name="T5" fmla="*/ 5 h 25"/>
                <a:gd name="T6" fmla="*/ 29 w 33"/>
                <a:gd name="T7" fmla="*/ 23 h 25"/>
                <a:gd name="T8" fmla="*/ 31 w 33"/>
                <a:gd name="T9" fmla="*/ 2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5">
                  <a:moveTo>
                    <a:pt x="31" y="20"/>
                  </a:moveTo>
                  <a:cubicBezTo>
                    <a:pt x="22" y="14"/>
                    <a:pt x="13" y="7"/>
                    <a:pt x="4" y="2"/>
                  </a:cubicBezTo>
                  <a:cubicBezTo>
                    <a:pt x="2" y="0"/>
                    <a:pt x="0" y="4"/>
                    <a:pt x="2" y="5"/>
                  </a:cubicBezTo>
                  <a:cubicBezTo>
                    <a:pt x="11" y="12"/>
                    <a:pt x="20" y="17"/>
                    <a:pt x="29" y="23"/>
                  </a:cubicBezTo>
                  <a:cubicBezTo>
                    <a:pt x="31" y="25"/>
                    <a:pt x="33" y="21"/>
                    <a:pt x="31" y="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 19">
              <a:extLst>
                <a:ext uri="{FF2B5EF4-FFF2-40B4-BE49-F238E27FC236}">
                  <a16:creationId xmlns:a16="http://schemas.microsoft.com/office/drawing/2014/main" id="{EE4565BE-E6C4-47A3-9A51-D6AF836DAA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20350" y="6096000"/>
              <a:ext cx="30163" cy="141287"/>
            </a:xfrm>
            <a:custGeom>
              <a:avLst/>
              <a:gdLst>
                <a:gd name="T0" fmla="*/ 7 w 7"/>
                <a:gd name="T1" fmla="*/ 29 h 33"/>
                <a:gd name="T2" fmla="*/ 5 w 7"/>
                <a:gd name="T3" fmla="*/ 3 h 33"/>
                <a:gd name="T4" fmla="*/ 1 w 7"/>
                <a:gd name="T5" fmla="*/ 3 h 33"/>
                <a:gd name="T6" fmla="*/ 3 w 7"/>
                <a:gd name="T7" fmla="*/ 30 h 33"/>
                <a:gd name="T8" fmla="*/ 7 w 7"/>
                <a:gd name="T9" fmla="*/ 2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3">
                  <a:moveTo>
                    <a:pt x="7" y="29"/>
                  </a:moveTo>
                  <a:cubicBezTo>
                    <a:pt x="5" y="21"/>
                    <a:pt x="4" y="12"/>
                    <a:pt x="5" y="3"/>
                  </a:cubicBezTo>
                  <a:cubicBezTo>
                    <a:pt x="5" y="1"/>
                    <a:pt x="2" y="0"/>
                    <a:pt x="1" y="3"/>
                  </a:cubicBezTo>
                  <a:cubicBezTo>
                    <a:pt x="0" y="12"/>
                    <a:pt x="0" y="21"/>
                    <a:pt x="3" y="30"/>
                  </a:cubicBezTo>
                  <a:cubicBezTo>
                    <a:pt x="4" y="33"/>
                    <a:pt x="7" y="32"/>
                    <a:pt x="7" y="2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 20">
              <a:extLst>
                <a:ext uri="{FF2B5EF4-FFF2-40B4-BE49-F238E27FC236}">
                  <a16:creationId xmlns:a16="http://schemas.microsoft.com/office/drawing/2014/main" id="{CCA70A98-CE2E-4D5F-9EC8-60D34F17C8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66388" y="5734050"/>
              <a:ext cx="80963" cy="115887"/>
            </a:xfrm>
            <a:custGeom>
              <a:avLst/>
              <a:gdLst>
                <a:gd name="T0" fmla="*/ 15 w 19"/>
                <a:gd name="T1" fmla="*/ 2 h 27"/>
                <a:gd name="T2" fmla="*/ 1 w 19"/>
                <a:gd name="T3" fmla="*/ 23 h 27"/>
                <a:gd name="T4" fmla="*/ 4 w 19"/>
                <a:gd name="T5" fmla="*/ 25 h 27"/>
                <a:gd name="T6" fmla="*/ 17 w 19"/>
                <a:gd name="T7" fmla="*/ 4 h 27"/>
                <a:gd name="T8" fmla="*/ 15 w 19"/>
                <a:gd name="T9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7">
                  <a:moveTo>
                    <a:pt x="15" y="2"/>
                  </a:moveTo>
                  <a:cubicBezTo>
                    <a:pt x="10" y="9"/>
                    <a:pt x="5" y="16"/>
                    <a:pt x="1" y="23"/>
                  </a:cubicBezTo>
                  <a:cubicBezTo>
                    <a:pt x="0" y="25"/>
                    <a:pt x="3" y="27"/>
                    <a:pt x="4" y="25"/>
                  </a:cubicBezTo>
                  <a:cubicBezTo>
                    <a:pt x="9" y="18"/>
                    <a:pt x="13" y="11"/>
                    <a:pt x="17" y="4"/>
                  </a:cubicBezTo>
                  <a:cubicBezTo>
                    <a:pt x="19" y="2"/>
                    <a:pt x="16" y="0"/>
                    <a:pt x="15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 21">
              <a:extLst>
                <a:ext uri="{FF2B5EF4-FFF2-40B4-BE49-F238E27FC236}">
                  <a16:creationId xmlns:a16="http://schemas.microsoft.com/office/drawing/2014/main" id="{AC3A803B-0D5E-406B-B52F-5D70FDA51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83875" y="5487988"/>
              <a:ext cx="101600" cy="111125"/>
            </a:xfrm>
            <a:custGeom>
              <a:avLst/>
              <a:gdLst>
                <a:gd name="T0" fmla="*/ 20 w 24"/>
                <a:gd name="T1" fmla="*/ 1 h 26"/>
                <a:gd name="T2" fmla="*/ 0 w 24"/>
                <a:gd name="T3" fmla="*/ 23 h 26"/>
                <a:gd name="T4" fmla="*/ 4 w 24"/>
                <a:gd name="T5" fmla="*/ 24 h 26"/>
                <a:gd name="T6" fmla="*/ 22 w 24"/>
                <a:gd name="T7" fmla="*/ 4 h 26"/>
                <a:gd name="T8" fmla="*/ 20 w 24"/>
                <a:gd name="T9" fmla="*/ 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6">
                  <a:moveTo>
                    <a:pt x="20" y="1"/>
                  </a:moveTo>
                  <a:cubicBezTo>
                    <a:pt x="10" y="5"/>
                    <a:pt x="4" y="13"/>
                    <a:pt x="0" y="23"/>
                  </a:cubicBezTo>
                  <a:cubicBezTo>
                    <a:pt x="0" y="25"/>
                    <a:pt x="3" y="26"/>
                    <a:pt x="4" y="24"/>
                  </a:cubicBezTo>
                  <a:cubicBezTo>
                    <a:pt x="7" y="15"/>
                    <a:pt x="14" y="8"/>
                    <a:pt x="22" y="4"/>
                  </a:cubicBezTo>
                  <a:cubicBezTo>
                    <a:pt x="24" y="3"/>
                    <a:pt x="22" y="0"/>
                    <a:pt x="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 22">
              <a:extLst>
                <a:ext uri="{FF2B5EF4-FFF2-40B4-BE49-F238E27FC236}">
                  <a16:creationId xmlns:a16="http://schemas.microsoft.com/office/drawing/2014/main" id="{4D1A31F2-889B-4303-9BCF-0A877557C6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98200" y="5232400"/>
              <a:ext cx="93663" cy="76200"/>
            </a:xfrm>
            <a:custGeom>
              <a:avLst/>
              <a:gdLst>
                <a:gd name="T0" fmla="*/ 18 w 22"/>
                <a:gd name="T1" fmla="*/ 1 h 18"/>
                <a:gd name="T2" fmla="*/ 2 w 22"/>
                <a:gd name="T3" fmla="*/ 13 h 18"/>
                <a:gd name="T4" fmla="*/ 5 w 22"/>
                <a:gd name="T5" fmla="*/ 16 h 18"/>
                <a:gd name="T6" fmla="*/ 20 w 22"/>
                <a:gd name="T7" fmla="*/ 4 h 18"/>
                <a:gd name="T8" fmla="*/ 18 w 22"/>
                <a:gd name="T9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8">
                  <a:moveTo>
                    <a:pt x="18" y="1"/>
                  </a:moveTo>
                  <a:cubicBezTo>
                    <a:pt x="12" y="4"/>
                    <a:pt x="7" y="9"/>
                    <a:pt x="2" y="13"/>
                  </a:cubicBezTo>
                  <a:cubicBezTo>
                    <a:pt x="0" y="14"/>
                    <a:pt x="2" y="18"/>
                    <a:pt x="5" y="16"/>
                  </a:cubicBezTo>
                  <a:cubicBezTo>
                    <a:pt x="10" y="13"/>
                    <a:pt x="15" y="9"/>
                    <a:pt x="20" y="4"/>
                  </a:cubicBezTo>
                  <a:cubicBezTo>
                    <a:pt x="22" y="3"/>
                    <a:pt x="20" y="0"/>
                    <a:pt x="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 23">
              <a:extLst>
                <a:ext uri="{FF2B5EF4-FFF2-40B4-BE49-F238E27FC236}">
                  <a16:creationId xmlns:a16="http://schemas.microsoft.com/office/drawing/2014/main" id="{540FBF6D-0ED2-4749-A709-ED5B8EC95D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95063" y="5045075"/>
              <a:ext cx="169863" cy="85725"/>
            </a:xfrm>
            <a:custGeom>
              <a:avLst/>
              <a:gdLst>
                <a:gd name="T0" fmla="*/ 37 w 40"/>
                <a:gd name="T1" fmla="*/ 1 h 20"/>
                <a:gd name="T2" fmla="*/ 1 w 40"/>
                <a:gd name="T3" fmla="*/ 17 h 20"/>
                <a:gd name="T4" fmla="*/ 3 w 40"/>
                <a:gd name="T5" fmla="*/ 20 h 20"/>
                <a:gd name="T6" fmla="*/ 38 w 40"/>
                <a:gd name="T7" fmla="*/ 4 h 20"/>
                <a:gd name="T8" fmla="*/ 37 w 40"/>
                <a:gd name="T9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20">
                  <a:moveTo>
                    <a:pt x="37" y="1"/>
                  </a:moveTo>
                  <a:cubicBezTo>
                    <a:pt x="25" y="5"/>
                    <a:pt x="13" y="11"/>
                    <a:pt x="1" y="17"/>
                  </a:cubicBezTo>
                  <a:cubicBezTo>
                    <a:pt x="0" y="17"/>
                    <a:pt x="1" y="20"/>
                    <a:pt x="3" y="20"/>
                  </a:cubicBezTo>
                  <a:cubicBezTo>
                    <a:pt x="15" y="15"/>
                    <a:pt x="27" y="10"/>
                    <a:pt x="38" y="4"/>
                  </a:cubicBezTo>
                  <a:cubicBezTo>
                    <a:pt x="40" y="3"/>
                    <a:pt x="39" y="0"/>
                    <a:pt x="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3" name="Freeform 24">
              <a:extLst>
                <a:ext uri="{FF2B5EF4-FFF2-40B4-BE49-F238E27FC236}">
                  <a16:creationId xmlns:a16="http://schemas.microsoft.com/office/drawing/2014/main" id="{45E7D3BF-23BB-4345-BBBB-F9DF965550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60188" y="4837113"/>
              <a:ext cx="161925" cy="106362"/>
            </a:xfrm>
            <a:custGeom>
              <a:avLst/>
              <a:gdLst>
                <a:gd name="T0" fmla="*/ 35 w 38"/>
                <a:gd name="T1" fmla="*/ 1 h 25"/>
                <a:gd name="T2" fmla="*/ 2 w 38"/>
                <a:gd name="T3" fmla="*/ 21 h 25"/>
                <a:gd name="T4" fmla="*/ 2 w 38"/>
                <a:gd name="T5" fmla="*/ 24 h 25"/>
                <a:gd name="T6" fmla="*/ 37 w 38"/>
                <a:gd name="T7" fmla="*/ 4 h 25"/>
                <a:gd name="T8" fmla="*/ 35 w 38"/>
                <a:gd name="T9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5">
                  <a:moveTo>
                    <a:pt x="35" y="1"/>
                  </a:moveTo>
                  <a:cubicBezTo>
                    <a:pt x="25" y="10"/>
                    <a:pt x="14" y="17"/>
                    <a:pt x="2" y="21"/>
                  </a:cubicBezTo>
                  <a:cubicBezTo>
                    <a:pt x="0" y="22"/>
                    <a:pt x="0" y="25"/>
                    <a:pt x="2" y="24"/>
                  </a:cubicBezTo>
                  <a:cubicBezTo>
                    <a:pt x="16" y="21"/>
                    <a:pt x="28" y="14"/>
                    <a:pt x="37" y="4"/>
                  </a:cubicBezTo>
                  <a:cubicBezTo>
                    <a:pt x="38" y="2"/>
                    <a:pt x="36" y="0"/>
                    <a:pt x="3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4" name="Freeform 25">
              <a:extLst>
                <a:ext uri="{FF2B5EF4-FFF2-40B4-BE49-F238E27FC236}">
                  <a16:creationId xmlns:a16="http://schemas.microsoft.com/office/drawing/2014/main" id="{D8557A8F-C716-48AA-AD9D-F62FB8F75A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4038" y="4564063"/>
              <a:ext cx="93663" cy="127000"/>
            </a:xfrm>
            <a:custGeom>
              <a:avLst/>
              <a:gdLst>
                <a:gd name="T0" fmla="*/ 17 w 22"/>
                <a:gd name="T1" fmla="*/ 2 h 30"/>
                <a:gd name="T2" fmla="*/ 2 w 22"/>
                <a:gd name="T3" fmla="*/ 26 h 30"/>
                <a:gd name="T4" fmla="*/ 4 w 22"/>
                <a:gd name="T5" fmla="*/ 29 h 30"/>
                <a:gd name="T6" fmla="*/ 21 w 22"/>
                <a:gd name="T7" fmla="*/ 4 h 30"/>
                <a:gd name="T8" fmla="*/ 17 w 22"/>
                <a:gd name="T9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30">
                  <a:moveTo>
                    <a:pt x="17" y="2"/>
                  </a:moveTo>
                  <a:cubicBezTo>
                    <a:pt x="14" y="11"/>
                    <a:pt x="9" y="20"/>
                    <a:pt x="2" y="26"/>
                  </a:cubicBezTo>
                  <a:cubicBezTo>
                    <a:pt x="0" y="27"/>
                    <a:pt x="2" y="30"/>
                    <a:pt x="4" y="29"/>
                  </a:cubicBezTo>
                  <a:cubicBezTo>
                    <a:pt x="13" y="22"/>
                    <a:pt x="19" y="14"/>
                    <a:pt x="21" y="4"/>
                  </a:cubicBezTo>
                  <a:cubicBezTo>
                    <a:pt x="22" y="1"/>
                    <a:pt x="18" y="0"/>
                    <a:pt x="17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 26">
              <a:extLst>
                <a:ext uri="{FF2B5EF4-FFF2-40B4-BE49-F238E27FC236}">
                  <a16:creationId xmlns:a16="http://schemas.microsoft.com/office/drawing/2014/main" id="{E85D217D-4B69-4202-A84B-5CE0811FEE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41200" y="4189413"/>
              <a:ext cx="50800" cy="242887"/>
            </a:xfrm>
            <a:custGeom>
              <a:avLst/>
              <a:gdLst>
                <a:gd name="T0" fmla="*/ 7 w 12"/>
                <a:gd name="T1" fmla="*/ 2 h 57"/>
                <a:gd name="T2" fmla="*/ 1 w 12"/>
                <a:gd name="T3" fmla="*/ 54 h 57"/>
                <a:gd name="T4" fmla="*/ 6 w 12"/>
                <a:gd name="T5" fmla="*/ 54 h 57"/>
                <a:gd name="T6" fmla="*/ 12 w 12"/>
                <a:gd name="T7" fmla="*/ 3 h 57"/>
                <a:gd name="T8" fmla="*/ 7 w 12"/>
                <a:gd name="T9" fmla="*/ 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57">
                  <a:moveTo>
                    <a:pt x="7" y="2"/>
                  </a:moveTo>
                  <a:cubicBezTo>
                    <a:pt x="4" y="19"/>
                    <a:pt x="2" y="37"/>
                    <a:pt x="1" y="54"/>
                  </a:cubicBezTo>
                  <a:cubicBezTo>
                    <a:pt x="0" y="57"/>
                    <a:pt x="5" y="57"/>
                    <a:pt x="6" y="54"/>
                  </a:cubicBezTo>
                  <a:cubicBezTo>
                    <a:pt x="8" y="37"/>
                    <a:pt x="11" y="20"/>
                    <a:pt x="12" y="3"/>
                  </a:cubicBezTo>
                  <a:cubicBezTo>
                    <a:pt x="12" y="0"/>
                    <a:pt x="7" y="0"/>
                    <a:pt x="7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5222E632-C013-498A-9DE2-7F71DC9A6CDF}"/>
              </a:ext>
            </a:extLst>
          </p:cNvPr>
          <p:cNvGrpSpPr/>
          <p:nvPr/>
        </p:nvGrpSpPr>
        <p:grpSpPr>
          <a:xfrm>
            <a:off x="3184890" y="20260"/>
            <a:ext cx="3513862" cy="2032500"/>
            <a:chOff x="772246" y="990844"/>
            <a:chExt cx="3513862" cy="2032500"/>
          </a:xfrm>
        </p:grpSpPr>
        <p:pic>
          <p:nvPicPr>
            <p:cNvPr id="19" name="图片 10">
              <a:extLst>
                <a:ext uri="{FF2B5EF4-FFF2-40B4-BE49-F238E27FC236}">
                  <a16:creationId xmlns:a16="http://schemas.microsoft.com/office/drawing/2014/main" id="{BC2CC777-9287-41BE-92B4-ED2B2CC043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69059" y="990844"/>
              <a:ext cx="3417049" cy="2032500"/>
            </a:xfrm>
            <a:prstGeom prst="rect">
              <a:avLst/>
            </a:prstGeom>
          </p:spPr>
        </p:pic>
        <p:pic>
          <p:nvPicPr>
            <p:cNvPr id="14" name="图片 5">
              <a:extLst>
                <a:ext uri="{FF2B5EF4-FFF2-40B4-BE49-F238E27FC236}">
                  <a16:creationId xmlns:a16="http://schemas.microsoft.com/office/drawing/2014/main" id="{7C758161-26ED-4520-9E7D-A01FFF6BB2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026" r="81400" b="4000"/>
            <a:stretch/>
          </p:blipFill>
          <p:spPr>
            <a:xfrm rot="19764936" flipH="1">
              <a:off x="772246" y="1608509"/>
              <a:ext cx="1006908" cy="833785"/>
            </a:xfrm>
            <a:prstGeom prst="rect">
              <a:avLst/>
            </a:prstGeom>
          </p:spPr>
        </p:pic>
      </p:grpSp>
      <p:pic>
        <p:nvPicPr>
          <p:cNvPr id="49" name="Picture 48">
            <a:extLst>
              <a:ext uri="{FF2B5EF4-FFF2-40B4-BE49-F238E27FC236}">
                <a16:creationId xmlns:a16="http://schemas.microsoft.com/office/drawing/2014/main" id="{F0D35B95-18A7-4B3D-8E8B-DF2481874EB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098795" y="2699989"/>
            <a:ext cx="6476481" cy="149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057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6F14090-15A9-4456-8175-C7CCD10ECE0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1"/>
          <a:stretch/>
        </p:blipFill>
        <p:spPr>
          <a:xfrm>
            <a:off x="0" y="0"/>
            <a:ext cx="12211050" cy="6858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49DAC6A-E448-4B7A-9C55-2AB116CFDAF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27239" y="542109"/>
            <a:ext cx="1956572" cy="71672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0F3D2DD-7984-4261-AD11-E61771F6149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2142393" y="2697910"/>
            <a:ext cx="2504399" cy="91740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6147CD3-2649-4E88-8CE1-81D576F84A32}"/>
              </a:ext>
            </a:extLst>
          </p:cNvPr>
          <p:cNvSpPr txBox="1"/>
          <p:nvPr/>
        </p:nvSpPr>
        <p:spPr>
          <a:xfrm>
            <a:off x="4646792" y="583256"/>
            <a:ext cx="2917465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 w="31750">
                  <a:solidFill>
                    <a:prstClr val="white"/>
                  </a:solidFill>
                </a:ln>
                <a:solidFill>
                  <a:srgbClr val="FCECD0">
                    <a:lumMod val="75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TRÒ CHƠI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5F91547-85E9-41A0-9391-B8B1188B5B6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82200" y="533400"/>
            <a:ext cx="2895851" cy="106079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53F800B-073E-42F5-BFFA-477203C967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-819539" y="149398"/>
            <a:ext cx="3944128" cy="144479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B990A4E-1001-4E5F-813F-CD6CFC00C72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48536" y="2591001"/>
            <a:ext cx="1429252" cy="52355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408987E-8482-412C-8746-6EFF36F2C99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42557" y="1524000"/>
            <a:ext cx="3450921" cy="186555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EC0C90C-828F-4918-AC40-01B94FDF83B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96824" y="1524000"/>
            <a:ext cx="3255059" cy="177643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FBD9397-1275-4277-92E8-BB3DEB4DCC9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18868" y="3465408"/>
            <a:ext cx="8154264" cy="1944792"/>
          </a:xfrm>
          <a:prstGeom prst="rect">
            <a:avLst/>
          </a:prstGeom>
        </p:spPr>
      </p:pic>
      <p:pic>
        <p:nvPicPr>
          <p:cNvPr id="3" name="NhacNen_New_mixdown">
            <a:hlinkClick r:id="" action="ppaction://media"/>
            <a:extLst>
              <a:ext uri="{FF2B5EF4-FFF2-40B4-BE49-F238E27FC236}">
                <a16:creationId xmlns:a16="http://schemas.microsoft.com/office/drawing/2014/main" id="{28167027-7A85-4724-A51F-9BCFD69997BE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1589619" y="0"/>
            <a:ext cx="828517" cy="828517"/>
          </a:xfrm>
          <a:prstGeom prst="rect">
            <a:avLst/>
          </a:prstGeom>
        </p:spPr>
      </p:pic>
      <p:pic>
        <p:nvPicPr>
          <p:cNvPr id="15" name="Picture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FCB68F2-2E43-46C4-8354-BD881388035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038778" y="5541632"/>
            <a:ext cx="2109399" cy="77425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5FC2DC4-E9A6-4E74-877B-2C3C0FD598BF}"/>
              </a:ext>
            </a:extLst>
          </p:cNvPr>
          <p:cNvSpPr txBox="1"/>
          <p:nvPr/>
        </p:nvSpPr>
        <p:spPr>
          <a:xfrm>
            <a:off x="-1637227" y="1009640"/>
            <a:ext cx="96981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Nhạc nền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03829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2" presetClass="entr" presetSubtype="1" fill="hold" grpId="0" nodeType="click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11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12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6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6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9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0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60000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3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4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53" presetClass="entr" presetSubtype="16" fill="hold" nodeType="withEffect">
                                      <p:stCondLst>
                                        <p:cond delay="28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42" presetClass="path" presetSubtype="0" repeatCount="indefinite" accel="50000" decel="50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-2.59259E-6 L -0.0375 -0.03287 " pathEditMode="relative" rAng="0" ptsTypes="AA">
                                          <p:cBhvr>
                                            <p:cTn id="34" dur="5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875" y="-164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42" presetClass="path" presetSubtype="0" repeatCount="indefinite" accel="50000" decel="50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-2.59259E-6 L -0.09375 0.00047 " pathEditMode="relative" rAng="0" ptsTypes="AA">
                                          <p:cBhvr>
                                            <p:cTn id="39" dur="5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688" y="2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0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42" presetClass="path" presetSubtype="0" repeatCount="indefinite" accel="50000" decel="50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58333E-6 4.81481E-6 L -0.09375 0.00046 " pathEditMode="relative" rAng="0" ptsTypes="AA">
                                          <p:cBhvr>
                                            <p:cTn id="44" dur="5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688" y="2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42" presetClass="path" presetSubtype="0" repeatCount="indefinite" accel="50000" decel="50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-2.22222E-6 L 0.10156 -0.02037 " pathEditMode="relative" rAng="0" ptsTypes="AA">
                                          <p:cBhvr>
                                            <p:cTn id="49" dur="5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5078" y="-101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0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42" presetClass="path" presetSubtype="0" repeatCount="indefinite" accel="50000" decel="50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25E-6 0 L 0.11276 -0.00023 " pathEditMode="relative" rAng="0" ptsTypes="AA">
                                          <p:cBhvr>
                                            <p:cTn id="54" dur="5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5638" y="-2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24390" numSld="6" showWhenStopped="0">
                    <p:cTn id="55" repeatCount="indefinite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"/>
                    </p:tgtEl>
                  </p:cMediaNode>
                </p:audio>
              </p:childTnLst>
            </p:cTn>
          </p:par>
        </p:tnLst>
        <p:bldLst>
          <p:bldP spid="1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53" presetClass="entr" presetSubtype="16" fill="hold" nodeType="withEffect">
                                      <p:stCondLst>
                                        <p:cond delay="28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42" presetClass="path" presetSubtype="0" repeatCount="indefinite" accel="50000" decel="50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-2.59259E-6 L -0.0375 -0.03287 " pathEditMode="relative" rAng="0" ptsTypes="AA">
                                          <p:cBhvr>
                                            <p:cTn id="34" dur="5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875" y="-164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42" presetClass="path" presetSubtype="0" repeatCount="indefinite" accel="50000" decel="50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-2.59259E-6 L -0.09375 0.00047 " pathEditMode="relative" rAng="0" ptsTypes="AA">
                                          <p:cBhvr>
                                            <p:cTn id="39" dur="5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688" y="2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0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42" presetClass="path" presetSubtype="0" repeatCount="indefinite" accel="50000" decel="50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58333E-6 4.81481E-6 L -0.09375 0.00046 " pathEditMode="relative" rAng="0" ptsTypes="AA">
                                          <p:cBhvr>
                                            <p:cTn id="44" dur="5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688" y="2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42" presetClass="path" presetSubtype="0" repeatCount="indefinite" accel="50000" decel="50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-2.22222E-6 L 0.10156 -0.02037 " pathEditMode="relative" rAng="0" ptsTypes="AA">
                                          <p:cBhvr>
                                            <p:cTn id="49" dur="5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5078" y="-101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0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42" presetClass="path" presetSubtype="0" repeatCount="indefinite" accel="50000" decel="50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25E-6 0 L 0.11276 -0.00023 " pathEditMode="relative" rAng="0" ptsTypes="AA">
                                          <p:cBhvr>
                                            <p:cTn id="54" dur="5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5638" y="-2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24390" numSld="6" showWhenStopped="0">
                    <p:cTn id="55" repeatCount="indefinite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"/>
                    </p:tgtEl>
                  </p:cMediaNode>
                </p:audio>
              </p:childTnLst>
            </p:cTn>
          </p:par>
        </p:tnLst>
        <p:bldLst>
          <p:bldP spid="18" grpId="0"/>
        </p:bldLst>
      </p:timing>
    </mc:Fallback>
  </mc:AlternateContent>
  <p:extLst>
    <p:ext uri="{E180D4A7-C9FB-4DFB-919C-405C955672EB}">
      <p14:showEvtLst xmlns:p14="http://schemas.microsoft.com/office/powerpoint/2010/main">
        <p14:playEvt time="10" objId="3"/>
      </p14:showEvtLst>
    </p:ext>
  </p:extLs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64" descr="2">
            <a:extLst>
              <a:ext uri="{FF2B5EF4-FFF2-40B4-BE49-F238E27FC236}">
                <a16:creationId xmlns:a16="http://schemas.microsoft.com/office/drawing/2014/main" id="{126D2ED6-5DC9-4B45-888F-AD60816009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7925" y="1443288"/>
            <a:ext cx="6485186" cy="3741454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48" name="Group 47">
            <a:extLst>
              <a:ext uri="{FF2B5EF4-FFF2-40B4-BE49-F238E27FC236}">
                <a16:creationId xmlns:a16="http://schemas.microsoft.com/office/drawing/2014/main" id="{9921F8C4-6777-4B66-AA80-5C5054B48FA1}"/>
              </a:ext>
            </a:extLst>
          </p:cNvPr>
          <p:cNvGrpSpPr/>
          <p:nvPr/>
        </p:nvGrpSpPr>
        <p:grpSpPr>
          <a:xfrm>
            <a:off x="19248" y="4320053"/>
            <a:ext cx="3505968" cy="2324672"/>
            <a:chOff x="571116" y="4266750"/>
            <a:chExt cx="3505968" cy="2324672"/>
          </a:xfrm>
        </p:grpSpPr>
        <p:pic>
          <p:nvPicPr>
            <p:cNvPr id="23" name="图片 14">
              <a:extLst>
                <a:ext uri="{FF2B5EF4-FFF2-40B4-BE49-F238E27FC236}">
                  <a16:creationId xmlns:a16="http://schemas.microsoft.com/office/drawing/2014/main" id="{B2387E13-E4F1-4FC4-9203-CA748C8AFB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1116" y="4266750"/>
              <a:ext cx="3505968" cy="2324672"/>
            </a:xfrm>
            <a:prstGeom prst="rect">
              <a:avLst/>
            </a:prstGeom>
          </p:spPr>
        </p:pic>
        <p:pic>
          <p:nvPicPr>
            <p:cNvPr id="15" name="图片 6">
              <a:extLst>
                <a:ext uri="{FF2B5EF4-FFF2-40B4-BE49-F238E27FC236}">
                  <a16:creationId xmlns:a16="http://schemas.microsoft.com/office/drawing/2014/main" id="{F0A6C923-5597-4388-9645-614E98A652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026" r="81400" b="4000"/>
            <a:stretch/>
          </p:blipFill>
          <p:spPr>
            <a:xfrm rot="15269690" flipH="1">
              <a:off x="2013644" y="4723588"/>
              <a:ext cx="983526" cy="814423"/>
            </a:xfrm>
            <a:prstGeom prst="rect">
              <a:avLst/>
            </a:prstGeom>
          </p:spPr>
        </p:pic>
      </p:grpSp>
      <p:pic>
        <p:nvPicPr>
          <p:cNvPr id="20" name="图片 11">
            <a:extLst>
              <a:ext uri="{FF2B5EF4-FFF2-40B4-BE49-F238E27FC236}">
                <a16:creationId xmlns:a16="http://schemas.microsoft.com/office/drawing/2014/main" id="{6906BEBA-BC83-4358-8322-5F813066BA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27702" y="0"/>
            <a:ext cx="1549740" cy="1981688"/>
          </a:xfrm>
          <a:prstGeom prst="rect">
            <a:avLst/>
          </a:prstGeom>
        </p:spPr>
      </p:pic>
      <p:pic>
        <p:nvPicPr>
          <p:cNvPr id="21" name="图片 12">
            <a:extLst>
              <a:ext uri="{FF2B5EF4-FFF2-40B4-BE49-F238E27FC236}">
                <a16:creationId xmlns:a16="http://schemas.microsoft.com/office/drawing/2014/main" id="{F010D070-88B4-4C1A-BA69-AC9F5A1245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62979" y="1981688"/>
            <a:ext cx="1028925" cy="533531"/>
          </a:xfrm>
          <a:prstGeom prst="rect">
            <a:avLst/>
          </a:prstGeom>
        </p:spPr>
      </p:pic>
      <p:pic>
        <p:nvPicPr>
          <p:cNvPr id="22" name="图片 13">
            <a:extLst>
              <a:ext uri="{FF2B5EF4-FFF2-40B4-BE49-F238E27FC236}">
                <a16:creationId xmlns:a16="http://schemas.microsoft.com/office/drawing/2014/main" id="{E0164917-9F45-4593-AB84-E3479F5472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06337" y="298978"/>
            <a:ext cx="2121365" cy="1143281"/>
          </a:xfrm>
          <a:prstGeom prst="rect">
            <a:avLst/>
          </a:prstGeom>
        </p:spPr>
      </p:pic>
      <p:pic>
        <p:nvPicPr>
          <p:cNvPr id="25" name="图片 22">
            <a:extLst>
              <a:ext uri="{FF2B5EF4-FFF2-40B4-BE49-F238E27FC236}">
                <a16:creationId xmlns:a16="http://schemas.microsoft.com/office/drawing/2014/main" id="{05CDDB86-417A-4B66-9E4D-94ABCE2C218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17044" y="1928671"/>
            <a:ext cx="979242" cy="1015876"/>
          </a:xfrm>
          <a:prstGeom prst="rect">
            <a:avLst/>
          </a:prstGeom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id="{B20317FC-ED2B-4E5C-ABF8-8DA9CE90BB01}"/>
              </a:ext>
            </a:extLst>
          </p:cNvPr>
          <p:cNvGrpSpPr/>
          <p:nvPr/>
        </p:nvGrpSpPr>
        <p:grpSpPr>
          <a:xfrm>
            <a:off x="8737600" y="4189413"/>
            <a:ext cx="3454400" cy="2617787"/>
            <a:chOff x="8737600" y="4189413"/>
            <a:chExt cx="3454400" cy="2617787"/>
          </a:xfrm>
        </p:grpSpPr>
        <p:pic>
          <p:nvPicPr>
            <p:cNvPr id="16" name="图片 7">
              <a:extLst>
                <a:ext uri="{FF2B5EF4-FFF2-40B4-BE49-F238E27FC236}">
                  <a16:creationId xmlns:a16="http://schemas.microsoft.com/office/drawing/2014/main" id="{C3D340F4-A8E0-48F2-BE1E-B283D886CE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026" r="81400" b="4000"/>
            <a:stretch/>
          </p:blipFill>
          <p:spPr>
            <a:xfrm rot="14531762" flipH="1">
              <a:off x="8929768" y="5716652"/>
              <a:ext cx="915180" cy="757828"/>
            </a:xfrm>
            <a:prstGeom prst="rect">
              <a:avLst/>
            </a:prstGeom>
          </p:spPr>
        </p:pic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id="{DA30D986-0FBD-4B36-A9A4-0D98AD085DF1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8737600" y="4189413"/>
              <a:ext cx="3454400" cy="2617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 9">
              <a:extLst>
                <a:ext uri="{FF2B5EF4-FFF2-40B4-BE49-F238E27FC236}">
                  <a16:creationId xmlns:a16="http://schemas.microsoft.com/office/drawing/2014/main" id="{BA853527-A5D7-4BD5-BDE7-2F768AFCC9C3}"/>
                </a:ext>
              </a:extLst>
            </p:cNvPr>
            <p:cNvSpPr>
              <a:spLocks/>
            </p:cNvSpPr>
            <p:nvPr/>
          </p:nvSpPr>
          <p:spPr bwMode="auto">
            <a:xfrm>
              <a:off x="9655175" y="5637213"/>
              <a:ext cx="119063" cy="119062"/>
            </a:xfrm>
            <a:custGeom>
              <a:avLst/>
              <a:gdLst>
                <a:gd name="T0" fmla="*/ 25 w 28"/>
                <a:gd name="T1" fmla="*/ 1 h 28"/>
                <a:gd name="T2" fmla="*/ 1 w 28"/>
                <a:gd name="T3" fmla="*/ 25 h 28"/>
                <a:gd name="T4" fmla="*/ 3 w 28"/>
                <a:gd name="T5" fmla="*/ 27 h 28"/>
                <a:gd name="T6" fmla="*/ 27 w 28"/>
                <a:gd name="T7" fmla="*/ 3 h 28"/>
                <a:gd name="T8" fmla="*/ 25 w 28"/>
                <a:gd name="T9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25" y="1"/>
                  </a:moveTo>
                  <a:cubicBezTo>
                    <a:pt x="15" y="7"/>
                    <a:pt x="7" y="16"/>
                    <a:pt x="1" y="25"/>
                  </a:cubicBezTo>
                  <a:cubicBezTo>
                    <a:pt x="0" y="26"/>
                    <a:pt x="2" y="28"/>
                    <a:pt x="3" y="27"/>
                  </a:cubicBezTo>
                  <a:cubicBezTo>
                    <a:pt x="10" y="18"/>
                    <a:pt x="18" y="11"/>
                    <a:pt x="27" y="3"/>
                  </a:cubicBezTo>
                  <a:cubicBezTo>
                    <a:pt x="28" y="2"/>
                    <a:pt x="26" y="0"/>
                    <a:pt x="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9" name="Freeform 10">
              <a:extLst>
                <a:ext uri="{FF2B5EF4-FFF2-40B4-BE49-F238E27FC236}">
                  <a16:creationId xmlns:a16="http://schemas.microsoft.com/office/drawing/2014/main" id="{C3421EA8-44B1-4162-8BF2-33968657339C}"/>
                </a:ext>
              </a:extLst>
            </p:cNvPr>
            <p:cNvSpPr>
              <a:spLocks/>
            </p:cNvSpPr>
            <p:nvPr/>
          </p:nvSpPr>
          <p:spPr bwMode="auto">
            <a:xfrm>
              <a:off x="9898063" y="5394325"/>
              <a:ext cx="198438" cy="123825"/>
            </a:xfrm>
            <a:custGeom>
              <a:avLst/>
              <a:gdLst>
                <a:gd name="T0" fmla="*/ 42 w 47"/>
                <a:gd name="T1" fmla="*/ 1 h 29"/>
                <a:gd name="T2" fmla="*/ 2 w 47"/>
                <a:gd name="T3" fmla="*/ 25 h 29"/>
                <a:gd name="T4" fmla="*/ 4 w 47"/>
                <a:gd name="T5" fmla="*/ 28 h 29"/>
                <a:gd name="T6" fmla="*/ 44 w 47"/>
                <a:gd name="T7" fmla="*/ 4 h 29"/>
                <a:gd name="T8" fmla="*/ 42 w 47"/>
                <a:gd name="T9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9">
                  <a:moveTo>
                    <a:pt x="42" y="1"/>
                  </a:moveTo>
                  <a:cubicBezTo>
                    <a:pt x="28" y="7"/>
                    <a:pt x="15" y="15"/>
                    <a:pt x="2" y="25"/>
                  </a:cubicBezTo>
                  <a:cubicBezTo>
                    <a:pt x="0" y="26"/>
                    <a:pt x="2" y="29"/>
                    <a:pt x="4" y="28"/>
                  </a:cubicBezTo>
                  <a:cubicBezTo>
                    <a:pt x="17" y="19"/>
                    <a:pt x="30" y="12"/>
                    <a:pt x="44" y="4"/>
                  </a:cubicBezTo>
                  <a:cubicBezTo>
                    <a:pt x="47" y="3"/>
                    <a:pt x="45" y="0"/>
                    <a:pt x="4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 11">
              <a:extLst>
                <a:ext uri="{FF2B5EF4-FFF2-40B4-BE49-F238E27FC236}">
                  <a16:creationId xmlns:a16="http://schemas.microsoft.com/office/drawing/2014/main" id="{AAF1F881-DA9F-4CD4-B822-C688885AC5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39388" y="5295900"/>
              <a:ext cx="182563" cy="50800"/>
            </a:xfrm>
            <a:custGeom>
              <a:avLst/>
              <a:gdLst>
                <a:gd name="T0" fmla="*/ 41 w 43"/>
                <a:gd name="T1" fmla="*/ 3 h 12"/>
                <a:gd name="T2" fmla="*/ 2 w 43"/>
                <a:gd name="T3" fmla="*/ 8 h 12"/>
                <a:gd name="T4" fmla="*/ 4 w 43"/>
                <a:gd name="T5" fmla="*/ 11 h 12"/>
                <a:gd name="T6" fmla="*/ 41 w 43"/>
                <a:gd name="T7" fmla="*/ 6 h 12"/>
                <a:gd name="T8" fmla="*/ 41 w 43"/>
                <a:gd name="T9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2">
                  <a:moveTo>
                    <a:pt x="41" y="3"/>
                  </a:moveTo>
                  <a:cubicBezTo>
                    <a:pt x="28" y="0"/>
                    <a:pt x="15" y="2"/>
                    <a:pt x="2" y="8"/>
                  </a:cubicBezTo>
                  <a:cubicBezTo>
                    <a:pt x="0" y="9"/>
                    <a:pt x="2" y="12"/>
                    <a:pt x="4" y="11"/>
                  </a:cubicBezTo>
                  <a:cubicBezTo>
                    <a:pt x="16" y="6"/>
                    <a:pt x="28" y="6"/>
                    <a:pt x="41" y="6"/>
                  </a:cubicBezTo>
                  <a:cubicBezTo>
                    <a:pt x="43" y="7"/>
                    <a:pt x="43" y="3"/>
                    <a:pt x="41" y="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 12">
              <a:extLst>
                <a:ext uri="{FF2B5EF4-FFF2-40B4-BE49-F238E27FC236}">
                  <a16:creationId xmlns:a16="http://schemas.microsoft.com/office/drawing/2014/main" id="{FFE3183A-48B2-4A13-93EA-2DA3AB345C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83875" y="5313363"/>
              <a:ext cx="147638" cy="46037"/>
            </a:xfrm>
            <a:custGeom>
              <a:avLst/>
              <a:gdLst>
                <a:gd name="T0" fmla="*/ 33 w 35"/>
                <a:gd name="T1" fmla="*/ 6 h 11"/>
                <a:gd name="T2" fmla="*/ 2 w 35"/>
                <a:gd name="T3" fmla="*/ 2 h 11"/>
                <a:gd name="T4" fmla="*/ 2 w 35"/>
                <a:gd name="T5" fmla="*/ 5 h 11"/>
                <a:gd name="T6" fmla="*/ 31 w 35"/>
                <a:gd name="T7" fmla="*/ 10 h 11"/>
                <a:gd name="T8" fmla="*/ 33 w 35"/>
                <a:gd name="T9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1">
                  <a:moveTo>
                    <a:pt x="33" y="6"/>
                  </a:moveTo>
                  <a:cubicBezTo>
                    <a:pt x="23" y="1"/>
                    <a:pt x="12" y="0"/>
                    <a:pt x="2" y="2"/>
                  </a:cubicBezTo>
                  <a:cubicBezTo>
                    <a:pt x="0" y="2"/>
                    <a:pt x="1" y="5"/>
                    <a:pt x="2" y="5"/>
                  </a:cubicBezTo>
                  <a:cubicBezTo>
                    <a:pt x="12" y="3"/>
                    <a:pt x="22" y="5"/>
                    <a:pt x="31" y="10"/>
                  </a:cubicBezTo>
                  <a:cubicBezTo>
                    <a:pt x="33" y="11"/>
                    <a:pt x="35" y="8"/>
                    <a:pt x="33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 13">
              <a:extLst>
                <a:ext uri="{FF2B5EF4-FFF2-40B4-BE49-F238E27FC236}">
                  <a16:creationId xmlns:a16="http://schemas.microsoft.com/office/drawing/2014/main" id="{CB011E8D-38EC-4527-B484-CE10800C69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36300" y="5432425"/>
              <a:ext cx="63500" cy="38100"/>
            </a:xfrm>
            <a:custGeom>
              <a:avLst/>
              <a:gdLst>
                <a:gd name="T0" fmla="*/ 13 w 15"/>
                <a:gd name="T1" fmla="*/ 6 h 9"/>
                <a:gd name="T2" fmla="*/ 3 w 15"/>
                <a:gd name="T3" fmla="*/ 1 h 9"/>
                <a:gd name="T4" fmla="*/ 1 w 15"/>
                <a:gd name="T5" fmla="*/ 3 h 9"/>
                <a:gd name="T6" fmla="*/ 12 w 15"/>
                <a:gd name="T7" fmla="*/ 9 h 9"/>
                <a:gd name="T8" fmla="*/ 13 w 15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9">
                  <a:moveTo>
                    <a:pt x="13" y="6"/>
                  </a:moveTo>
                  <a:cubicBezTo>
                    <a:pt x="10" y="4"/>
                    <a:pt x="6" y="2"/>
                    <a:pt x="3" y="1"/>
                  </a:cubicBezTo>
                  <a:cubicBezTo>
                    <a:pt x="1" y="0"/>
                    <a:pt x="0" y="2"/>
                    <a:pt x="1" y="3"/>
                  </a:cubicBezTo>
                  <a:cubicBezTo>
                    <a:pt x="5" y="5"/>
                    <a:pt x="8" y="7"/>
                    <a:pt x="12" y="9"/>
                  </a:cubicBezTo>
                  <a:cubicBezTo>
                    <a:pt x="14" y="9"/>
                    <a:pt x="15" y="7"/>
                    <a:pt x="13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 14">
              <a:extLst>
                <a:ext uri="{FF2B5EF4-FFF2-40B4-BE49-F238E27FC236}">
                  <a16:creationId xmlns:a16="http://schemas.microsoft.com/office/drawing/2014/main" id="{7CA065E2-CA0A-4DBB-8A01-78A8B752BC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69663" y="5632450"/>
              <a:ext cx="88900" cy="114300"/>
            </a:xfrm>
            <a:custGeom>
              <a:avLst/>
              <a:gdLst>
                <a:gd name="T0" fmla="*/ 21 w 21"/>
                <a:gd name="T1" fmla="*/ 24 h 27"/>
                <a:gd name="T2" fmla="*/ 4 w 21"/>
                <a:gd name="T3" fmla="*/ 1 h 27"/>
                <a:gd name="T4" fmla="*/ 2 w 21"/>
                <a:gd name="T5" fmla="*/ 4 h 27"/>
                <a:gd name="T6" fmla="*/ 17 w 21"/>
                <a:gd name="T7" fmla="*/ 25 h 27"/>
                <a:gd name="T8" fmla="*/ 21 w 21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7">
                  <a:moveTo>
                    <a:pt x="21" y="24"/>
                  </a:moveTo>
                  <a:cubicBezTo>
                    <a:pt x="18" y="14"/>
                    <a:pt x="12" y="7"/>
                    <a:pt x="4" y="1"/>
                  </a:cubicBezTo>
                  <a:cubicBezTo>
                    <a:pt x="2" y="0"/>
                    <a:pt x="0" y="3"/>
                    <a:pt x="2" y="4"/>
                  </a:cubicBezTo>
                  <a:cubicBezTo>
                    <a:pt x="9" y="10"/>
                    <a:pt x="13" y="17"/>
                    <a:pt x="17" y="25"/>
                  </a:cubicBezTo>
                  <a:cubicBezTo>
                    <a:pt x="18" y="27"/>
                    <a:pt x="21" y="26"/>
                    <a:pt x="21" y="2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 15">
              <a:extLst>
                <a:ext uri="{FF2B5EF4-FFF2-40B4-BE49-F238E27FC236}">
                  <a16:creationId xmlns:a16="http://schemas.microsoft.com/office/drawing/2014/main" id="{9CA3B281-4723-4CF5-A323-BC47AFBF7A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26825" y="5926138"/>
              <a:ext cx="30163" cy="161925"/>
            </a:xfrm>
            <a:custGeom>
              <a:avLst/>
              <a:gdLst>
                <a:gd name="T0" fmla="*/ 4 w 7"/>
                <a:gd name="T1" fmla="*/ 2 h 38"/>
                <a:gd name="T2" fmla="*/ 0 w 7"/>
                <a:gd name="T3" fmla="*/ 3 h 38"/>
                <a:gd name="T4" fmla="*/ 3 w 7"/>
                <a:gd name="T5" fmla="*/ 36 h 38"/>
                <a:gd name="T6" fmla="*/ 7 w 7"/>
                <a:gd name="T7" fmla="*/ 35 h 38"/>
                <a:gd name="T8" fmla="*/ 4 w 7"/>
                <a:gd name="T9" fmla="*/ 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8">
                  <a:moveTo>
                    <a:pt x="4" y="2"/>
                  </a:moveTo>
                  <a:cubicBezTo>
                    <a:pt x="3" y="0"/>
                    <a:pt x="0" y="1"/>
                    <a:pt x="0" y="3"/>
                  </a:cubicBezTo>
                  <a:cubicBezTo>
                    <a:pt x="1" y="14"/>
                    <a:pt x="1" y="25"/>
                    <a:pt x="3" y="36"/>
                  </a:cubicBezTo>
                  <a:cubicBezTo>
                    <a:pt x="3" y="38"/>
                    <a:pt x="7" y="38"/>
                    <a:pt x="7" y="35"/>
                  </a:cubicBezTo>
                  <a:cubicBezTo>
                    <a:pt x="7" y="24"/>
                    <a:pt x="5" y="13"/>
                    <a:pt x="4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 16">
              <a:extLst>
                <a:ext uri="{FF2B5EF4-FFF2-40B4-BE49-F238E27FC236}">
                  <a16:creationId xmlns:a16="http://schemas.microsoft.com/office/drawing/2014/main" id="{894A6093-D918-440E-BCA7-FE6B9B16DD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04588" y="6351588"/>
              <a:ext cx="114300" cy="161925"/>
            </a:xfrm>
            <a:custGeom>
              <a:avLst/>
              <a:gdLst>
                <a:gd name="T0" fmla="*/ 22 w 27"/>
                <a:gd name="T1" fmla="*/ 3 h 38"/>
                <a:gd name="T2" fmla="*/ 2 w 27"/>
                <a:gd name="T3" fmla="*/ 33 h 38"/>
                <a:gd name="T4" fmla="*/ 6 w 27"/>
                <a:gd name="T5" fmla="*/ 36 h 38"/>
                <a:gd name="T6" fmla="*/ 26 w 27"/>
                <a:gd name="T7" fmla="*/ 5 h 38"/>
                <a:gd name="T8" fmla="*/ 22 w 27"/>
                <a:gd name="T9" fmla="*/ 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8">
                  <a:moveTo>
                    <a:pt x="22" y="3"/>
                  </a:moveTo>
                  <a:cubicBezTo>
                    <a:pt x="16" y="14"/>
                    <a:pt x="8" y="23"/>
                    <a:pt x="2" y="33"/>
                  </a:cubicBezTo>
                  <a:cubicBezTo>
                    <a:pt x="0" y="36"/>
                    <a:pt x="3" y="38"/>
                    <a:pt x="6" y="36"/>
                  </a:cubicBezTo>
                  <a:cubicBezTo>
                    <a:pt x="15" y="28"/>
                    <a:pt x="21" y="16"/>
                    <a:pt x="26" y="5"/>
                  </a:cubicBezTo>
                  <a:cubicBezTo>
                    <a:pt x="27" y="3"/>
                    <a:pt x="23" y="0"/>
                    <a:pt x="22" y="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 17">
              <a:extLst>
                <a:ext uri="{FF2B5EF4-FFF2-40B4-BE49-F238E27FC236}">
                  <a16:creationId xmlns:a16="http://schemas.microsoft.com/office/drawing/2014/main" id="{381FB711-78AB-451D-8F3D-45D7C32C9F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09300" y="6637338"/>
              <a:ext cx="144463" cy="33337"/>
            </a:xfrm>
            <a:custGeom>
              <a:avLst/>
              <a:gdLst>
                <a:gd name="T0" fmla="*/ 32 w 34"/>
                <a:gd name="T1" fmla="*/ 2 h 8"/>
                <a:gd name="T2" fmla="*/ 2 w 34"/>
                <a:gd name="T3" fmla="*/ 0 h 8"/>
                <a:gd name="T4" fmla="*/ 2 w 34"/>
                <a:gd name="T5" fmla="*/ 4 h 8"/>
                <a:gd name="T6" fmla="*/ 32 w 34"/>
                <a:gd name="T7" fmla="*/ 5 h 8"/>
                <a:gd name="T8" fmla="*/ 32 w 34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8">
                  <a:moveTo>
                    <a:pt x="32" y="2"/>
                  </a:moveTo>
                  <a:cubicBezTo>
                    <a:pt x="22" y="3"/>
                    <a:pt x="12" y="2"/>
                    <a:pt x="2" y="0"/>
                  </a:cubicBezTo>
                  <a:cubicBezTo>
                    <a:pt x="0" y="0"/>
                    <a:pt x="0" y="3"/>
                    <a:pt x="2" y="4"/>
                  </a:cubicBezTo>
                  <a:cubicBezTo>
                    <a:pt x="12" y="8"/>
                    <a:pt x="22" y="7"/>
                    <a:pt x="32" y="5"/>
                  </a:cubicBezTo>
                  <a:cubicBezTo>
                    <a:pt x="34" y="5"/>
                    <a:pt x="34" y="2"/>
                    <a:pt x="32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 18">
              <a:extLst>
                <a:ext uri="{FF2B5EF4-FFF2-40B4-BE49-F238E27FC236}">
                  <a16:creationId xmlns:a16="http://schemas.microsoft.com/office/drawing/2014/main" id="{C007D4F6-E261-4114-BAC7-3453F7788A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4813" y="6450013"/>
              <a:ext cx="139700" cy="106362"/>
            </a:xfrm>
            <a:custGeom>
              <a:avLst/>
              <a:gdLst>
                <a:gd name="T0" fmla="*/ 31 w 33"/>
                <a:gd name="T1" fmla="*/ 20 h 25"/>
                <a:gd name="T2" fmla="*/ 4 w 33"/>
                <a:gd name="T3" fmla="*/ 2 h 25"/>
                <a:gd name="T4" fmla="*/ 2 w 33"/>
                <a:gd name="T5" fmla="*/ 5 h 25"/>
                <a:gd name="T6" fmla="*/ 29 w 33"/>
                <a:gd name="T7" fmla="*/ 23 h 25"/>
                <a:gd name="T8" fmla="*/ 31 w 33"/>
                <a:gd name="T9" fmla="*/ 2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5">
                  <a:moveTo>
                    <a:pt x="31" y="20"/>
                  </a:moveTo>
                  <a:cubicBezTo>
                    <a:pt x="22" y="14"/>
                    <a:pt x="13" y="7"/>
                    <a:pt x="4" y="2"/>
                  </a:cubicBezTo>
                  <a:cubicBezTo>
                    <a:pt x="2" y="0"/>
                    <a:pt x="0" y="4"/>
                    <a:pt x="2" y="5"/>
                  </a:cubicBezTo>
                  <a:cubicBezTo>
                    <a:pt x="11" y="12"/>
                    <a:pt x="20" y="17"/>
                    <a:pt x="29" y="23"/>
                  </a:cubicBezTo>
                  <a:cubicBezTo>
                    <a:pt x="31" y="25"/>
                    <a:pt x="33" y="21"/>
                    <a:pt x="31" y="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 19">
              <a:extLst>
                <a:ext uri="{FF2B5EF4-FFF2-40B4-BE49-F238E27FC236}">
                  <a16:creationId xmlns:a16="http://schemas.microsoft.com/office/drawing/2014/main" id="{EE4565BE-E6C4-47A3-9A51-D6AF836DAA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20350" y="6096000"/>
              <a:ext cx="30163" cy="141287"/>
            </a:xfrm>
            <a:custGeom>
              <a:avLst/>
              <a:gdLst>
                <a:gd name="T0" fmla="*/ 7 w 7"/>
                <a:gd name="T1" fmla="*/ 29 h 33"/>
                <a:gd name="T2" fmla="*/ 5 w 7"/>
                <a:gd name="T3" fmla="*/ 3 h 33"/>
                <a:gd name="T4" fmla="*/ 1 w 7"/>
                <a:gd name="T5" fmla="*/ 3 h 33"/>
                <a:gd name="T6" fmla="*/ 3 w 7"/>
                <a:gd name="T7" fmla="*/ 30 h 33"/>
                <a:gd name="T8" fmla="*/ 7 w 7"/>
                <a:gd name="T9" fmla="*/ 2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3">
                  <a:moveTo>
                    <a:pt x="7" y="29"/>
                  </a:moveTo>
                  <a:cubicBezTo>
                    <a:pt x="5" y="21"/>
                    <a:pt x="4" y="12"/>
                    <a:pt x="5" y="3"/>
                  </a:cubicBezTo>
                  <a:cubicBezTo>
                    <a:pt x="5" y="1"/>
                    <a:pt x="2" y="0"/>
                    <a:pt x="1" y="3"/>
                  </a:cubicBezTo>
                  <a:cubicBezTo>
                    <a:pt x="0" y="12"/>
                    <a:pt x="0" y="21"/>
                    <a:pt x="3" y="30"/>
                  </a:cubicBezTo>
                  <a:cubicBezTo>
                    <a:pt x="4" y="33"/>
                    <a:pt x="7" y="32"/>
                    <a:pt x="7" y="2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 20">
              <a:extLst>
                <a:ext uri="{FF2B5EF4-FFF2-40B4-BE49-F238E27FC236}">
                  <a16:creationId xmlns:a16="http://schemas.microsoft.com/office/drawing/2014/main" id="{CCA70A98-CE2E-4D5F-9EC8-60D34F17C8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66388" y="5734050"/>
              <a:ext cx="80963" cy="115887"/>
            </a:xfrm>
            <a:custGeom>
              <a:avLst/>
              <a:gdLst>
                <a:gd name="T0" fmla="*/ 15 w 19"/>
                <a:gd name="T1" fmla="*/ 2 h 27"/>
                <a:gd name="T2" fmla="*/ 1 w 19"/>
                <a:gd name="T3" fmla="*/ 23 h 27"/>
                <a:gd name="T4" fmla="*/ 4 w 19"/>
                <a:gd name="T5" fmla="*/ 25 h 27"/>
                <a:gd name="T6" fmla="*/ 17 w 19"/>
                <a:gd name="T7" fmla="*/ 4 h 27"/>
                <a:gd name="T8" fmla="*/ 15 w 19"/>
                <a:gd name="T9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7">
                  <a:moveTo>
                    <a:pt x="15" y="2"/>
                  </a:moveTo>
                  <a:cubicBezTo>
                    <a:pt x="10" y="9"/>
                    <a:pt x="5" y="16"/>
                    <a:pt x="1" y="23"/>
                  </a:cubicBezTo>
                  <a:cubicBezTo>
                    <a:pt x="0" y="25"/>
                    <a:pt x="3" y="27"/>
                    <a:pt x="4" y="25"/>
                  </a:cubicBezTo>
                  <a:cubicBezTo>
                    <a:pt x="9" y="18"/>
                    <a:pt x="13" y="11"/>
                    <a:pt x="17" y="4"/>
                  </a:cubicBezTo>
                  <a:cubicBezTo>
                    <a:pt x="19" y="2"/>
                    <a:pt x="16" y="0"/>
                    <a:pt x="15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 21">
              <a:extLst>
                <a:ext uri="{FF2B5EF4-FFF2-40B4-BE49-F238E27FC236}">
                  <a16:creationId xmlns:a16="http://schemas.microsoft.com/office/drawing/2014/main" id="{AC3A803B-0D5E-406B-B52F-5D70FDA51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83875" y="5487988"/>
              <a:ext cx="101600" cy="111125"/>
            </a:xfrm>
            <a:custGeom>
              <a:avLst/>
              <a:gdLst>
                <a:gd name="T0" fmla="*/ 20 w 24"/>
                <a:gd name="T1" fmla="*/ 1 h 26"/>
                <a:gd name="T2" fmla="*/ 0 w 24"/>
                <a:gd name="T3" fmla="*/ 23 h 26"/>
                <a:gd name="T4" fmla="*/ 4 w 24"/>
                <a:gd name="T5" fmla="*/ 24 h 26"/>
                <a:gd name="T6" fmla="*/ 22 w 24"/>
                <a:gd name="T7" fmla="*/ 4 h 26"/>
                <a:gd name="T8" fmla="*/ 20 w 24"/>
                <a:gd name="T9" fmla="*/ 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6">
                  <a:moveTo>
                    <a:pt x="20" y="1"/>
                  </a:moveTo>
                  <a:cubicBezTo>
                    <a:pt x="10" y="5"/>
                    <a:pt x="4" y="13"/>
                    <a:pt x="0" y="23"/>
                  </a:cubicBezTo>
                  <a:cubicBezTo>
                    <a:pt x="0" y="25"/>
                    <a:pt x="3" y="26"/>
                    <a:pt x="4" y="24"/>
                  </a:cubicBezTo>
                  <a:cubicBezTo>
                    <a:pt x="7" y="15"/>
                    <a:pt x="14" y="8"/>
                    <a:pt x="22" y="4"/>
                  </a:cubicBezTo>
                  <a:cubicBezTo>
                    <a:pt x="24" y="3"/>
                    <a:pt x="22" y="0"/>
                    <a:pt x="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 22">
              <a:extLst>
                <a:ext uri="{FF2B5EF4-FFF2-40B4-BE49-F238E27FC236}">
                  <a16:creationId xmlns:a16="http://schemas.microsoft.com/office/drawing/2014/main" id="{4D1A31F2-889B-4303-9BCF-0A877557C6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98200" y="5232400"/>
              <a:ext cx="93663" cy="76200"/>
            </a:xfrm>
            <a:custGeom>
              <a:avLst/>
              <a:gdLst>
                <a:gd name="T0" fmla="*/ 18 w 22"/>
                <a:gd name="T1" fmla="*/ 1 h 18"/>
                <a:gd name="T2" fmla="*/ 2 w 22"/>
                <a:gd name="T3" fmla="*/ 13 h 18"/>
                <a:gd name="T4" fmla="*/ 5 w 22"/>
                <a:gd name="T5" fmla="*/ 16 h 18"/>
                <a:gd name="T6" fmla="*/ 20 w 22"/>
                <a:gd name="T7" fmla="*/ 4 h 18"/>
                <a:gd name="T8" fmla="*/ 18 w 22"/>
                <a:gd name="T9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8">
                  <a:moveTo>
                    <a:pt x="18" y="1"/>
                  </a:moveTo>
                  <a:cubicBezTo>
                    <a:pt x="12" y="4"/>
                    <a:pt x="7" y="9"/>
                    <a:pt x="2" y="13"/>
                  </a:cubicBezTo>
                  <a:cubicBezTo>
                    <a:pt x="0" y="14"/>
                    <a:pt x="2" y="18"/>
                    <a:pt x="5" y="16"/>
                  </a:cubicBezTo>
                  <a:cubicBezTo>
                    <a:pt x="10" y="13"/>
                    <a:pt x="15" y="9"/>
                    <a:pt x="20" y="4"/>
                  </a:cubicBezTo>
                  <a:cubicBezTo>
                    <a:pt x="22" y="3"/>
                    <a:pt x="20" y="0"/>
                    <a:pt x="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 23">
              <a:extLst>
                <a:ext uri="{FF2B5EF4-FFF2-40B4-BE49-F238E27FC236}">
                  <a16:creationId xmlns:a16="http://schemas.microsoft.com/office/drawing/2014/main" id="{540FBF6D-0ED2-4749-A709-ED5B8EC95D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95063" y="5045075"/>
              <a:ext cx="169863" cy="85725"/>
            </a:xfrm>
            <a:custGeom>
              <a:avLst/>
              <a:gdLst>
                <a:gd name="T0" fmla="*/ 37 w 40"/>
                <a:gd name="T1" fmla="*/ 1 h 20"/>
                <a:gd name="T2" fmla="*/ 1 w 40"/>
                <a:gd name="T3" fmla="*/ 17 h 20"/>
                <a:gd name="T4" fmla="*/ 3 w 40"/>
                <a:gd name="T5" fmla="*/ 20 h 20"/>
                <a:gd name="T6" fmla="*/ 38 w 40"/>
                <a:gd name="T7" fmla="*/ 4 h 20"/>
                <a:gd name="T8" fmla="*/ 37 w 40"/>
                <a:gd name="T9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20">
                  <a:moveTo>
                    <a:pt x="37" y="1"/>
                  </a:moveTo>
                  <a:cubicBezTo>
                    <a:pt x="25" y="5"/>
                    <a:pt x="13" y="11"/>
                    <a:pt x="1" y="17"/>
                  </a:cubicBezTo>
                  <a:cubicBezTo>
                    <a:pt x="0" y="17"/>
                    <a:pt x="1" y="20"/>
                    <a:pt x="3" y="20"/>
                  </a:cubicBezTo>
                  <a:cubicBezTo>
                    <a:pt x="15" y="15"/>
                    <a:pt x="27" y="10"/>
                    <a:pt x="38" y="4"/>
                  </a:cubicBezTo>
                  <a:cubicBezTo>
                    <a:pt x="40" y="3"/>
                    <a:pt x="39" y="0"/>
                    <a:pt x="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3" name="Freeform 24">
              <a:extLst>
                <a:ext uri="{FF2B5EF4-FFF2-40B4-BE49-F238E27FC236}">
                  <a16:creationId xmlns:a16="http://schemas.microsoft.com/office/drawing/2014/main" id="{45E7D3BF-23BB-4345-BBBB-F9DF965550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60188" y="4837113"/>
              <a:ext cx="161925" cy="106362"/>
            </a:xfrm>
            <a:custGeom>
              <a:avLst/>
              <a:gdLst>
                <a:gd name="T0" fmla="*/ 35 w 38"/>
                <a:gd name="T1" fmla="*/ 1 h 25"/>
                <a:gd name="T2" fmla="*/ 2 w 38"/>
                <a:gd name="T3" fmla="*/ 21 h 25"/>
                <a:gd name="T4" fmla="*/ 2 w 38"/>
                <a:gd name="T5" fmla="*/ 24 h 25"/>
                <a:gd name="T6" fmla="*/ 37 w 38"/>
                <a:gd name="T7" fmla="*/ 4 h 25"/>
                <a:gd name="T8" fmla="*/ 35 w 38"/>
                <a:gd name="T9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5">
                  <a:moveTo>
                    <a:pt x="35" y="1"/>
                  </a:moveTo>
                  <a:cubicBezTo>
                    <a:pt x="25" y="10"/>
                    <a:pt x="14" y="17"/>
                    <a:pt x="2" y="21"/>
                  </a:cubicBezTo>
                  <a:cubicBezTo>
                    <a:pt x="0" y="22"/>
                    <a:pt x="0" y="25"/>
                    <a:pt x="2" y="24"/>
                  </a:cubicBezTo>
                  <a:cubicBezTo>
                    <a:pt x="16" y="21"/>
                    <a:pt x="28" y="14"/>
                    <a:pt x="37" y="4"/>
                  </a:cubicBezTo>
                  <a:cubicBezTo>
                    <a:pt x="38" y="2"/>
                    <a:pt x="36" y="0"/>
                    <a:pt x="3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4" name="Freeform 25">
              <a:extLst>
                <a:ext uri="{FF2B5EF4-FFF2-40B4-BE49-F238E27FC236}">
                  <a16:creationId xmlns:a16="http://schemas.microsoft.com/office/drawing/2014/main" id="{D8557A8F-C716-48AA-AD9D-F62FB8F75A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4038" y="4564063"/>
              <a:ext cx="93663" cy="127000"/>
            </a:xfrm>
            <a:custGeom>
              <a:avLst/>
              <a:gdLst>
                <a:gd name="T0" fmla="*/ 17 w 22"/>
                <a:gd name="T1" fmla="*/ 2 h 30"/>
                <a:gd name="T2" fmla="*/ 2 w 22"/>
                <a:gd name="T3" fmla="*/ 26 h 30"/>
                <a:gd name="T4" fmla="*/ 4 w 22"/>
                <a:gd name="T5" fmla="*/ 29 h 30"/>
                <a:gd name="T6" fmla="*/ 21 w 22"/>
                <a:gd name="T7" fmla="*/ 4 h 30"/>
                <a:gd name="T8" fmla="*/ 17 w 22"/>
                <a:gd name="T9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30">
                  <a:moveTo>
                    <a:pt x="17" y="2"/>
                  </a:moveTo>
                  <a:cubicBezTo>
                    <a:pt x="14" y="11"/>
                    <a:pt x="9" y="20"/>
                    <a:pt x="2" y="26"/>
                  </a:cubicBezTo>
                  <a:cubicBezTo>
                    <a:pt x="0" y="27"/>
                    <a:pt x="2" y="30"/>
                    <a:pt x="4" y="29"/>
                  </a:cubicBezTo>
                  <a:cubicBezTo>
                    <a:pt x="13" y="22"/>
                    <a:pt x="19" y="14"/>
                    <a:pt x="21" y="4"/>
                  </a:cubicBezTo>
                  <a:cubicBezTo>
                    <a:pt x="22" y="1"/>
                    <a:pt x="18" y="0"/>
                    <a:pt x="17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 26">
              <a:extLst>
                <a:ext uri="{FF2B5EF4-FFF2-40B4-BE49-F238E27FC236}">
                  <a16:creationId xmlns:a16="http://schemas.microsoft.com/office/drawing/2014/main" id="{E85D217D-4B69-4202-A84B-5CE0811FEE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41200" y="4189413"/>
              <a:ext cx="50800" cy="242887"/>
            </a:xfrm>
            <a:custGeom>
              <a:avLst/>
              <a:gdLst>
                <a:gd name="T0" fmla="*/ 7 w 12"/>
                <a:gd name="T1" fmla="*/ 2 h 57"/>
                <a:gd name="T2" fmla="*/ 1 w 12"/>
                <a:gd name="T3" fmla="*/ 54 h 57"/>
                <a:gd name="T4" fmla="*/ 6 w 12"/>
                <a:gd name="T5" fmla="*/ 54 h 57"/>
                <a:gd name="T6" fmla="*/ 12 w 12"/>
                <a:gd name="T7" fmla="*/ 3 h 57"/>
                <a:gd name="T8" fmla="*/ 7 w 12"/>
                <a:gd name="T9" fmla="*/ 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57">
                  <a:moveTo>
                    <a:pt x="7" y="2"/>
                  </a:moveTo>
                  <a:cubicBezTo>
                    <a:pt x="4" y="19"/>
                    <a:pt x="2" y="37"/>
                    <a:pt x="1" y="54"/>
                  </a:cubicBezTo>
                  <a:cubicBezTo>
                    <a:pt x="0" y="57"/>
                    <a:pt x="5" y="57"/>
                    <a:pt x="6" y="54"/>
                  </a:cubicBezTo>
                  <a:cubicBezTo>
                    <a:pt x="8" y="37"/>
                    <a:pt x="11" y="20"/>
                    <a:pt x="12" y="3"/>
                  </a:cubicBezTo>
                  <a:cubicBezTo>
                    <a:pt x="12" y="0"/>
                    <a:pt x="7" y="0"/>
                    <a:pt x="7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5222E632-C013-498A-9DE2-7F71DC9A6CDF}"/>
              </a:ext>
            </a:extLst>
          </p:cNvPr>
          <p:cNvGrpSpPr/>
          <p:nvPr/>
        </p:nvGrpSpPr>
        <p:grpSpPr>
          <a:xfrm>
            <a:off x="3184890" y="20260"/>
            <a:ext cx="3513862" cy="2032500"/>
            <a:chOff x="772246" y="990844"/>
            <a:chExt cx="3513862" cy="2032500"/>
          </a:xfrm>
        </p:grpSpPr>
        <p:pic>
          <p:nvPicPr>
            <p:cNvPr id="19" name="图片 10">
              <a:extLst>
                <a:ext uri="{FF2B5EF4-FFF2-40B4-BE49-F238E27FC236}">
                  <a16:creationId xmlns:a16="http://schemas.microsoft.com/office/drawing/2014/main" id="{BC2CC777-9287-41BE-92B4-ED2B2CC043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69059" y="990844"/>
              <a:ext cx="3417049" cy="2032500"/>
            </a:xfrm>
            <a:prstGeom prst="rect">
              <a:avLst/>
            </a:prstGeom>
          </p:spPr>
        </p:pic>
        <p:pic>
          <p:nvPicPr>
            <p:cNvPr id="14" name="图片 5">
              <a:extLst>
                <a:ext uri="{FF2B5EF4-FFF2-40B4-BE49-F238E27FC236}">
                  <a16:creationId xmlns:a16="http://schemas.microsoft.com/office/drawing/2014/main" id="{7C758161-26ED-4520-9E7D-A01FFF6BB2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026" r="81400" b="4000"/>
            <a:stretch/>
          </p:blipFill>
          <p:spPr>
            <a:xfrm rot="19764936" flipH="1">
              <a:off x="772246" y="1608509"/>
              <a:ext cx="1006908" cy="833785"/>
            </a:xfrm>
            <a:prstGeom prst="rect">
              <a:avLst/>
            </a:prstGeom>
          </p:spPr>
        </p:pic>
      </p:grpSp>
      <p:pic>
        <p:nvPicPr>
          <p:cNvPr id="50" name="Picture 49">
            <a:extLst>
              <a:ext uri="{FF2B5EF4-FFF2-40B4-BE49-F238E27FC236}">
                <a16:creationId xmlns:a16="http://schemas.microsoft.com/office/drawing/2014/main" id="{72AE39AB-808F-42BC-A571-24BAF50B3CC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255" y="2971609"/>
            <a:ext cx="4575545" cy="1070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34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64" descr="2">
            <a:extLst>
              <a:ext uri="{FF2B5EF4-FFF2-40B4-BE49-F238E27FC236}">
                <a16:creationId xmlns:a16="http://schemas.microsoft.com/office/drawing/2014/main" id="{126D2ED6-5DC9-4B45-888F-AD60816009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7925" y="1443288"/>
            <a:ext cx="6485186" cy="3741454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48" name="Group 47">
            <a:extLst>
              <a:ext uri="{FF2B5EF4-FFF2-40B4-BE49-F238E27FC236}">
                <a16:creationId xmlns:a16="http://schemas.microsoft.com/office/drawing/2014/main" id="{9921F8C4-6777-4B66-AA80-5C5054B48FA1}"/>
              </a:ext>
            </a:extLst>
          </p:cNvPr>
          <p:cNvGrpSpPr/>
          <p:nvPr/>
        </p:nvGrpSpPr>
        <p:grpSpPr>
          <a:xfrm>
            <a:off x="19248" y="4320053"/>
            <a:ext cx="3505968" cy="2324672"/>
            <a:chOff x="571116" y="4266750"/>
            <a:chExt cx="3505968" cy="2324672"/>
          </a:xfrm>
        </p:grpSpPr>
        <p:pic>
          <p:nvPicPr>
            <p:cNvPr id="23" name="图片 14">
              <a:extLst>
                <a:ext uri="{FF2B5EF4-FFF2-40B4-BE49-F238E27FC236}">
                  <a16:creationId xmlns:a16="http://schemas.microsoft.com/office/drawing/2014/main" id="{B2387E13-E4F1-4FC4-9203-CA748C8AFB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1116" y="4266750"/>
              <a:ext cx="3505968" cy="2324672"/>
            </a:xfrm>
            <a:prstGeom prst="rect">
              <a:avLst/>
            </a:prstGeom>
          </p:spPr>
        </p:pic>
        <p:pic>
          <p:nvPicPr>
            <p:cNvPr id="15" name="图片 6">
              <a:extLst>
                <a:ext uri="{FF2B5EF4-FFF2-40B4-BE49-F238E27FC236}">
                  <a16:creationId xmlns:a16="http://schemas.microsoft.com/office/drawing/2014/main" id="{F0A6C923-5597-4388-9645-614E98A652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026" r="81400" b="4000"/>
            <a:stretch/>
          </p:blipFill>
          <p:spPr>
            <a:xfrm rot="15269690" flipH="1">
              <a:off x="2013644" y="4723588"/>
              <a:ext cx="983526" cy="814423"/>
            </a:xfrm>
            <a:prstGeom prst="rect">
              <a:avLst/>
            </a:prstGeom>
          </p:spPr>
        </p:pic>
      </p:grpSp>
      <p:pic>
        <p:nvPicPr>
          <p:cNvPr id="20" name="图片 11">
            <a:extLst>
              <a:ext uri="{FF2B5EF4-FFF2-40B4-BE49-F238E27FC236}">
                <a16:creationId xmlns:a16="http://schemas.microsoft.com/office/drawing/2014/main" id="{6906BEBA-BC83-4358-8322-5F813066BA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27702" y="0"/>
            <a:ext cx="1549740" cy="1981688"/>
          </a:xfrm>
          <a:prstGeom prst="rect">
            <a:avLst/>
          </a:prstGeom>
        </p:spPr>
      </p:pic>
      <p:pic>
        <p:nvPicPr>
          <p:cNvPr id="21" name="图片 12">
            <a:extLst>
              <a:ext uri="{FF2B5EF4-FFF2-40B4-BE49-F238E27FC236}">
                <a16:creationId xmlns:a16="http://schemas.microsoft.com/office/drawing/2014/main" id="{F010D070-88B4-4C1A-BA69-AC9F5A1245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62979" y="1981688"/>
            <a:ext cx="1028925" cy="533531"/>
          </a:xfrm>
          <a:prstGeom prst="rect">
            <a:avLst/>
          </a:prstGeom>
        </p:spPr>
      </p:pic>
      <p:pic>
        <p:nvPicPr>
          <p:cNvPr id="22" name="图片 13">
            <a:extLst>
              <a:ext uri="{FF2B5EF4-FFF2-40B4-BE49-F238E27FC236}">
                <a16:creationId xmlns:a16="http://schemas.microsoft.com/office/drawing/2014/main" id="{E0164917-9F45-4593-AB84-E3479F5472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06337" y="298978"/>
            <a:ext cx="2121365" cy="1143281"/>
          </a:xfrm>
          <a:prstGeom prst="rect">
            <a:avLst/>
          </a:prstGeom>
        </p:spPr>
      </p:pic>
      <p:pic>
        <p:nvPicPr>
          <p:cNvPr id="25" name="图片 22">
            <a:extLst>
              <a:ext uri="{FF2B5EF4-FFF2-40B4-BE49-F238E27FC236}">
                <a16:creationId xmlns:a16="http://schemas.microsoft.com/office/drawing/2014/main" id="{05CDDB86-417A-4B66-9E4D-94ABCE2C218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17044" y="1928671"/>
            <a:ext cx="979242" cy="1015876"/>
          </a:xfrm>
          <a:prstGeom prst="rect">
            <a:avLst/>
          </a:prstGeom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id="{B20317FC-ED2B-4E5C-ABF8-8DA9CE90BB01}"/>
              </a:ext>
            </a:extLst>
          </p:cNvPr>
          <p:cNvGrpSpPr/>
          <p:nvPr/>
        </p:nvGrpSpPr>
        <p:grpSpPr>
          <a:xfrm>
            <a:off x="8737600" y="4189413"/>
            <a:ext cx="3454400" cy="2617787"/>
            <a:chOff x="8737600" y="4189413"/>
            <a:chExt cx="3454400" cy="2617787"/>
          </a:xfrm>
        </p:grpSpPr>
        <p:pic>
          <p:nvPicPr>
            <p:cNvPr id="16" name="图片 7">
              <a:extLst>
                <a:ext uri="{FF2B5EF4-FFF2-40B4-BE49-F238E27FC236}">
                  <a16:creationId xmlns:a16="http://schemas.microsoft.com/office/drawing/2014/main" id="{C3D340F4-A8E0-48F2-BE1E-B283D886CE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026" r="81400" b="4000"/>
            <a:stretch/>
          </p:blipFill>
          <p:spPr>
            <a:xfrm rot="14531762" flipH="1">
              <a:off x="8929768" y="5716652"/>
              <a:ext cx="915180" cy="757828"/>
            </a:xfrm>
            <a:prstGeom prst="rect">
              <a:avLst/>
            </a:prstGeom>
          </p:spPr>
        </p:pic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id="{DA30D986-0FBD-4B36-A9A4-0D98AD085DF1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8737600" y="4189413"/>
              <a:ext cx="3454400" cy="2617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 9">
              <a:extLst>
                <a:ext uri="{FF2B5EF4-FFF2-40B4-BE49-F238E27FC236}">
                  <a16:creationId xmlns:a16="http://schemas.microsoft.com/office/drawing/2014/main" id="{BA853527-A5D7-4BD5-BDE7-2F768AFCC9C3}"/>
                </a:ext>
              </a:extLst>
            </p:cNvPr>
            <p:cNvSpPr>
              <a:spLocks/>
            </p:cNvSpPr>
            <p:nvPr/>
          </p:nvSpPr>
          <p:spPr bwMode="auto">
            <a:xfrm>
              <a:off x="9655175" y="5637213"/>
              <a:ext cx="119063" cy="119062"/>
            </a:xfrm>
            <a:custGeom>
              <a:avLst/>
              <a:gdLst>
                <a:gd name="T0" fmla="*/ 25 w 28"/>
                <a:gd name="T1" fmla="*/ 1 h 28"/>
                <a:gd name="T2" fmla="*/ 1 w 28"/>
                <a:gd name="T3" fmla="*/ 25 h 28"/>
                <a:gd name="T4" fmla="*/ 3 w 28"/>
                <a:gd name="T5" fmla="*/ 27 h 28"/>
                <a:gd name="T6" fmla="*/ 27 w 28"/>
                <a:gd name="T7" fmla="*/ 3 h 28"/>
                <a:gd name="T8" fmla="*/ 25 w 28"/>
                <a:gd name="T9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25" y="1"/>
                  </a:moveTo>
                  <a:cubicBezTo>
                    <a:pt x="15" y="7"/>
                    <a:pt x="7" y="16"/>
                    <a:pt x="1" y="25"/>
                  </a:cubicBezTo>
                  <a:cubicBezTo>
                    <a:pt x="0" y="26"/>
                    <a:pt x="2" y="28"/>
                    <a:pt x="3" y="27"/>
                  </a:cubicBezTo>
                  <a:cubicBezTo>
                    <a:pt x="10" y="18"/>
                    <a:pt x="18" y="11"/>
                    <a:pt x="27" y="3"/>
                  </a:cubicBezTo>
                  <a:cubicBezTo>
                    <a:pt x="28" y="2"/>
                    <a:pt x="26" y="0"/>
                    <a:pt x="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9" name="Freeform 10">
              <a:extLst>
                <a:ext uri="{FF2B5EF4-FFF2-40B4-BE49-F238E27FC236}">
                  <a16:creationId xmlns:a16="http://schemas.microsoft.com/office/drawing/2014/main" id="{C3421EA8-44B1-4162-8BF2-33968657339C}"/>
                </a:ext>
              </a:extLst>
            </p:cNvPr>
            <p:cNvSpPr>
              <a:spLocks/>
            </p:cNvSpPr>
            <p:nvPr/>
          </p:nvSpPr>
          <p:spPr bwMode="auto">
            <a:xfrm>
              <a:off x="9898063" y="5394325"/>
              <a:ext cx="198438" cy="123825"/>
            </a:xfrm>
            <a:custGeom>
              <a:avLst/>
              <a:gdLst>
                <a:gd name="T0" fmla="*/ 42 w 47"/>
                <a:gd name="T1" fmla="*/ 1 h 29"/>
                <a:gd name="T2" fmla="*/ 2 w 47"/>
                <a:gd name="T3" fmla="*/ 25 h 29"/>
                <a:gd name="T4" fmla="*/ 4 w 47"/>
                <a:gd name="T5" fmla="*/ 28 h 29"/>
                <a:gd name="T6" fmla="*/ 44 w 47"/>
                <a:gd name="T7" fmla="*/ 4 h 29"/>
                <a:gd name="T8" fmla="*/ 42 w 47"/>
                <a:gd name="T9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9">
                  <a:moveTo>
                    <a:pt x="42" y="1"/>
                  </a:moveTo>
                  <a:cubicBezTo>
                    <a:pt x="28" y="7"/>
                    <a:pt x="15" y="15"/>
                    <a:pt x="2" y="25"/>
                  </a:cubicBezTo>
                  <a:cubicBezTo>
                    <a:pt x="0" y="26"/>
                    <a:pt x="2" y="29"/>
                    <a:pt x="4" y="28"/>
                  </a:cubicBezTo>
                  <a:cubicBezTo>
                    <a:pt x="17" y="19"/>
                    <a:pt x="30" y="12"/>
                    <a:pt x="44" y="4"/>
                  </a:cubicBezTo>
                  <a:cubicBezTo>
                    <a:pt x="47" y="3"/>
                    <a:pt x="45" y="0"/>
                    <a:pt x="4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 11">
              <a:extLst>
                <a:ext uri="{FF2B5EF4-FFF2-40B4-BE49-F238E27FC236}">
                  <a16:creationId xmlns:a16="http://schemas.microsoft.com/office/drawing/2014/main" id="{AAF1F881-DA9F-4CD4-B822-C688885AC5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39388" y="5295900"/>
              <a:ext cx="182563" cy="50800"/>
            </a:xfrm>
            <a:custGeom>
              <a:avLst/>
              <a:gdLst>
                <a:gd name="T0" fmla="*/ 41 w 43"/>
                <a:gd name="T1" fmla="*/ 3 h 12"/>
                <a:gd name="T2" fmla="*/ 2 w 43"/>
                <a:gd name="T3" fmla="*/ 8 h 12"/>
                <a:gd name="T4" fmla="*/ 4 w 43"/>
                <a:gd name="T5" fmla="*/ 11 h 12"/>
                <a:gd name="T6" fmla="*/ 41 w 43"/>
                <a:gd name="T7" fmla="*/ 6 h 12"/>
                <a:gd name="T8" fmla="*/ 41 w 43"/>
                <a:gd name="T9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2">
                  <a:moveTo>
                    <a:pt x="41" y="3"/>
                  </a:moveTo>
                  <a:cubicBezTo>
                    <a:pt x="28" y="0"/>
                    <a:pt x="15" y="2"/>
                    <a:pt x="2" y="8"/>
                  </a:cubicBezTo>
                  <a:cubicBezTo>
                    <a:pt x="0" y="9"/>
                    <a:pt x="2" y="12"/>
                    <a:pt x="4" y="11"/>
                  </a:cubicBezTo>
                  <a:cubicBezTo>
                    <a:pt x="16" y="6"/>
                    <a:pt x="28" y="6"/>
                    <a:pt x="41" y="6"/>
                  </a:cubicBezTo>
                  <a:cubicBezTo>
                    <a:pt x="43" y="7"/>
                    <a:pt x="43" y="3"/>
                    <a:pt x="41" y="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 12">
              <a:extLst>
                <a:ext uri="{FF2B5EF4-FFF2-40B4-BE49-F238E27FC236}">
                  <a16:creationId xmlns:a16="http://schemas.microsoft.com/office/drawing/2014/main" id="{FFE3183A-48B2-4A13-93EA-2DA3AB345C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83875" y="5313363"/>
              <a:ext cx="147638" cy="46037"/>
            </a:xfrm>
            <a:custGeom>
              <a:avLst/>
              <a:gdLst>
                <a:gd name="T0" fmla="*/ 33 w 35"/>
                <a:gd name="T1" fmla="*/ 6 h 11"/>
                <a:gd name="T2" fmla="*/ 2 w 35"/>
                <a:gd name="T3" fmla="*/ 2 h 11"/>
                <a:gd name="T4" fmla="*/ 2 w 35"/>
                <a:gd name="T5" fmla="*/ 5 h 11"/>
                <a:gd name="T6" fmla="*/ 31 w 35"/>
                <a:gd name="T7" fmla="*/ 10 h 11"/>
                <a:gd name="T8" fmla="*/ 33 w 35"/>
                <a:gd name="T9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1">
                  <a:moveTo>
                    <a:pt x="33" y="6"/>
                  </a:moveTo>
                  <a:cubicBezTo>
                    <a:pt x="23" y="1"/>
                    <a:pt x="12" y="0"/>
                    <a:pt x="2" y="2"/>
                  </a:cubicBezTo>
                  <a:cubicBezTo>
                    <a:pt x="0" y="2"/>
                    <a:pt x="1" y="5"/>
                    <a:pt x="2" y="5"/>
                  </a:cubicBezTo>
                  <a:cubicBezTo>
                    <a:pt x="12" y="3"/>
                    <a:pt x="22" y="5"/>
                    <a:pt x="31" y="10"/>
                  </a:cubicBezTo>
                  <a:cubicBezTo>
                    <a:pt x="33" y="11"/>
                    <a:pt x="35" y="8"/>
                    <a:pt x="33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 13">
              <a:extLst>
                <a:ext uri="{FF2B5EF4-FFF2-40B4-BE49-F238E27FC236}">
                  <a16:creationId xmlns:a16="http://schemas.microsoft.com/office/drawing/2014/main" id="{CB011E8D-38EC-4527-B484-CE10800C69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36300" y="5432425"/>
              <a:ext cx="63500" cy="38100"/>
            </a:xfrm>
            <a:custGeom>
              <a:avLst/>
              <a:gdLst>
                <a:gd name="T0" fmla="*/ 13 w 15"/>
                <a:gd name="T1" fmla="*/ 6 h 9"/>
                <a:gd name="T2" fmla="*/ 3 w 15"/>
                <a:gd name="T3" fmla="*/ 1 h 9"/>
                <a:gd name="T4" fmla="*/ 1 w 15"/>
                <a:gd name="T5" fmla="*/ 3 h 9"/>
                <a:gd name="T6" fmla="*/ 12 w 15"/>
                <a:gd name="T7" fmla="*/ 9 h 9"/>
                <a:gd name="T8" fmla="*/ 13 w 15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9">
                  <a:moveTo>
                    <a:pt x="13" y="6"/>
                  </a:moveTo>
                  <a:cubicBezTo>
                    <a:pt x="10" y="4"/>
                    <a:pt x="6" y="2"/>
                    <a:pt x="3" y="1"/>
                  </a:cubicBezTo>
                  <a:cubicBezTo>
                    <a:pt x="1" y="0"/>
                    <a:pt x="0" y="2"/>
                    <a:pt x="1" y="3"/>
                  </a:cubicBezTo>
                  <a:cubicBezTo>
                    <a:pt x="5" y="5"/>
                    <a:pt x="8" y="7"/>
                    <a:pt x="12" y="9"/>
                  </a:cubicBezTo>
                  <a:cubicBezTo>
                    <a:pt x="14" y="9"/>
                    <a:pt x="15" y="7"/>
                    <a:pt x="13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 14">
              <a:extLst>
                <a:ext uri="{FF2B5EF4-FFF2-40B4-BE49-F238E27FC236}">
                  <a16:creationId xmlns:a16="http://schemas.microsoft.com/office/drawing/2014/main" id="{7CA065E2-CA0A-4DBB-8A01-78A8B752BC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69663" y="5632450"/>
              <a:ext cx="88900" cy="114300"/>
            </a:xfrm>
            <a:custGeom>
              <a:avLst/>
              <a:gdLst>
                <a:gd name="T0" fmla="*/ 21 w 21"/>
                <a:gd name="T1" fmla="*/ 24 h 27"/>
                <a:gd name="T2" fmla="*/ 4 w 21"/>
                <a:gd name="T3" fmla="*/ 1 h 27"/>
                <a:gd name="T4" fmla="*/ 2 w 21"/>
                <a:gd name="T5" fmla="*/ 4 h 27"/>
                <a:gd name="T6" fmla="*/ 17 w 21"/>
                <a:gd name="T7" fmla="*/ 25 h 27"/>
                <a:gd name="T8" fmla="*/ 21 w 21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7">
                  <a:moveTo>
                    <a:pt x="21" y="24"/>
                  </a:moveTo>
                  <a:cubicBezTo>
                    <a:pt x="18" y="14"/>
                    <a:pt x="12" y="7"/>
                    <a:pt x="4" y="1"/>
                  </a:cubicBezTo>
                  <a:cubicBezTo>
                    <a:pt x="2" y="0"/>
                    <a:pt x="0" y="3"/>
                    <a:pt x="2" y="4"/>
                  </a:cubicBezTo>
                  <a:cubicBezTo>
                    <a:pt x="9" y="10"/>
                    <a:pt x="13" y="17"/>
                    <a:pt x="17" y="25"/>
                  </a:cubicBezTo>
                  <a:cubicBezTo>
                    <a:pt x="18" y="27"/>
                    <a:pt x="21" y="26"/>
                    <a:pt x="21" y="2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 15">
              <a:extLst>
                <a:ext uri="{FF2B5EF4-FFF2-40B4-BE49-F238E27FC236}">
                  <a16:creationId xmlns:a16="http://schemas.microsoft.com/office/drawing/2014/main" id="{9CA3B281-4723-4CF5-A323-BC47AFBF7A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26825" y="5926138"/>
              <a:ext cx="30163" cy="161925"/>
            </a:xfrm>
            <a:custGeom>
              <a:avLst/>
              <a:gdLst>
                <a:gd name="T0" fmla="*/ 4 w 7"/>
                <a:gd name="T1" fmla="*/ 2 h 38"/>
                <a:gd name="T2" fmla="*/ 0 w 7"/>
                <a:gd name="T3" fmla="*/ 3 h 38"/>
                <a:gd name="T4" fmla="*/ 3 w 7"/>
                <a:gd name="T5" fmla="*/ 36 h 38"/>
                <a:gd name="T6" fmla="*/ 7 w 7"/>
                <a:gd name="T7" fmla="*/ 35 h 38"/>
                <a:gd name="T8" fmla="*/ 4 w 7"/>
                <a:gd name="T9" fmla="*/ 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8">
                  <a:moveTo>
                    <a:pt x="4" y="2"/>
                  </a:moveTo>
                  <a:cubicBezTo>
                    <a:pt x="3" y="0"/>
                    <a:pt x="0" y="1"/>
                    <a:pt x="0" y="3"/>
                  </a:cubicBezTo>
                  <a:cubicBezTo>
                    <a:pt x="1" y="14"/>
                    <a:pt x="1" y="25"/>
                    <a:pt x="3" y="36"/>
                  </a:cubicBezTo>
                  <a:cubicBezTo>
                    <a:pt x="3" y="38"/>
                    <a:pt x="7" y="38"/>
                    <a:pt x="7" y="35"/>
                  </a:cubicBezTo>
                  <a:cubicBezTo>
                    <a:pt x="7" y="24"/>
                    <a:pt x="5" y="13"/>
                    <a:pt x="4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 16">
              <a:extLst>
                <a:ext uri="{FF2B5EF4-FFF2-40B4-BE49-F238E27FC236}">
                  <a16:creationId xmlns:a16="http://schemas.microsoft.com/office/drawing/2014/main" id="{894A6093-D918-440E-BCA7-FE6B9B16DD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04588" y="6351588"/>
              <a:ext cx="114300" cy="161925"/>
            </a:xfrm>
            <a:custGeom>
              <a:avLst/>
              <a:gdLst>
                <a:gd name="T0" fmla="*/ 22 w 27"/>
                <a:gd name="T1" fmla="*/ 3 h 38"/>
                <a:gd name="T2" fmla="*/ 2 w 27"/>
                <a:gd name="T3" fmla="*/ 33 h 38"/>
                <a:gd name="T4" fmla="*/ 6 w 27"/>
                <a:gd name="T5" fmla="*/ 36 h 38"/>
                <a:gd name="T6" fmla="*/ 26 w 27"/>
                <a:gd name="T7" fmla="*/ 5 h 38"/>
                <a:gd name="T8" fmla="*/ 22 w 27"/>
                <a:gd name="T9" fmla="*/ 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8">
                  <a:moveTo>
                    <a:pt x="22" y="3"/>
                  </a:moveTo>
                  <a:cubicBezTo>
                    <a:pt x="16" y="14"/>
                    <a:pt x="8" y="23"/>
                    <a:pt x="2" y="33"/>
                  </a:cubicBezTo>
                  <a:cubicBezTo>
                    <a:pt x="0" y="36"/>
                    <a:pt x="3" y="38"/>
                    <a:pt x="6" y="36"/>
                  </a:cubicBezTo>
                  <a:cubicBezTo>
                    <a:pt x="15" y="28"/>
                    <a:pt x="21" y="16"/>
                    <a:pt x="26" y="5"/>
                  </a:cubicBezTo>
                  <a:cubicBezTo>
                    <a:pt x="27" y="3"/>
                    <a:pt x="23" y="0"/>
                    <a:pt x="22" y="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 17">
              <a:extLst>
                <a:ext uri="{FF2B5EF4-FFF2-40B4-BE49-F238E27FC236}">
                  <a16:creationId xmlns:a16="http://schemas.microsoft.com/office/drawing/2014/main" id="{381FB711-78AB-451D-8F3D-45D7C32C9F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09300" y="6637338"/>
              <a:ext cx="144463" cy="33337"/>
            </a:xfrm>
            <a:custGeom>
              <a:avLst/>
              <a:gdLst>
                <a:gd name="T0" fmla="*/ 32 w 34"/>
                <a:gd name="T1" fmla="*/ 2 h 8"/>
                <a:gd name="T2" fmla="*/ 2 w 34"/>
                <a:gd name="T3" fmla="*/ 0 h 8"/>
                <a:gd name="T4" fmla="*/ 2 w 34"/>
                <a:gd name="T5" fmla="*/ 4 h 8"/>
                <a:gd name="T6" fmla="*/ 32 w 34"/>
                <a:gd name="T7" fmla="*/ 5 h 8"/>
                <a:gd name="T8" fmla="*/ 32 w 34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8">
                  <a:moveTo>
                    <a:pt x="32" y="2"/>
                  </a:moveTo>
                  <a:cubicBezTo>
                    <a:pt x="22" y="3"/>
                    <a:pt x="12" y="2"/>
                    <a:pt x="2" y="0"/>
                  </a:cubicBezTo>
                  <a:cubicBezTo>
                    <a:pt x="0" y="0"/>
                    <a:pt x="0" y="3"/>
                    <a:pt x="2" y="4"/>
                  </a:cubicBezTo>
                  <a:cubicBezTo>
                    <a:pt x="12" y="8"/>
                    <a:pt x="22" y="7"/>
                    <a:pt x="32" y="5"/>
                  </a:cubicBezTo>
                  <a:cubicBezTo>
                    <a:pt x="34" y="5"/>
                    <a:pt x="34" y="2"/>
                    <a:pt x="32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 18">
              <a:extLst>
                <a:ext uri="{FF2B5EF4-FFF2-40B4-BE49-F238E27FC236}">
                  <a16:creationId xmlns:a16="http://schemas.microsoft.com/office/drawing/2014/main" id="{C007D4F6-E261-4114-BAC7-3453F7788A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4813" y="6450013"/>
              <a:ext cx="139700" cy="106362"/>
            </a:xfrm>
            <a:custGeom>
              <a:avLst/>
              <a:gdLst>
                <a:gd name="T0" fmla="*/ 31 w 33"/>
                <a:gd name="T1" fmla="*/ 20 h 25"/>
                <a:gd name="T2" fmla="*/ 4 w 33"/>
                <a:gd name="T3" fmla="*/ 2 h 25"/>
                <a:gd name="T4" fmla="*/ 2 w 33"/>
                <a:gd name="T5" fmla="*/ 5 h 25"/>
                <a:gd name="T6" fmla="*/ 29 w 33"/>
                <a:gd name="T7" fmla="*/ 23 h 25"/>
                <a:gd name="T8" fmla="*/ 31 w 33"/>
                <a:gd name="T9" fmla="*/ 2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5">
                  <a:moveTo>
                    <a:pt x="31" y="20"/>
                  </a:moveTo>
                  <a:cubicBezTo>
                    <a:pt x="22" y="14"/>
                    <a:pt x="13" y="7"/>
                    <a:pt x="4" y="2"/>
                  </a:cubicBezTo>
                  <a:cubicBezTo>
                    <a:pt x="2" y="0"/>
                    <a:pt x="0" y="4"/>
                    <a:pt x="2" y="5"/>
                  </a:cubicBezTo>
                  <a:cubicBezTo>
                    <a:pt x="11" y="12"/>
                    <a:pt x="20" y="17"/>
                    <a:pt x="29" y="23"/>
                  </a:cubicBezTo>
                  <a:cubicBezTo>
                    <a:pt x="31" y="25"/>
                    <a:pt x="33" y="21"/>
                    <a:pt x="31" y="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 19">
              <a:extLst>
                <a:ext uri="{FF2B5EF4-FFF2-40B4-BE49-F238E27FC236}">
                  <a16:creationId xmlns:a16="http://schemas.microsoft.com/office/drawing/2014/main" id="{EE4565BE-E6C4-47A3-9A51-D6AF836DAA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20350" y="6096000"/>
              <a:ext cx="30163" cy="141287"/>
            </a:xfrm>
            <a:custGeom>
              <a:avLst/>
              <a:gdLst>
                <a:gd name="T0" fmla="*/ 7 w 7"/>
                <a:gd name="T1" fmla="*/ 29 h 33"/>
                <a:gd name="T2" fmla="*/ 5 w 7"/>
                <a:gd name="T3" fmla="*/ 3 h 33"/>
                <a:gd name="T4" fmla="*/ 1 w 7"/>
                <a:gd name="T5" fmla="*/ 3 h 33"/>
                <a:gd name="T6" fmla="*/ 3 w 7"/>
                <a:gd name="T7" fmla="*/ 30 h 33"/>
                <a:gd name="T8" fmla="*/ 7 w 7"/>
                <a:gd name="T9" fmla="*/ 2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3">
                  <a:moveTo>
                    <a:pt x="7" y="29"/>
                  </a:moveTo>
                  <a:cubicBezTo>
                    <a:pt x="5" y="21"/>
                    <a:pt x="4" y="12"/>
                    <a:pt x="5" y="3"/>
                  </a:cubicBezTo>
                  <a:cubicBezTo>
                    <a:pt x="5" y="1"/>
                    <a:pt x="2" y="0"/>
                    <a:pt x="1" y="3"/>
                  </a:cubicBezTo>
                  <a:cubicBezTo>
                    <a:pt x="0" y="12"/>
                    <a:pt x="0" y="21"/>
                    <a:pt x="3" y="30"/>
                  </a:cubicBezTo>
                  <a:cubicBezTo>
                    <a:pt x="4" y="33"/>
                    <a:pt x="7" y="32"/>
                    <a:pt x="7" y="2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 20">
              <a:extLst>
                <a:ext uri="{FF2B5EF4-FFF2-40B4-BE49-F238E27FC236}">
                  <a16:creationId xmlns:a16="http://schemas.microsoft.com/office/drawing/2014/main" id="{CCA70A98-CE2E-4D5F-9EC8-60D34F17C8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66388" y="5734050"/>
              <a:ext cx="80963" cy="115887"/>
            </a:xfrm>
            <a:custGeom>
              <a:avLst/>
              <a:gdLst>
                <a:gd name="T0" fmla="*/ 15 w 19"/>
                <a:gd name="T1" fmla="*/ 2 h 27"/>
                <a:gd name="T2" fmla="*/ 1 w 19"/>
                <a:gd name="T3" fmla="*/ 23 h 27"/>
                <a:gd name="T4" fmla="*/ 4 w 19"/>
                <a:gd name="T5" fmla="*/ 25 h 27"/>
                <a:gd name="T6" fmla="*/ 17 w 19"/>
                <a:gd name="T7" fmla="*/ 4 h 27"/>
                <a:gd name="T8" fmla="*/ 15 w 19"/>
                <a:gd name="T9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7">
                  <a:moveTo>
                    <a:pt x="15" y="2"/>
                  </a:moveTo>
                  <a:cubicBezTo>
                    <a:pt x="10" y="9"/>
                    <a:pt x="5" y="16"/>
                    <a:pt x="1" y="23"/>
                  </a:cubicBezTo>
                  <a:cubicBezTo>
                    <a:pt x="0" y="25"/>
                    <a:pt x="3" y="27"/>
                    <a:pt x="4" y="25"/>
                  </a:cubicBezTo>
                  <a:cubicBezTo>
                    <a:pt x="9" y="18"/>
                    <a:pt x="13" y="11"/>
                    <a:pt x="17" y="4"/>
                  </a:cubicBezTo>
                  <a:cubicBezTo>
                    <a:pt x="19" y="2"/>
                    <a:pt x="16" y="0"/>
                    <a:pt x="15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 21">
              <a:extLst>
                <a:ext uri="{FF2B5EF4-FFF2-40B4-BE49-F238E27FC236}">
                  <a16:creationId xmlns:a16="http://schemas.microsoft.com/office/drawing/2014/main" id="{AC3A803B-0D5E-406B-B52F-5D70FDA51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83875" y="5487988"/>
              <a:ext cx="101600" cy="111125"/>
            </a:xfrm>
            <a:custGeom>
              <a:avLst/>
              <a:gdLst>
                <a:gd name="T0" fmla="*/ 20 w 24"/>
                <a:gd name="T1" fmla="*/ 1 h 26"/>
                <a:gd name="T2" fmla="*/ 0 w 24"/>
                <a:gd name="T3" fmla="*/ 23 h 26"/>
                <a:gd name="T4" fmla="*/ 4 w 24"/>
                <a:gd name="T5" fmla="*/ 24 h 26"/>
                <a:gd name="T6" fmla="*/ 22 w 24"/>
                <a:gd name="T7" fmla="*/ 4 h 26"/>
                <a:gd name="T8" fmla="*/ 20 w 24"/>
                <a:gd name="T9" fmla="*/ 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6">
                  <a:moveTo>
                    <a:pt x="20" y="1"/>
                  </a:moveTo>
                  <a:cubicBezTo>
                    <a:pt x="10" y="5"/>
                    <a:pt x="4" y="13"/>
                    <a:pt x="0" y="23"/>
                  </a:cubicBezTo>
                  <a:cubicBezTo>
                    <a:pt x="0" y="25"/>
                    <a:pt x="3" y="26"/>
                    <a:pt x="4" y="24"/>
                  </a:cubicBezTo>
                  <a:cubicBezTo>
                    <a:pt x="7" y="15"/>
                    <a:pt x="14" y="8"/>
                    <a:pt x="22" y="4"/>
                  </a:cubicBezTo>
                  <a:cubicBezTo>
                    <a:pt x="24" y="3"/>
                    <a:pt x="22" y="0"/>
                    <a:pt x="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 22">
              <a:extLst>
                <a:ext uri="{FF2B5EF4-FFF2-40B4-BE49-F238E27FC236}">
                  <a16:creationId xmlns:a16="http://schemas.microsoft.com/office/drawing/2014/main" id="{4D1A31F2-889B-4303-9BCF-0A877557C6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98200" y="5232400"/>
              <a:ext cx="93663" cy="76200"/>
            </a:xfrm>
            <a:custGeom>
              <a:avLst/>
              <a:gdLst>
                <a:gd name="T0" fmla="*/ 18 w 22"/>
                <a:gd name="T1" fmla="*/ 1 h 18"/>
                <a:gd name="T2" fmla="*/ 2 w 22"/>
                <a:gd name="T3" fmla="*/ 13 h 18"/>
                <a:gd name="T4" fmla="*/ 5 w 22"/>
                <a:gd name="T5" fmla="*/ 16 h 18"/>
                <a:gd name="T6" fmla="*/ 20 w 22"/>
                <a:gd name="T7" fmla="*/ 4 h 18"/>
                <a:gd name="T8" fmla="*/ 18 w 22"/>
                <a:gd name="T9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8">
                  <a:moveTo>
                    <a:pt x="18" y="1"/>
                  </a:moveTo>
                  <a:cubicBezTo>
                    <a:pt x="12" y="4"/>
                    <a:pt x="7" y="9"/>
                    <a:pt x="2" y="13"/>
                  </a:cubicBezTo>
                  <a:cubicBezTo>
                    <a:pt x="0" y="14"/>
                    <a:pt x="2" y="18"/>
                    <a:pt x="5" y="16"/>
                  </a:cubicBezTo>
                  <a:cubicBezTo>
                    <a:pt x="10" y="13"/>
                    <a:pt x="15" y="9"/>
                    <a:pt x="20" y="4"/>
                  </a:cubicBezTo>
                  <a:cubicBezTo>
                    <a:pt x="22" y="3"/>
                    <a:pt x="20" y="0"/>
                    <a:pt x="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 23">
              <a:extLst>
                <a:ext uri="{FF2B5EF4-FFF2-40B4-BE49-F238E27FC236}">
                  <a16:creationId xmlns:a16="http://schemas.microsoft.com/office/drawing/2014/main" id="{540FBF6D-0ED2-4749-A709-ED5B8EC95D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95063" y="5045075"/>
              <a:ext cx="169863" cy="85725"/>
            </a:xfrm>
            <a:custGeom>
              <a:avLst/>
              <a:gdLst>
                <a:gd name="T0" fmla="*/ 37 w 40"/>
                <a:gd name="T1" fmla="*/ 1 h 20"/>
                <a:gd name="T2" fmla="*/ 1 w 40"/>
                <a:gd name="T3" fmla="*/ 17 h 20"/>
                <a:gd name="T4" fmla="*/ 3 w 40"/>
                <a:gd name="T5" fmla="*/ 20 h 20"/>
                <a:gd name="T6" fmla="*/ 38 w 40"/>
                <a:gd name="T7" fmla="*/ 4 h 20"/>
                <a:gd name="T8" fmla="*/ 37 w 40"/>
                <a:gd name="T9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20">
                  <a:moveTo>
                    <a:pt x="37" y="1"/>
                  </a:moveTo>
                  <a:cubicBezTo>
                    <a:pt x="25" y="5"/>
                    <a:pt x="13" y="11"/>
                    <a:pt x="1" y="17"/>
                  </a:cubicBezTo>
                  <a:cubicBezTo>
                    <a:pt x="0" y="17"/>
                    <a:pt x="1" y="20"/>
                    <a:pt x="3" y="20"/>
                  </a:cubicBezTo>
                  <a:cubicBezTo>
                    <a:pt x="15" y="15"/>
                    <a:pt x="27" y="10"/>
                    <a:pt x="38" y="4"/>
                  </a:cubicBezTo>
                  <a:cubicBezTo>
                    <a:pt x="40" y="3"/>
                    <a:pt x="39" y="0"/>
                    <a:pt x="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3" name="Freeform 24">
              <a:extLst>
                <a:ext uri="{FF2B5EF4-FFF2-40B4-BE49-F238E27FC236}">
                  <a16:creationId xmlns:a16="http://schemas.microsoft.com/office/drawing/2014/main" id="{45E7D3BF-23BB-4345-BBBB-F9DF965550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60188" y="4837113"/>
              <a:ext cx="161925" cy="106362"/>
            </a:xfrm>
            <a:custGeom>
              <a:avLst/>
              <a:gdLst>
                <a:gd name="T0" fmla="*/ 35 w 38"/>
                <a:gd name="T1" fmla="*/ 1 h 25"/>
                <a:gd name="T2" fmla="*/ 2 w 38"/>
                <a:gd name="T3" fmla="*/ 21 h 25"/>
                <a:gd name="T4" fmla="*/ 2 w 38"/>
                <a:gd name="T5" fmla="*/ 24 h 25"/>
                <a:gd name="T6" fmla="*/ 37 w 38"/>
                <a:gd name="T7" fmla="*/ 4 h 25"/>
                <a:gd name="T8" fmla="*/ 35 w 38"/>
                <a:gd name="T9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5">
                  <a:moveTo>
                    <a:pt x="35" y="1"/>
                  </a:moveTo>
                  <a:cubicBezTo>
                    <a:pt x="25" y="10"/>
                    <a:pt x="14" y="17"/>
                    <a:pt x="2" y="21"/>
                  </a:cubicBezTo>
                  <a:cubicBezTo>
                    <a:pt x="0" y="22"/>
                    <a:pt x="0" y="25"/>
                    <a:pt x="2" y="24"/>
                  </a:cubicBezTo>
                  <a:cubicBezTo>
                    <a:pt x="16" y="21"/>
                    <a:pt x="28" y="14"/>
                    <a:pt x="37" y="4"/>
                  </a:cubicBezTo>
                  <a:cubicBezTo>
                    <a:pt x="38" y="2"/>
                    <a:pt x="36" y="0"/>
                    <a:pt x="3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4" name="Freeform 25">
              <a:extLst>
                <a:ext uri="{FF2B5EF4-FFF2-40B4-BE49-F238E27FC236}">
                  <a16:creationId xmlns:a16="http://schemas.microsoft.com/office/drawing/2014/main" id="{D8557A8F-C716-48AA-AD9D-F62FB8F75A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4038" y="4564063"/>
              <a:ext cx="93663" cy="127000"/>
            </a:xfrm>
            <a:custGeom>
              <a:avLst/>
              <a:gdLst>
                <a:gd name="T0" fmla="*/ 17 w 22"/>
                <a:gd name="T1" fmla="*/ 2 h 30"/>
                <a:gd name="T2" fmla="*/ 2 w 22"/>
                <a:gd name="T3" fmla="*/ 26 h 30"/>
                <a:gd name="T4" fmla="*/ 4 w 22"/>
                <a:gd name="T5" fmla="*/ 29 h 30"/>
                <a:gd name="T6" fmla="*/ 21 w 22"/>
                <a:gd name="T7" fmla="*/ 4 h 30"/>
                <a:gd name="T8" fmla="*/ 17 w 22"/>
                <a:gd name="T9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30">
                  <a:moveTo>
                    <a:pt x="17" y="2"/>
                  </a:moveTo>
                  <a:cubicBezTo>
                    <a:pt x="14" y="11"/>
                    <a:pt x="9" y="20"/>
                    <a:pt x="2" y="26"/>
                  </a:cubicBezTo>
                  <a:cubicBezTo>
                    <a:pt x="0" y="27"/>
                    <a:pt x="2" y="30"/>
                    <a:pt x="4" y="29"/>
                  </a:cubicBezTo>
                  <a:cubicBezTo>
                    <a:pt x="13" y="22"/>
                    <a:pt x="19" y="14"/>
                    <a:pt x="21" y="4"/>
                  </a:cubicBezTo>
                  <a:cubicBezTo>
                    <a:pt x="22" y="1"/>
                    <a:pt x="18" y="0"/>
                    <a:pt x="17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 26">
              <a:extLst>
                <a:ext uri="{FF2B5EF4-FFF2-40B4-BE49-F238E27FC236}">
                  <a16:creationId xmlns:a16="http://schemas.microsoft.com/office/drawing/2014/main" id="{E85D217D-4B69-4202-A84B-5CE0811FEE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41200" y="4189413"/>
              <a:ext cx="50800" cy="242887"/>
            </a:xfrm>
            <a:custGeom>
              <a:avLst/>
              <a:gdLst>
                <a:gd name="T0" fmla="*/ 7 w 12"/>
                <a:gd name="T1" fmla="*/ 2 h 57"/>
                <a:gd name="T2" fmla="*/ 1 w 12"/>
                <a:gd name="T3" fmla="*/ 54 h 57"/>
                <a:gd name="T4" fmla="*/ 6 w 12"/>
                <a:gd name="T5" fmla="*/ 54 h 57"/>
                <a:gd name="T6" fmla="*/ 12 w 12"/>
                <a:gd name="T7" fmla="*/ 3 h 57"/>
                <a:gd name="T8" fmla="*/ 7 w 12"/>
                <a:gd name="T9" fmla="*/ 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57">
                  <a:moveTo>
                    <a:pt x="7" y="2"/>
                  </a:moveTo>
                  <a:cubicBezTo>
                    <a:pt x="4" y="19"/>
                    <a:pt x="2" y="37"/>
                    <a:pt x="1" y="54"/>
                  </a:cubicBezTo>
                  <a:cubicBezTo>
                    <a:pt x="0" y="57"/>
                    <a:pt x="5" y="57"/>
                    <a:pt x="6" y="54"/>
                  </a:cubicBezTo>
                  <a:cubicBezTo>
                    <a:pt x="8" y="37"/>
                    <a:pt x="11" y="20"/>
                    <a:pt x="12" y="3"/>
                  </a:cubicBezTo>
                  <a:cubicBezTo>
                    <a:pt x="12" y="0"/>
                    <a:pt x="7" y="0"/>
                    <a:pt x="7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5222E632-C013-498A-9DE2-7F71DC9A6CDF}"/>
              </a:ext>
            </a:extLst>
          </p:cNvPr>
          <p:cNvGrpSpPr/>
          <p:nvPr/>
        </p:nvGrpSpPr>
        <p:grpSpPr>
          <a:xfrm>
            <a:off x="3184890" y="20260"/>
            <a:ext cx="3513862" cy="2032500"/>
            <a:chOff x="772246" y="990844"/>
            <a:chExt cx="3513862" cy="2032500"/>
          </a:xfrm>
        </p:grpSpPr>
        <p:pic>
          <p:nvPicPr>
            <p:cNvPr id="19" name="图片 10">
              <a:extLst>
                <a:ext uri="{FF2B5EF4-FFF2-40B4-BE49-F238E27FC236}">
                  <a16:creationId xmlns:a16="http://schemas.microsoft.com/office/drawing/2014/main" id="{BC2CC777-9287-41BE-92B4-ED2B2CC043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69059" y="990844"/>
              <a:ext cx="3417049" cy="2032500"/>
            </a:xfrm>
            <a:prstGeom prst="rect">
              <a:avLst/>
            </a:prstGeom>
          </p:spPr>
        </p:pic>
        <p:pic>
          <p:nvPicPr>
            <p:cNvPr id="14" name="图片 5">
              <a:extLst>
                <a:ext uri="{FF2B5EF4-FFF2-40B4-BE49-F238E27FC236}">
                  <a16:creationId xmlns:a16="http://schemas.microsoft.com/office/drawing/2014/main" id="{7C758161-26ED-4520-9E7D-A01FFF6BB2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026" r="81400" b="4000"/>
            <a:stretch/>
          </p:blipFill>
          <p:spPr>
            <a:xfrm rot="19764936" flipH="1">
              <a:off x="772246" y="1608509"/>
              <a:ext cx="1006908" cy="833785"/>
            </a:xfrm>
            <a:prstGeom prst="rect">
              <a:avLst/>
            </a:prstGeom>
          </p:spPr>
        </p:pic>
      </p:grpSp>
      <p:pic>
        <p:nvPicPr>
          <p:cNvPr id="49" name="Picture 48">
            <a:extLst>
              <a:ext uri="{FF2B5EF4-FFF2-40B4-BE49-F238E27FC236}">
                <a16:creationId xmlns:a16="http://schemas.microsoft.com/office/drawing/2014/main" id="{92BED32F-5A97-49A0-9D6C-4840D1411F9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4177">
            <a:off x="5980595" y="2147094"/>
            <a:ext cx="4653841" cy="2528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832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95011408-EE5C-4EE8-99EF-1F3DE2DB85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92" b="36686"/>
          <a:stretch/>
        </p:blipFill>
        <p:spPr>
          <a:xfrm>
            <a:off x="3901767" y="448343"/>
            <a:ext cx="3212037" cy="1041400"/>
          </a:xfrm>
          <a:prstGeom prst="rect">
            <a:avLst/>
          </a:prstGeom>
        </p:spPr>
      </p:pic>
      <p:pic>
        <p:nvPicPr>
          <p:cNvPr id="28" name="图片 3">
            <a:extLst>
              <a:ext uri="{FF2B5EF4-FFF2-40B4-BE49-F238E27FC236}">
                <a16:creationId xmlns:a16="http://schemas.microsoft.com/office/drawing/2014/main" id="{49CAC403-EF40-48D1-B463-509531323D0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47" t="11828" r="31458" b="66667"/>
          <a:stretch/>
        </p:blipFill>
        <p:spPr>
          <a:xfrm flipH="1">
            <a:off x="1429406" y="915448"/>
            <a:ext cx="5684398" cy="3229816"/>
          </a:xfrm>
          <a:prstGeom prst="rect">
            <a:avLst/>
          </a:prstGeom>
        </p:spPr>
      </p:pic>
      <p:pic>
        <p:nvPicPr>
          <p:cNvPr id="29" name="图片 5">
            <a:extLst>
              <a:ext uri="{FF2B5EF4-FFF2-40B4-BE49-F238E27FC236}">
                <a16:creationId xmlns:a16="http://schemas.microsoft.com/office/drawing/2014/main" id="{ACAB0CE1-3C8D-48E1-94AB-31947B454B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9210" y="3629898"/>
            <a:ext cx="3685578" cy="298636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0024EE4-9076-48A8-907F-5360FB8685CA}"/>
              </a:ext>
            </a:extLst>
          </p:cNvPr>
          <p:cNvSpPr txBox="1"/>
          <p:nvPr/>
        </p:nvSpPr>
        <p:spPr>
          <a:xfrm>
            <a:off x="2435569" y="1860942"/>
            <a:ext cx="3672071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kumimoji="0" lang="en-US" sz="2700" b="1" i="0" u="none" strike="noStrike" kern="1200" cap="none" spc="0" normalizeH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chu vi hình tứ giác có cạnh là 6 dm, 4 dm, 5 dm và 17 dm.</a:t>
            </a:r>
            <a:endParaRPr kumimoji="0" lang="en-US" sz="27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图片 1">
            <a:extLst>
              <a:ext uri="{FF2B5EF4-FFF2-40B4-BE49-F238E27FC236}">
                <a16:creationId xmlns:a16="http://schemas.microsoft.com/office/drawing/2014/main" id="{5386E34E-E3C4-4D01-9F0F-66523AAAD62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86" t="33758" r="32040" b="47487"/>
          <a:stretch/>
        </p:blipFill>
        <p:spPr>
          <a:xfrm flipV="1">
            <a:off x="6849718" y="1791692"/>
            <a:ext cx="5433721" cy="256602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B52A05C-4D49-4309-BAF3-2AD7D83360FB}"/>
              </a:ext>
            </a:extLst>
          </p:cNvPr>
          <p:cNvSpPr txBox="1"/>
          <p:nvPr/>
        </p:nvSpPr>
        <p:spPr>
          <a:xfrm>
            <a:off x="7264354" y="2530356"/>
            <a:ext cx="38608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Đáp án: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3200" b="1" noProof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 </a:t>
            </a:r>
            <a:r>
              <a:rPr kumimoji="0" lang="nl-NL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9707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35E7235-5241-45D1-8D53-796DF6A1163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5176" y="869087"/>
            <a:ext cx="2241239" cy="5624285"/>
          </a:xfrm>
          <a:prstGeom prst="rect">
            <a:avLst/>
          </a:prstGeom>
        </p:spPr>
      </p:pic>
      <p:pic>
        <p:nvPicPr>
          <p:cNvPr id="24" name="图片 22">
            <a:extLst>
              <a:ext uri="{FF2B5EF4-FFF2-40B4-BE49-F238E27FC236}">
                <a16:creationId xmlns:a16="http://schemas.microsoft.com/office/drawing/2014/main" id="{9BD5647A-5B8F-4FDC-B7B7-BCAF317051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5176" y="362858"/>
            <a:ext cx="847725" cy="82955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91DBE5B-A312-42BD-936C-D18951799EA5}"/>
              </a:ext>
            </a:extLst>
          </p:cNvPr>
          <p:cNvSpPr txBox="1"/>
          <p:nvPr/>
        </p:nvSpPr>
        <p:spPr>
          <a:xfrm>
            <a:off x="1397217" y="1137678"/>
            <a:ext cx="90822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'"/>
                <a:ea typeface="Cambria" panose="02040503050406030204" pitchFamily="18" charset="0"/>
                <a:cs typeface="Arial" panose="020B0604020202020204" pitchFamily="34" charset="0"/>
              </a:rPr>
              <a:t>Thứ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'"/>
                <a:ea typeface="Cambria" panose="02040503050406030204" pitchFamily="18" charset="0"/>
                <a:cs typeface="Arial" panose="020B0604020202020204" pitchFamily="34" charset="0"/>
              </a:rPr>
              <a:t> …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'"/>
                <a:ea typeface="Cambria" panose="02040503050406030204" pitchFamily="18" charset="0"/>
                <a:cs typeface="Arial" panose="020B0604020202020204" pitchFamily="34" charset="0"/>
              </a:rPr>
              <a:t>ngày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'"/>
                <a:ea typeface="Cambria" panose="02040503050406030204" pitchFamily="18" charset="0"/>
                <a:cs typeface="Arial" panose="020B0604020202020204" pitchFamily="34" charset="0"/>
              </a:rPr>
              <a:t> …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'"/>
                <a:ea typeface="Cambria" panose="02040503050406030204" pitchFamily="18" charset="0"/>
                <a:cs typeface="Arial" panose="020B0604020202020204" pitchFamily="34" charset="0"/>
              </a:rPr>
              <a:t>tháng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'"/>
                <a:ea typeface="Cambria" panose="02040503050406030204" pitchFamily="18" charset="0"/>
                <a:cs typeface="Arial" panose="020B0604020202020204" pitchFamily="34" charset="0"/>
              </a:rPr>
              <a:t> …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'"/>
                <a:ea typeface="Cambria" panose="02040503050406030204" pitchFamily="18" charset="0"/>
                <a:cs typeface="Arial" panose="020B0604020202020204" pitchFamily="34" charset="0"/>
              </a:rPr>
              <a:t>năm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'"/>
                <a:ea typeface="Cambria" panose="02040503050406030204" pitchFamily="18" charset="0"/>
                <a:cs typeface="Arial" panose="020B0604020202020204" pitchFamily="34" charset="0"/>
              </a:rPr>
              <a:t> 2022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769BC4A-FEE1-4628-AFD5-A25C4BF1E1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7427" y="2017499"/>
            <a:ext cx="2499577" cy="160338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91DBE5B-A312-42BD-936C-D18951799EA5}"/>
              </a:ext>
            </a:extLst>
          </p:cNvPr>
          <p:cNvSpPr txBox="1"/>
          <p:nvPr/>
        </p:nvSpPr>
        <p:spPr>
          <a:xfrm>
            <a:off x="1397217" y="3377322"/>
            <a:ext cx="90822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Chu vi hình</a:t>
            </a:r>
            <a:r>
              <a:rPr kumimoji="0" lang="en-US" sz="4800" b="0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chữ nhật, hình vuông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049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64" descr="2">
            <a:extLst>
              <a:ext uri="{FF2B5EF4-FFF2-40B4-BE49-F238E27FC236}">
                <a16:creationId xmlns:a16="http://schemas.microsoft.com/office/drawing/2014/main" id="{126D2ED6-5DC9-4B45-888F-AD60816009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7925" y="1443288"/>
            <a:ext cx="6485186" cy="3741454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48" name="Group 47">
            <a:extLst>
              <a:ext uri="{FF2B5EF4-FFF2-40B4-BE49-F238E27FC236}">
                <a16:creationId xmlns:a16="http://schemas.microsoft.com/office/drawing/2014/main" id="{9921F8C4-6777-4B66-AA80-5C5054B48FA1}"/>
              </a:ext>
            </a:extLst>
          </p:cNvPr>
          <p:cNvGrpSpPr/>
          <p:nvPr/>
        </p:nvGrpSpPr>
        <p:grpSpPr>
          <a:xfrm>
            <a:off x="19248" y="4320053"/>
            <a:ext cx="3505968" cy="2324672"/>
            <a:chOff x="571116" y="4266750"/>
            <a:chExt cx="3505968" cy="2324672"/>
          </a:xfrm>
        </p:grpSpPr>
        <p:pic>
          <p:nvPicPr>
            <p:cNvPr id="23" name="图片 14">
              <a:extLst>
                <a:ext uri="{FF2B5EF4-FFF2-40B4-BE49-F238E27FC236}">
                  <a16:creationId xmlns:a16="http://schemas.microsoft.com/office/drawing/2014/main" id="{B2387E13-E4F1-4FC4-9203-CA748C8AFB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1116" y="4266750"/>
              <a:ext cx="3505968" cy="2324672"/>
            </a:xfrm>
            <a:prstGeom prst="rect">
              <a:avLst/>
            </a:prstGeom>
          </p:spPr>
        </p:pic>
        <p:pic>
          <p:nvPicPr>
            <p:cNvPr id="15" name="图片 6">
              <a:extLst>
                <a:ext uri="{FF2B5EF4-FFF2-40B4-BE49-F238E27FC236}">
                  <a16:creationId xmlns:a16="http://schemas.microsoft.com/office/drawing/2014/main" id="{F0A6C923-5597-4388-9645-614E98A652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026" r="81400" b="4000"/>
            <a:stretch/>
          </p:blipFill>
          <p:spPr>
            <a:xfrm rot="15269690" flipH="1">
              <a:off x="2013644" y="4723588"/>
              <a:ext cx="983526" cy="814423"/>
            </a:xfrm>
            <a:prstGeom prst="rect">
              <a:avLst/>
            </a:prstGeom>
          </p:spPr>
        </p:pic>
      </p:grpSp>
      <p:pic>
        <p:nvPicPr>
          <p:cNvPr id="20" name="图片 11">
            <a:extLst>
              <a:ext uri="{FF2B5EF4-FFF2-40B4-BE49-F238E27FC236}">
                <a16:creationId xmlns:a16="http://schemas.microsoft.com/office/drawing/2014/main" id="{6906BEBA-BC83-4358-8322-5F813066BA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27702" y="0"/>
            <a:ext cx="1549740" cy="1981688"/>
          </a:xfrm>
          <a:prstGeom prst="rect">
            <a:avLst/>
          </a:prstGeom>
        </p:spPr>
      </p:pic>
      <p:pic>
        <p:nvPicPr>
          <p:cNvPr id="21" name="图片 12">
            <a:extLst>
              <a:ext uri="{FF2B5EF4-FFF2-40B4-BE49-F238E27FC236}">
                <a16:creationId xmlns:a16="http://schemas.microsoft.com/office/drawing/2014/main" id="{F010D070-88B4-4C1A-BA69-AC9F5A1245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62979" y="1981688"/>
            <a:ext cx="1028925" cy="533531"/>
          </a:xfrm>
          <a:prstGeom prst="rect">
            <a:avLst/>
          </a:prstGeom>
        </p:spPr>
      </p:pic>
      <p:pic>
        <p:nvPicPr>
          <p:cNvPr id="22" name="图片 13">
            <a:extLst>
              <a:ext uri="{FF2B5EF4-FFF2-40B4-BE49-F238E27FC236}">
                <a16:creationId xmlns:a16="http://schemas.microsoft.com/office/drawing/2014/main" id="{E0164917-9F45-4593-AB84-E3479F5472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06337" y="298978"/>
            <a:ext cx="2121365" cy="1143281"/>
          </a:xfrm>
          <a:prstGeom prst="rect">
            <a:avLst/>
          </a:prstGeom>
        </p:spPr>
      </p:pic>
      <p:pic>
        <p:nvPicPr>
          <p:cNvPr id="25" name="图片 22">
            <a:extLst>
              <a:ext uri="{FF2B5EF4-FFF2-40B4-BE49-F238E27FC236}">
                <a16:creationId xmlns:a16="http://schemas.microsoft.com/office/drawing/2014/main" id="{05CDDB86-417A-4B66-9E4D-94ABCE2C218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17044" y="1928671"/>
            <a:ext cx="979242" cy="1015876"/>
          </a:xfrm>
          <a:prstGeom prst="rect">
            <a:avLst/>
          </a:prstGeom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id="{B20317FC-ED2B-4E5C-ABF8-8DA9CE90BB01}"/>
              </a:ext>
            </a:extLst>
          </p:cNvPr>
          <p:cNvGrpSpPr/>
          <p:nvPr/>
        </p:nvGrpSpPr>
        <p:grpSpPr>
          <a:xfrm>
            <a:off x="8737600" y="4189413"/>
            <a:ext cx="3454400" cy="2617787"/>
            <a:chOff x="8737600" y="4189413"/>
            <a:chExt cx="3454400" cy="2617787"/>
          </a:xfrm>
        </p:grpSpPr>
        <p:pic>
          <p:nvPicPr>
            <p:cNvPr id="16" name="图片 7">
              <a:extLst>
                <a:ext uri="{FF2B5EF4-FFF2-40B4-BE49-F238E27FC236}">
                  <a16:creationId xmlns:a16="http://schemas.microsoft.com/office/drawing/2014/main" id="{C3D340F4-A8E0-48F2-BE1E-B283D886CE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026" r="81400" b="4000"/>
            <a:stretch/>
          </p:blipFill>
          <p:spPr>
            <a:xfrm rot="14531762" flipH="1">
              <a:off x="8929768" y="5716652"/>
              <a:ext cx="915180" cy="757828"/>
            </a:xfrm>
            <a:prstGeom prst="rect">
              <a:avLst/>
            </a:prstGeom>
          </p:spPr>
        </p:pic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id="{DA30D986-0FBD-4B36-A9A4-0D98AD085DF1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8737600" y="4189413"/>
              <a:ext cx="3454400" cy="2617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 9">
              <a:extLst>
                <a:ext uri="{FF2B5EF4-FFF2-40B4-BE49-F238E27FC236}">
                  <a16:creationId xmlns:a16="http://schemas.microsoft.com/office/drawing/2014/main" id="{BA853527-A5D7-4BD5-BDE7-2F768AFCC9C3}"/>
                </a:ext>
              </a:extLst>
            </p:cNvPr>
            <p:cNvSpPr>
              <a:spLocks/>
            </p:cNvSpPr>
            <p:nvPr/>
          </p:nvSpPr>
          <p:spPr bwMode="auto">
            <a:xfrm>
              <a:off x="9655175" y="5637213"/>
              <a:ext cx="119063" cy="119062"/>
            </a:xfrm>
            <a:custGeom>
              <a:avLst/>
              <a:gdLst>
                <a:gd name="T0" fmla="*/ 25 w 28"/>
                <a:gd name="T1" fmla="*/ 1 h 28"/>
                <a:gd name="T2" fmla="*/ 1 w 28"/>
                <a:gd name="T3" fmla="*/ 25 h 28"/>
                <a:gd name="T4" fmla="*/ 3 w 28"/>
                <a:gd name="T5" fmla="*/ 27 h 28"/>
                <a:gd name="T6" fmla="*/ 27 w 28"/>
                <a:gd name="T7" fmla="*/ 3 h 28"/>
                <a:gd name="T8" fmla="*/ 25 w 28"/>
                <a:gd name="T9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25" y="1"/>
                  </a:moveTo>
                  <a:cubicBezTo>
                    <a:pt x="15" y="7"/>
                    <a:pt x="7" y="16"/>
                    <a:pt x="1" y="25"/>
                  </a:cubicBezTo>
                  <a:cubicBezTo>
                    <a:pt x="0" y="26"/>
                    <a:pt x="2" y="28"/>
                    <a:pt x="3" y="27"/>
                  </a:cubicBezTo>
                  <a:cubicBezTo>
                    <a:pt x="10" y="18"/>
                    <a:pt x="18" y="11"/>
                    <a:pt x="27" y="3"/>
                  </a:cubicBezTo>
                  <a:cubicBezTo>
                    <a:pt x="28" y="2"/>
                    <a:pt x="26" y="0"/>
                    <a:pt x="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9" name="Freeform 10">
              <a:extLst>
                <a:ext uri="{FF2B5EF4-FFF2-40B4-BE49-F238E27FC236}">
                  <a16:creationId xmlns:a16="http://schemas.microsoft.com/office/drawing/2014/main" id="{C3421EA8-44B1-4162-8BF2-33968657339C}"/>
                </a:ext>
              </a:extLst>
            </p:cNvPr>
            <p:cNvSpPr>
              <a:spLocks/>
            </p:cNvSpPr>
            <p:nvPr/>
          </p:nvSpPr>
          <p:spPr bwMode="auto">
            <a:xfrm>
              <a:off x="9898063" y="5394325"/>
              <a:ext cx="198438" cy="123825"/>
            </a:xfrm>
            <a:custGeom>
              <a:avLst/>
              <a:gdLst>
                <a:gd name="T0" fmla="*/ 42 w 47"/>
                <a:gd name="T1" fmla="*/ 1 h 29"/>
                <a:gd name="T2" fmla="*/ 2 w 47"/>
                <a:gd name="T3" fmla="*/ 25 h 29"/>
                <a:gd name="T4" fmla="*/ 4 w 47"/>
                <a:gd name="T5" fmla="*/ 28 h 29"/>
                <a:gd name="T6" fmla="*/ 44 w 47"/>
                <a:gd name="T7" fmla="*/ 4 h 29"/>
                <a:gd name="T8" fmla="*/ 42 w 47"/>
                <a:gd name="T9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9">
                  <a:moveTo>
                    <a:pt x="42" y="1"/>
                  </a:moveTo>
                  <a:cubicBezTo>
                    <a:pt x="28" y="7"/>
                    <a:pt x="15" y="15"/>
                    <a:pt x="2" y="25"/>
                  </a:cubicBezTo>
                  <a:cubicBezTo>
                    <a:pt x="0" y="26"/>
                    <a:pt x="2" y="29"/>
                    <a:pt x="4" y="28"/>
                  </a:cubicBezTo>
                  <a:cubicBezTo>
                    <a:pt x="17" y="19"/>
                    <a:pt x="30" y="12"/>
                    <a:pt x="44" y="4"/>
                  </a:cubicBezTo>
                  <a:cubicBezTo>
                    <a:pt x="47" y="3"/>
                    <a:pt x="45" y="0"/>
                    <a:pt x="4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 11">
              <a:extLst>
                <a:ext uri="{FF2B5EF4-FFF2-40B4-BE49-F238E27FC236}">
                  <a16:creationId xmlns:a16="http://schemas.microsoft.com/office/drawing/2014/main" id="{AAF1F881-DA9F-4CD4-B822-C688885AC5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39388" y="5295900"/>
              <a:ext cx="182563" cy="50800"/>
            </a:xfrm>
            <a:custGeom>
              <a:avLst/>
              <a:gdLst>
                <a:gd name="T0" fmla="*/ 41 w 43"/>
                <a:gd name="T1" fmla="*/ 3 h 12"/>
                <a:gd name="T2" fmla="*/ 2 w 43"/>
                <a:gd name="T3" fmla="*/ 8 h 12"/>
                <a:gd name="T4" fmla="*/ 4 w 43"/>
                <a:gd name="T5" fmla="*/ 11 h 12"/>
                <a:gd name="T6" fmla="*/ 41 w 43"/>
                <a:gd name="T7" fmla="*/ 6 h 12"/>
                <a:gd name="T8" fmla="*/ 41 w 43"/>
                <a:gd name="T9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2">
                  <a:moveTo>
                    <a:pt x="41" y="3"/>
                  </a:moveTo>
                  <a:cubicBezTo>
                    <a:pt x="28" y="0"/>
                    <a:pt x="15" y="2"/>
                    <a:pt x="2" y="8"/>
                  </a:cubicBezTo>
                  <a:cubicBezTo>
                    <a:pt x="0" y="9"/>
                    <a:pt x="2" y="12"/>
                    <a:pt x="4" y="11"/>
                  </a:cubicBezTo>
                  <a:cubicBezTo>
                    <a:pt x="16" y="6"/>
                    <a:pt x="28" y="6"/>
                    <a:pt x="41" y="6"/>
                  </a:cubicBezTo>
                  <a:cubicBezTo>
                    <a:pt x="43" y="7"/>
                    <a:pt x="43" y="3"/>
                    <a:pt x="41" y="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 12">
              <a:extLst>
                <a:ext uri="{FF2B5EF4-FFF2-40B4-BE49-F238E27FC236}">
                  <a16:creationId xmlns:a16="http://schemas.microsoft.com/office/drawing/2014/main" id="{FFE3183A-48B2-4A13-93EA-2DA3AB345C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83875" y="5313363"/>
              <a:ext cx="147638" cy="46037"/>
            </a:xfrm>
            <a:custGeom>
              <a:avLst/>
              <a:gdLst>
                <a:gd name="T0" fmla="*/ 33 w 35"/>
                <a:gd name="T1" fmla="*/ 6 h 11"/>
                <a:gd name="T2" fmla="*/ 2 w 35"/>
                <a:gd name="T3" fmla="*/ 2 h 11"/>
                <a:gd name="T4" fmla="*/ 2 w 35"/>
                <a:gd name="T5" fmla="*/ 5 h 11"/>
                <a:gd name="T6" fmla="*/ 31 w 35"/>
                <a:gd name="T7" fmla="*/ 10 h 11"/>
                <a:gd name="T8" fmla="*/ 33 w 35"/>
                <a:gd name="T9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1">
                  <a:moveTo>
                    <a:pt x="33" y="6"/>
                  </a:moveTo>
                  <a:cubicBezTo>
                    <a:pt x="23" y="1"/>
                    <a:pt x="12" y="0"/>
                    <a:pt x="2" y="2"/>
                  </a:cubicBezTo>
                  <a:cubicBezTo>
                    <a:pt x="0" y="2"/>
                    <a:pt x="1" y="5"/>
                    <a:pt x="2" y="5"/>
                  </a:cubicBezTo>
                  <a:cubicBezTo>
                    <a:pt x="12" y="3"/>
                    <a:pt x="22" y="5"/>
                    <a:pt x="31" y="10"/>
                  </a:cubicBezTo>
                  <a:cubicBezTo>
                    <a:pt x="33" y="11"/>
                    <a:pt x="35" y="8"/>
                    <a:pt x="33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 13">
              <a:extLst>
                <a:ext uri="{FF2B5EF4-FFF2-40B4-BE49-F238E27FC236}">
                  <a16:creationId xmlns:a16="http://schemas.microsoft.com/office/drawing/2014/main" id="{CB011E8D-38EC-4527-B484-CE10800C69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36300" y="5432425"/>
              <a:ext cx="63500" cy="38100"/>
            </a:xfrm>
            <a:custGeom>
              <a:avLst/>
              <a:gdLst>
                <a:gd name="T0" fmla="*/ 13 w 15"/>
                <a:gd name="T1" fmla="*/ 6 h 9"/>
                <a:gd name="T2" fmla="*/ 3 w 15"/>
                <a:gd name="T3" fmla="*/ 1 h 9"/>
                <a:gd name="T4" fmla="*/ 1 w 15"/>
                <a:gd name="T5" fmla="*/ 3 h 9"/>
                <a:gd name="T6" fmla="*/ 12 w 15"/>
                <a:gd name="T7" fmla="*/ 9 h 9"/>
                <a:gd name="T8" fmla="*/ 13 w 15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9">
                  <a:moveTo>
                    <a:pt x="13" y="6"/>
                  </a:moveTo>
                  <a:cubicBezTo>
                    <a:pt x="10" y="4"/>
                    <a:pt x="6" y="2"/>
                    <a:pt x="3" y="1"/>
                  </a:cubicBezTo>
                  <a:cubicBezTo>
                    <a:pt x="1" y="0"/>
                    <a:pt x="0" y="2"/>
                    <a:pt x="1" y="3"/>
                  </a:cubicBezTo>
                  <a:cubicBezTo>
                    <a:pt x="5" y="5"/>
                    <a:pt x="8" y="7"/>
                    <a:pt x="12" y="9"/>
                  </a:cubicBezTo>
                  <a:cubicBezTo>
                    <a:pt x="14" y="9"/>
                    <a:pt x="15" y="7"/>
                    <a:pt x="13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 14">
              <a:extLst>
                <a:ext uri="{FF2B5EF4-FFF2-40B4-BE49-F238E27FC236}">
                  <a16:creationId xmlns:a16="http://schemas.microsoft.com/office/drawing/2014/main" id="{7CA065E2-CA0A-4DBB-8A01-78A8B752BC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69663" y="5632450"/>
              <a:ext cx="88900" cy="114300"/>
            </a:xfrm>
            <a:custGeom>
              <a:avLst/>
              <a:gdLst>
                <a:gd name="T0" fmla="*/ 21 w 21"/>
                <a:gd name="T1" fmla="*/ 24 h 27"/>
                <a:gd name="T2" fmla="*/ 4 w 21"/>
                <a:gd name="T3" fmla="*/ 1 h 27"/>
                <a:gd name="T4" fmla="*/ 2 w 21"/>
                <a:gd name="T5" fmla="*/ 4 h 27"/>
                <a:gd name="T6" fmla="*/ 17 w 21"/>
                <a:gd name="T7" fmla="*/ 25 h 27"/>
                <a:gd name="T8" fmla="*/ 21 w 21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7">
                  <a:moveTo>
                    <a:pt x="21" y="24"/>
                  </a:moveTo>
                  <a:cubicBezTo>
                    <a:pt x="18" y="14"/>
                    <a:pt x="12" y="7"/>
                    <a:pt x="4" y="1"/>
                  </a:cubicBezTo>
                  <a:cubicBezTo>
                    <a:pt x="2" y="0"/>
                    <a:pt x="0" y="3"/>
                    <a:pt x="2" y="4"/>
                  </a:cubicBezTo>
                  <a:cubicBezTo>
                    <a:pt x="9" y="10"/>
                    <a:pt x="13" y="17"/>
                    <a:pt x="17" y="25"/>
                  </a:cubicBezTo>
                  <a:cubicBezTo>
                    <a:pt x="18" y="27"/>
                    <a:pt x="21" y="26"/>
                    <a:pt x="21" y="2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 15">
              <a:extLst>
                <a:ext uri="{FF2B5EF4-FFF2-40B4-BE49-F238E27FC236}">
                  <a16:creationId xmlns:a16="http://schemas.microsoft.com/office/drawing/2014/main" id="{9CA3B281-4723-4CF5-A323-BC47AFBF7A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26825" y="5926138"/>
              <a:ext cx="30163" cy="161925"/>
            </a:xfrm>
            <a:custGeom>
              <a:avLst/>
              <a:gdLst>
                <a:gd name="T0" fmla="*/ 4 w 7"/>
                <a:gd name="T1" fmla="*/ 2 h 38"/>
                <a:gd name="T2" fmla="*/ 0 w 7"/>
                <a:gd name="T3" fmla="*/ 3 h 38"/>
                <a:gd name="T4" fmla="*/ 3 w 7"/>
                <a:gd name="T5" fmla="*/ 36 h 38"/>
                <a:gd name="T6" fmla="*/ 7 w 7"/>
                <a:gd name="T7" fmla="*/ 35 h 38"/>
                <a:gd name="T8" fmla="*/ 4 w 7"/>
                <a:gd name="T9" fmla="*/ 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8">
                  <a:moveTo>
                    <a:pt x="4" y="2"/>
                  </a:moveTo>
                  <a:cubicBezTo>
                    <a:pt x="3" y="0"/>
                    <a:pt x="0" y="1"/>
                    <a:pt x="0" y="3"/>
                  </a:cubicBezTo>
                  <a:cubicBezTo>
                    <a:pt x="1" y="14"/>
                    <a:pt x="1" y="25"/>
                    <a:pt x="3" y="36"/>
                  </a:cubicBezTo>
                  <a:cubicBezTo>
                    <a:pt x="3" y="38"/>
                    <a:pt x="7" y="38"/>
                    <a:pt x="7" y="35"/>
                  </a:cubicBezTo>
                  <a:cubicBezTo>
                    <a:pt x="7" y="24"/>
                    <a:pt x="5" y="13"/>
                    <a:pt x="4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 16">
              <a:extLst>
                <a:ext uri="{FF2B5EF4-FFF2-40B4-BE49-F238E27FC236}">
                  <a16:creationId xmlns:a16="http://schemas.microsoft.com/office/drawing/2014/main" id="{894A6093-D918-440E-BCA7-FE6B9B16DD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04588" y="6351588"/>
              <a:ext cx="114300" cy="161925"/>
            </a:xfrm>
            <a:custGeom>
              <a:avLst/>
              <a:gdLst>
                <a:gd name="T0" fmla="*/ 22 w 27"/>
                <a:gd name="T1" fmla="*/ 3 h 38"/>
                <a:gd name="T2" fmla="*/ 2 w 27"/>
                <a:gd name="T3" fmla="*/ 33 h 38"/>
                <a:gd name="T4" fmla="*/ 6 w 27"/>
                <a:gd name="T5" fmla="*/ 36 h 38"/>
                <a:gd name="T6" fmla="*/ 26 w 27"/>
                <a:gd name="T7" fmla="*/ 5 h 38"/>
                <a:gd name="T8" fmla="*/ 22 w 27"/>
                <a:gd name="T9" fmla="*/ 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8">
                  <a:moveTo>
                    <a:pt x="22" y="3"/>
                  </a:moveTo>
                  <a:cubicBezTo>
                    <a:pt x="16" y="14"/>
                    <a:pt x="8" y="23"/>
                    <a:pt x="2" y="33"/>
                  </a:cubicBezTo>
                  <a:cubicBezTo>
                    <a:pt x="0" y="36"/>
                    <a:pt x="3" y="38"/>
                    <a:pt x="6" y="36"/>
                  </a:cubicBezTo>
                  <a:cubicBezTo>
                    <a:pt x="15" y="28"/>
                    <a:pt x="21" y="16"/>
                    <a:pt x="26" y="5"/>
                  </a:cubicBezTo>
                  <a:cubicBezTo>
                    <a:pt x="27" y="3"/>
                    <a:pt x="23" y="0"/>
                    <a:pt x="22" y="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 17">
              <a:extLst>
                <a:ext uri="{FF2B5EF4-FFF2-40B4-BE49-F238E27FC236}">
                  <a16:creationId xmlns:a16="http://schemas.microsoft.com/office/drawing/2014/main" id="{381FB711-78AB-451D-8F3D-45D7C32C9F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09300" y="6637338"/>
              <a:ext cx="144463" cy="33337"/>
            </a:xfrm>
            <a:custGeom>
              <a:avLst/>
              <a:gdLst>
                <a:gd name="T0" fmla="*/ 32 w 34"/>
                <a:gd name="T1" fmla="*/ 2 h 8"/>
                <a:gd name="T2" fmla="*/ 2 w 34"/>
                <a:gd name="T3" fmla="*/ 0 h 8"/>
                <a:gd name="T4" fmla="*/ 2 w 34"/>
                <a:gd name="T5" fmla="*/ 4 h 8"/>
                <a:gd name="T6" fmla="*/ 32 w 34"/>
                <a:gd name="T7" fmla="*/ 5 h 8"/>
                <a:gd name="T8" fmla="*/ 32 w 34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8">
                  <a:moveTo>
                    <a:pt x="32" y="2"/>
                  </a:moveTo>
                  <a:cubicBezTo>
                    <a:pt x="22" y="3"/>
                    <a:pt x="12" y="2"/>
                    <a:pt x="2" y="0"/>
                  </a:cubicBezTo>
                  <a:cubicBezTo>
                    <a:pt x="0" y="0"/>
                    <a:pt x="0" y="3"/>
                    <a:pt x="2" y="4"/>
                  </a:cubicBezTo>
                  <a:cubicBezTo>
                    <a:pt x="12" y="8"/>
                    <a:pt x="22" y="7"/>
                    <a:pt x="32" y="5"/>
                  </a:cubicBezTo>
                  <a:cubicBezTo>
                    <a:pt x="34" y="5"/>
                    <a:pt x="34" y="2"/>
                    <a:pt x="32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 18">
              <a:extLst>
                <a:ext uri="{FF2B5EF4-FFF2-40B4-BE49-F238E27FC236}">
                  <a16:creationId xmlns:a16="http://schemas.microsoft.com/office/drawing/2014/main" id="{C007D4F6-E261-4114-BAC7-3453F7788A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4813" y="6450013"/>
              <a:ext cx="139700" cy="106362"/>
            </a:xfrm>
            <a:custGeom>
              <a:avLst/>
              <a:gdLst>
                <a:gd name="T0" fmla="*/ 31 w 33"/>
                <a:gd name="T1" fmla="*/ 20 h 25"/>
                <a:gd name="T2" fmla="*/ 4 w 33"/>
                <a:gd name="T3" fmla="*/ 2 h 25"/>
                <a:gd name="T4" fmla="*/ 2 w 33"/>
                <a:gd name="T5" fmla="*/ 5 h 25"/>
                <a:gd name="T6" fmla="*/ 29 w 33"/>
                <a:gd name="T7" fmla="*/ 23 h 25"/>
                <a:gd name="T8" fmla="*/ 31 w 33"/>
                <a:gd name="T9" fmla="*/ 2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5">
                  <a:moveTo>
                    <a:pt x="31" y="20"/>
                  </a:moveTo>
                  <a:cubicBezTo>
                    <a:pt x="22" y="14"/>
                    <a:pt x="13" y="7"/>
                    <a:pt x="4" y="2"/>
                  </a:cubicBezTo>
                  <a:cubicBezTo>
                    <a:pt x="2" y="0"/>
                    <a:pt x="0" y="4"/>
                    <a:pt x="2" y="5"/>
                  </a:cubicBezTo>
                  <a:cubicBezTo>
                    <a:pt x="11" y="12"/>
                    <a:pt x="20" y="17"/>
                    <a:pt x="29" y="23"/>
                  </a:cubicBezTo>
                  <a:cubicBezTo>
                    <a:pt x="31" y="25"/>
                    <a:pt x="33" y="21"/>
                    <a:pt x="31" y="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 19">
              <a:extLst>
                <a:ext uri="{FF2B5EF4-FFF2-40B4-BE49-F238E27FC236}">
                  <a16:creationId xmlns:a16="http://schemas.microsoft.com/office/drawing/2014/main" id="{EE4565BE-E6C4-47A3-9A51-D6AF836DAA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20350" y="6096000"/>
              <a:ext cx="30163" cy="141287"/>
            </a:xfrm>
            <a:custGeom>
              <a:avLst/>
              <a:gdLst>
                <a:gd name="T0" fmla="*/ 7 w 7"/>
                <a:gd name="T1" fmla="*/ 29 h 33"/>
                <a:gd name="T2" fmla="*/ 5 w 7"/>
                <a:gd name="T3" fmla="*/ 3 h 33"/>
                <a:gd name="T4" fmla="*/ 1 w 7"/>
                <a:gd name="T5" fmla="*/ 3 h 33"/>
                <a:gd name="T6" fmla="*/ 3 w 7"/>
                <a:gd name="T7" fmla="*/ 30 h 33"/>
                <a:gd name="T8" fmla="*/ 7 w 7"/>
                <a:gd name="T9" fmla="*/ 2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3">
                  <a:moveTo>
                    <a:pt x="7" y="29"/>
                  </a:moveTo>
                  <a:cubicBezTo>
                    <a:pt x="5" y="21"/>
                    <a:pt x="4" y="12"/>
                    <a:pt x="5" y="3"/>
                  </a:cubicBezTo>
                  <a:cubicBezTo>
                    <a:pt x="5" y="1"/>
                    <a:pt x="2" y="0"/>
                    <a:pt x="1" y="3"/>
                  </a:cubicBezTo>
                  <a:cubicBezTo>
                    <a:pt x="0" y="12"/>
                    <a:pt x="0" y="21"/>
                    <a:pt x="3" y="30"/>
                  </a:cubicBezTo>
                  <a:cubicBezTo>
                    <a:pt x="4" y="33"/>
                    <a:pt x="7" y="32"/>
                    <a:pt x="7" y="2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 20">
              <a:extLst>
                <a:ext uri="{FF2B5EF4-FFF2-40B4-BE49-F238E27FC236}">
                  <a16:creationId xmlns:a16="http://schemas.microsoft.com/office/drawing/2014/main" id="{CCA70A98-CE2E-4D5F-9EC8-60D34F17C8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66388" y="5734050"/>
              <a:ext cx="80963" cy="115887"/>
            </a:xfrm>
            <a:custGeom>
              <a:avLst/>
              <a:gdLst>
                <a:gd name="T0" fmla="*/ 15 w 19"/>
                <a:gd name="T1" fmla="*/ 2 h 27"/>
                <a:gd name="T2" fmla="*/ 1 w 19"/>
                <a:gd name="T3" fmla="*/ 23 h 27"/>
                <a:gd name="T4" fmla="*/ 4 w 19"/>
                <a:gd name="T5" fmla="*/ 25 h 27"/>
                <a:gd name="T6" fmla="*/ 17 w 19"/>
                <a:gd name="T7" fmla="*/ 4 h 27"/>
                <a:gd name="T8" fmla="*/ 15 w 19"/>
                <a:gd name="T9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7">
                  <a:moveTo>
                    <a:pt x="15" y="2"/>
                  </a:moveTo>
                  <a:cubicBezTo>
                    <a:pt x="10" y="9"/>
                    <a:pt x="5" y="16"/>
                    <a:pt x="1" y="23"/>
                  </a:cubicBezTo>
                  <a:cubicBezTo>
                    <a:pt x="0" y="25"/>
                    <a:pt x="3" y="27"/>
                    <a:pt x="4" y="25"/>
                  </a:cubicBezTo>
                  <a:cubicBezTo>
                    <a:pt x="9" y="18"/>
                    <a:pt x="13" y="11"/>
                    <a:pt x="17" y="4"/>
                  </a:cubicBezTo>
                  <a:cubicBezTo>
                    <a:pt x="19" y="2"/>
                    <a:pt x="16" y="0"/>
                    <a:pt x="15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 21">
              <a:extLst>
                <a:ext uri="{FF2B5EF4-FFF2-40B4-BE49-F238E27FC236}">
                  <a16:creationId xmlns:a16="http://schemas.microsoft.com/office/drawing/2014/main" id="{AC3A803B-0D5E-406B-B52F-5D70FDA51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83875" y="5487988"/>
              <a:ext cx="101600" cy="111125"/>
            </a:xfrm>
            <a:custGeom>
              <a:avLst/>
              <a:gdLst>
                <a:gd name="T0" fmla="*/ 20 w 24"/>
                <a:gd name="T1" fmla="*/ 1 h 26"/>
                <a:gd name="T2" fmla="*/ 0 w 24"/>
                <a:gd name="T3" fmla="*/ 23 h 26"/>
                <a:gd name="T4" fmla="*/ 4 w 24"/>
                <a:gd name="T5" fmla="*/ 24 h 26"/>
                <a:gd name="T6" fmla="*/ 22 w 24"/>
                <a:gd name="T7" fmla="*/ 4 h 26"/>
                <a:gd name="T8" fmla="*/ 20 w 24"/>
                <a:gd name="T9" fmla="*/ 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6">
                  <a:moveTo>
                    <a:pt x="20" y="1"/>
                  </a:moveTo>
                  <a:cubicBezTo>
                    <a:pt x="10" y="5"/>
                    <a:pt x="4" y="13"/>
                    <a:pt x="0" y="23"/>
                  </a:cubicBezTo>
                  <a:cubicBezTo>
                    <a:pt x="0" y="25"/>
                    <a:pt x="3" y="26"/>
                    <a:pt x="4" y="24"/>
                  </a:cubicBezTo>
                  <a:cubicBezTo>
                    <a:pt x="7" y="15"/>
                    <a:pt x="14" y="8"/>
                    <a:pt x="22" y="4"/>
                  </a:cubicBezTo>
                  <a:cubicBezTo>
                    <a:pt x="24" y="3"/>
                    <a:pt x="22" y="0"/>
                    <a:pt x="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 22">
              <a:extLst>
                <a:ext uri="{FF2B5EF4-FFF2-40B4-BE49-F238E27FC236}">
                  <a16:creationId xmlns:a16="http://schemas.microsoft.com/office/drawing/2014/main" id="{4D1A31F2-889B-4303-9BCF-0A877557C6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98200" y="5232400"/>
              <a:ext cx="93663" cy="76200"/>
            </a:xfrm>
            <a:custGeom>
              <a:avLst/>
              <a:gdLst>
                <a:gd name="T0" fmla="*/ 18 w 22"/>
                <a:gd name="T1" fmla="*/ 1 h 18"/>
                <a:gd name="T2" fmla="*/ 2 w 22"/>
                <a:gd name="T3" fmla="*/ 13 h 18"/>
                <a:gd name="T4" fmla="*/ 5 w 22"/>
                <a:gd name="T5" fmla="*/ 16 h 18"/>
                <a:gd name="T6" fmla="*/ 20 w 22"/>
                <a:gd name="T7" fmla="*/ 4 h 18"/>
                <a:gd name="T8" fmla="*/ 18 w 22"/>
                <a:gd name="T9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8">
                  <a:moveTo>
                    <a:pt x="18" y="1"/>
                  </a:moveTo>
                  <a:cubicBezTo>
                    <a:pt x="12" y="4"/>
                    <a:pt x="7" y="9"/>
                    <a:pt x="2" y="13"/>
                  </a:cubicBezTo>
                  <a:cubicBezTo>
                    <a:pt x="0" y="14"/>
                    <a:pt x="2" y="18"/>
                    <a:pt x="5" y="16"/>
                  </a:cubicBezTo>
                  <a:cubicBezTo>
                    <a:pt x="10" y="13"/>
                    <a:pt x="15" y="9"/>
                    <a:pt x="20" y="4"/>
                  </a:cubicBezTo>
                  <a:cubicBezTo>
                    <a:pt x="22" y="3"/>
                    <a:pt x="20" y="0"/>
                    <a:pt x="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 23">
              <a:extLst>
                <a:ext uri="{FF2B5EF4-FFF2-40B4-BE49-F238E27FC236}">
                  <a16:creationId xmlns:a16="http://schemas.microsoft.com/office/drawing/2014/main" id="{540FBF6D-0ED2-4749-A709-ED5B8EC95D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95063" y="5045075"/>
              <a:ext cx="169863" cy="85725"/>
            </a:xfrm>
            <a:custGeom>
              <a:avLst/>
              <a:gdLst>
                <a:gd name="T0" fmla="*/ 37 w 40"/>
                <a:gd name="T1" fmla="*/ 1 h 20"/>
                <a:gd name="T2" fmla="*/ 1 w 40"/>
                <a:gd name="T3" fmla="*/ 17 h 20"/>
                <a:gd name="T4" fmla="*/ 3 w 40"/>
                <a:gd name="T5" fmla="*/ 20 h 20"/>
                <a:gd name="T6" fmla="*/ 38 w 40"/>
                <a:gd name="T7" fmla="*/ 4 h 20"/>
                <a:gd name="T8" fmla="*/ 37 w 40"/>
                <a:gd name="T9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20">
                  <a:moveTo>
                    <a:pt x="37" y="1"/>
                  </a:moveTo>
                  <a:cubicBezTo>
                    <a:pt x="25" y="5"/>
                    <a:pt x="13" y="11"/>
                    <a:pt x="1" y="17"/>
                  </a:cubicBezTo>
                  <a:cubicBezTo>
                    <a:pt x="0" y="17"/>
                    <a:pt x="1" y="20"/>
                    <a:pt x="3" y="20"/>
                  </a:cubicBezTo>
                  <a:cubicBezTo>
                    <a:pt x="15" y="15"/>
                    <a:pt x="27" y="10"/>
                    <a:pt x="38" y="4"/>
                  </a:cubicBezTo>
                  <a:cubicBezTo>
                    <a:pt x="40" y="3"/>
                    <a:pt x="39" y="0"/>
                    <a:pt x="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3" name="Freeform 24">
              <a:extLst>
                <a:ext uri="{FF2B5EF4-FFF2-40B4-BE49-F238E27FC236}">
                  <a16:creationId xmlns:a16="http://schemas.microsoft.com/office/drawing/2014/main" id="{45E7D3BF-23BB-4345-BBBB-F9DF965550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60188" y="4837113"/>
              <a:ext cx="161925" cy="106362"/>
            </a:xfrm>
            <a:custGeom>
              <a:avLst/>
              <a:gdLst>
                <a:gd name="T0" fmla="*/ 35 w 38"/>
                <a:gd name="T1" fmla="*/ 1 h 25"/>
                <a:gd name="T2" fmla="*/ 2 w 38"/>
                <a:gd name="T3" fmla="*/ 21 h 25"/>
                <a:gd name="T4" fmla="*/ 2 w 38"/>
                <a:gd name="T5" fmla="*/ 24 h 25"/>
                <a:gd name="T6" fmla="*/ 37 w 38"/>
                <a:gd name="T7" fmla="*/ 4 h 25"/>
                <a:gd name="T8" fmla="*/ 35 w 38"/>
                <a:gd name="T9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5">
                  <a:moveTo>
                    <a:pt x="35" y="1"/>
                  </a:moveTo>
                  <a:cubicBezTo>
                    <a:pt x="25" y="10"/>
                    <a:pt x="14" y="17"/>
                    <a:pt x="2" y="21"/>
                  </a:cubicBezTo>
                  <a:cubicBezTo>
                    <a:pt x="0" y="22"/>
                    <a:pt x="0" y="25"/>
                    <a:pt x="2" y="24"/>
                  </a:cubicBezTo>
                  <a:cubicBezTo>
                    <a:pt x="16" y="21"/>
                    <a:pt x="28" y="14"/>
                    <a:pt x="37" y="4"/>
                  </a:cubicBezTo>
                  <a:cubicBezTo>
                    <a:pt x="38" y="2"/>
                    <a:pt x="36" y="0"/>
                    <a:pt x="3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4" name="Freeform 25">
              <a:extLst>
                <a:ext uri="{FF2B5EF4-FFF2-40B4-BE49-F238E27FC236}">
                  <a16:creationId xmlns:a16="http://schemas.microsoft.com/office/drawing/2014/main" id="{D8557A8F-C716-48AA-AD9D-F62FB8F75A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4038" y="4564063"/>
              <a:ext cx="93663" cy="127000"/>
            </a:xfrm>
            <a:custGeom>
              <a:avLst/>
              <a:gdLst>
                <a:gd name="T0" fmla="*/ 17 w 22"/>
                <a:gd name="T1" fmla="*/ 2 h 30"/>
                <a:gd name="T2" fmla="*/ 2 w 22"/>
                <a:gd name="T3" fmla="*/ 26 h 30"/>
                <a:gd name="T4" fmla="*/ 4 w 22"/>
                <a:gd name="T5" fmla="*/ 29 h 30"/>
                <a:gd name="T6" fmla="*/ 21 w 22"/>
                <a:gd name="T7" fmla="*/ 4 h 30"/>
                <a:gd name="T8" fmla="*/ 17 w 22"/>
                <a:gd name="T9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30">
                  <a:moveTo>
                    <a:pt x="17" y="2"/>
                  </a:moveTo>
                  <a:cubicBezTo>
                    <a:pt x="14" y="11"/>
                    <a:pt x="9" y="20"/>
                    <a:pt x="2" y="26"/>
                  </a:cubicBezTo>
                  <a:cubicBezTo>
                    <a:pt x="0" y="27"/>
                    <a:pt x="2" y="30"/>
                    <a:pt x="4" y="29"/>
                  </a:cubicBezTo>
                  <a:cubicBezTo>
                    <a:pt x="13" y="22"/>
                    <a:pt x="19" y="14"/>
                    <a:pt x="21" y="4"/>
                  </a:cubicBezTo>
                  <a:cubicBezTo>
                    <a:pt x="22" y="1"/>
                    <a:pt x="18" y="0"/>
                    <a:pt x="17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 26">
              <a:extLst>
                <a:ext uri="{FF2B5EF4-FFF2-40B4-BE49-F238E27FC236}">
                  <a16:creationId xmlns:a16="http://schemas.microsoft.com/office/drawing/2014/main" id="{E85D217D-4B69-4202-A84B-5CE0811FEE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41200" y="4189413"/>
              <a:ext cx="50800" cy="242887"/>
            </a:xfrm>
            <a:custGeom>
              <a:avLst/>
              <a:gdLst>
                <a:gd name="T0" fmla="*/ 7 w 12"/>
                <a:gd name="T1" fmla="*/ 2 h 57"/>
                <a:gd name="T2" fmla="*/ 1 w 12"/>
                <a:gd name="T3" fmla="*/ 54 h 57"/>
                <a:gd name="T4" fmla="*/ 6 w 12"/>
                <a:gd name="T5" fmla="*/ 54 h 57"/>
                <a:gd name="T6" fmla="*/ 12 w 12"/>
                <a:gd name="T7" fmla="*/ 3 h 57"/>
                <a:gd name="T8" fmla="*/ 7 w 12"/>
                <a:gd name="T9" fmla="*/ 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57">
                  <a:moveTo>
                    <a:pt x="7" y="2"/>
                  </a:moveTo>
                  <a:cubicBezTo>
                    <a:pt x="4" y="19"/>
                    <a:pt x="2" y="37"/>
                    <a:pt x="1" y="54"/>
                  </a:cubicBezTo>
                  <a:cubicBezTo>
                    <a:pt x="0" y="57"/>
                    <a:pt x="5" y="57"/>
                    <a:pt x="6" y="54"/>
                  </a:cubicBezTo>
                  <a:cubicBezTo>
                    <a:pt x="8" y="37"/>
                    <a:pt x="11" y="20"/>
                    <a:pt x="12" y="3"/>
                  </a:cubicBezTo>
                  <a:cubicBezTo>
                    <a:pt x="12" y="0"/>
                    <a:pt x="7" y="0"/>
                    <a:pt x="7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5222E632-C013-498A-9DE2-7F71DC9A6CDF}"/>
              </a:ext>
            </a:extLst>
          </p:cNvPr>
          <p:cNvGrpSpPr/>
          <p:nvPr/>
        </p:nvGrpSpPr>
        <p:grpSpPr>
          <a:xfrm>
            <a:off x="3184890" y="20260"/>
            <a:ext cx="3513862" cy="2032500"/>
            <a:chOff x="772246" y="990844"/>
            <a:chExt cx="3513862" cy="2032500"/>
          </a:xfrm>
        </p:grpSpPr>
        <p:pic>
          <p:nvPicPr>
            <p:cNvPr id="19" name="图片 10">
              <a:extLst>
                <a:ext uri="{FF2B5EF4-FFF2-40B4-BE49-F238E27FC236}">
                  <a16:creationId xmlns:a16="http://schemas.microsoft.com/office/drawing/2014/main" id="{BC2CC777-9287-41BE-92B4-ED2B2CC043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69059" y="990844"/>
              <a:ext cx="3417049" cy="2032500"/>
            </a:xfrm>
            <a:prstGeom prst="rect">
              <a:avLst/>
            </a:prstGeom>
          </p:spPr>
        </p:pic>
        <p:pic>
          <p:nvPicPr>
            <p:cNvPr id="14" name="图片 5">
              <a:extLst>
                <a:ext uri="{FF2B5EF4-FFF2-40B4-BE49-F238E27FC236}">
                  <a16:creationId xmlns:a16="http://schemas.microsoft.com/office/drawing/2014/main" id="{7C758161-26ED-4520-9E7D-A01FFF6BB2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026" r="81400" b="4000"/>
            <a:stretch/>
          </p:blipFill>
          <p:spPr>
            <a:xfrm rot="19764936" flipH="1">
              <a:off x="772246" y="1608509"/>
              <a:ext cx="1006908" cy="833785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6538219" y="2865405"/>
            <a:ext cx="33977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708203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476" y="1271588"/>
            <a:ext cx="9197168" cy="408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526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13" y="811892"/>
            <a:ext cx="6011943" cy="334264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83456" y="1852270"/>
            <a:ext cx="5100637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 vi hình chữ nhật ABCD là:</a:t>
            </a:r>
          </a:p>
        </p:txBody>
      </p:sp>
      <p:sp>
        <p:nvSpPr>
          <p:cNvPr id="4" name="Rectangle 3"/>
          <p:cNvSpPr/>
          <p:nvPr/>
        </p:nvSpPr>
        <p:spPr>
          <a:xfrm>
            <a:off x="7231932" y="314437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3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+ 3 + 5 + 3 = 16 (cm)</a:t>
            </a:r>
          </a:p>
        </p:txBody>
      </p:sp>
      <p:sp>
        <p:nvSpPr>
          <p:cNvPr id="9" name="Rectangle 8"/>
          <p:cNvSpPr/>
          <p:nvPr/>
        </p:nvSpPr>
        <p:spPr>
          <a:xfrm>
            <a:off x="5970770" y="3935612"/>
            <a:ext cx="14253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231932" y="393561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(5 + 3) x 2 = 16 (cm)</a:t>
            </a:r>
          </a:p>
        </p:txBody>
      </p:sp>
      <p:sp>
        <p:nvSpPr>
          <p:cNvPr id="5" name="Curved Right Arrow 4"/>
          <p:cNvSpPr/>
          <p:nvPr/>
        </p:nvSpPr>
        <p:spPr>
          <a:xfrm>
            <a:off x="833745" y="4581943"/>
            <a:ext cx="648929" cy="874667"/>
          </a:xfrm>
          <a:prstGeom prst="curved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Double Wave 5"/>
          <p:cNvSpPr/>
          <p:nvPr/>
        </p:nvSpPr>
        <p:spPr>
          <a:xfrm>
            <a:off x="1902541" y="4800306"/>
            <a:ext cx="8967020" cy="1312607"/>
          </a:xfrm>
          <a:prstGeom prst="doubleWav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 tính chu vi hình chữ nhật ta lấy chiều dài cộng chiều rộng (cùng đơn vị đo) rồi nhân với 2.</a:t>
            </a:r>
          </a:p>
        </p:txBody>
      </p:sp>
    </p:spTree>
    <p:extLst>
      <p:ext uri="{BB962C8B-B14F-4D97-AF65-F5344CB8AC3E}">
        <p14:creationId xmlns:p14="http://schemas.microsoft.com/office/powerpoint/2010/main" val="1019778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83064" y="1615439"/>
            <a:ext cx="628022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 vi hình vuông</a:t>
            </a:r>
            <a:r>
              <a:rPr kumimoji="0" lang="en-US" sz="3800" b="0" i="0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MNPQ </a:t>
            </a:r>
            <a:r>
              <a:rPr kumimoji="0" lang="en-US" sz="3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là:</a:t>
            </a:r>
          </a:p>
        </p:txBody>
      </p:sp>
      <p:sp>
        <p:nvSpPr>
          <p:cNvPr id="4" name="Rectangle 3"/>
          <p:cNvSpPr/>
          <p:nvPr/>
        </p:nvSpPr>
        <p:spPr>
          <a:xfrm>
            <a:off x="6217519" y="244197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 + 5 + 5 = 5 = 20 (cm)</a:t>
            </a:r>
          </a:p>
        </p:txBody>
      </p:sp>
      <p:sp>
        <p:nvSpPr>
          <p:cNvPr id="9" name="Rectangle 8"/>
          <p:cNvSpPr/>
          <p:nvPr/>
        </p:nvSpPr>
        <p:spPr>
          <a:xfrm>
            <a:off x="5644812" y="3223261"/>
            <a:ext cx="14253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Hoặc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898733" y="323772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 x 4 = 20 (cm)</a:t>
            </a:r>
          </a:p>
        </p:txBody>
      </p:sp>
      <p:sp>
        <p:nvSpPr>
          <p:cNvPr id="5" name="Curved Right Arrow 4"/>
          <p:cNvSpPr/>
          <p:nvPr/>
        </p:nvSpPr>
        <p:spPr>
          <a:xfrm>
            <a:off x="833745" y="4581943"/>
            <a:ext cx="648929" cy="874667"/>
          </a:xfrm>
          <a:prstGeom prst="curved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6" name="Double Wave 5"/>
          <p:cNvSpPr/>
          <p:nvPr/>
        </p:nvSpPr>
        <p:spPr>
          <a:xfrm>
            <a:off x="2073991" y="4607720"/>
            <a:ext cx="8967020" cy="1312607"/>
          </a:xfrm>
          <a:prstGeom prst="doubleWav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Muốn tính chu vi hình vuông</a:t>
            </a:r>
            <a:r>
              <a:rPr kumimoji="0" lang="en-US" sz="32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ta lấy độ</a:t>
            </a:r>
            <a:r>
              <a:rPr kumimoji="0" lang="en-US" sz="32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dài một cạnh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nhân với 4.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74" y="796112"/>
            <a:ext cx="4811790" cy="3676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359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64" descr="2">
            <a:extLst>
              <a:ext uri="{FF2B5EF4-FFF2-40B4-BE49-F238E27FC236}">
                <a16:creationId xmlns:a16="http://schemas.microsoft.com/office/drawing/2014/main" id="{126D2ED6-5DC9-4B45-888F-AD60816009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7925" y="1443288"/>
            <a:ext cx="6485186" cy="3741454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48" name="Group 47">
            <a:extLst>
              <a:ext uri="{FF2B5EF4-FFF2-40B4-BE49-F238E27FC236}">
                <a16:creationId xmlns:a16="http://schemas.microsoft.com/office/drawing/2014/main" id="{9921F8C4-6777-4B66-AA80-5C5054B48FA1}"/>
              </a:ext>
            </a:extLst>
          </p:cNvPr>
          <p:cNvGrpSpPr/>
          <p:nvPr/>
        </p:nvGrpSpPr>
        <p:grpSpPr>
          <a:xfrm>
            <a:off x="19248" y="4320053"/>
            <a:ext cx="3505968" cy="2324672"/>
            <a:chOff x="571116" y="4266750"/>
            <a:chExt cx="3505968" cy="2324672"/>
          </a:xfrm>
        </p:grpSpPr>
        <p:pic>
          <p:nvPicPr>
            <p:cNvPr id="23" name="图片 14">
              <a:extLst>
                <a:ext uri="{FF2B5EF4-FFF2-40B4-BE49-F238E27FC236}">
                  <a16:creationId xmlns:a16="http://schemas.microsoft.com/office/drawing/2014/main" id="{B2387E13-E4F1-4FC4-9203-CA748C8AFB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1116" y="4266750"/>
              <a:ext cx="3505968" cy="2324672"/>
            </a:xfrm>
            <a:prstGeom prst="rect">
              <a:avLst/>
            </a:prstGeom>
          </p:spPr>
        </p:pic>
        <p:pic>
          <p:nvPicPr>
            <p:cNvPr id="15" name="图片 6">
              <a:extLst>
                <a:ext uri="{FF2B5EF4-FFF2-40B4-BE49-F238E27FC236}">
                  <a16:creationId xmlns:a16="http://schemas.microsoft.com/office/drawing/2014/main" id="{F0A6C923-5597-4388-9645-614E98A652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026" r="81400" b="4000"/>
            <a:stretch/>
          </p:blipFill>
          <p:spPr>
            <a:xfrm rot="15269690" flipH="1">
              <a:off x="2013644" y="4723588"/>
              <a:ext cx="983526" cy="814423"/>
            </a:xfrm>
            <a:prstGeom prst="rect">
              <a:avLst/>
            </a:prstGeom>
          </p:spPr>
        </p:pic>
      </p:grpSp>
      <p:pic>
        <p:nvPicPr>
          <p:cNvPr id="20" name="图片 11">
            <a:extLst>
              <a:ext uri="{FF2B5EF4-FFF2-40B4-BE49-F238E27FC236}">
                <a16:creationId xmlns:a16="http://schemas.microsoft.com/office/drawing/2014/main" id="{6906BEBA-BC83-4358-8322-5F813066BA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27702" y="0"/>
            <a:ext cx="1549740" cy="1981688"/>
          </a:xfrm>
          <a:prstGeom prst="rect">
            <a:avLst/>
          </a:prstGeom>
        </p:spPr>
      </p:pic>
      <p:pic>
        <p:nvPicPr>
          <p:cNvPr id="21" name="图片 12">
            <a:extLst>
              <a:ext uri="{FF2B5EF4-FFF2-40B4-BE49-F238E27FC236}">
                <a16:creationId xmlns:a16="http://schemas.microsoft.com/office/drawing/2014/main" id="{F010D070-88B4-4C1A-BA69-AC9F5A1245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62979" y="1981688"/>
            <a:ext cx="1028925" cy="533531"/>
          </a:xfrm>
          <a:prstGeom prst="rect">
            <a:avLst/>
          </a:prstGeom>
        </p:spPr>
      </p:pic>
      <p:pic>
        <p:nvPicPr>
          <p:cNvPr id="22" name="图片 13">
            <a:extLst>
              <a:ext uri="{FF2B5EF4-FFF2-40B4-BE49-F238E27FC236}">
                <a16:creationId xmlns:a16="http://schemas.microsoft.com/office/drawing/2014/main" id="{E0164917-9F45-4593-AB84-E3479F5472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06337" y="298978"/>
            <a:ext cx="2121365" cy="1143281"/>
          </a:xfrm>
          <a:prstGeom prst="rect">
            <a:avLst/>
          </a:prstGeom>
        </p:spPr>
      </p:pic>
      <p:pic>
        <p:nvPicPr>
          <p:cNvPr id="25" name="图片 22">
            <a:extLst>
              <a:ext uri="{FF2B5EF4-FFF2-40B4-BE49-F238E27FC236}">
                <a16:creationId xmlns:a16="http://schemas.microsoft.com/office/drawing/2014/main" id="{05CDDB86-417A-4B66-9E4D-94ABCE2C218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17044" y="1928671"/>
            <a:ext cx="979242" cy="1015876"/>
          </a:xfrm>
          <a:prstGeom prst="rect">
            <a:avLst/>
          </a:prstGeom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id="{B20317FC-ED2B-4E5C-ABF8-8DA9CE90BB01}"/>
              </a:ext>
            </a:extLst>
          </p:cNvPr>
          <p:cNvGrpSpPr/>
          <p:nvPr/>
        </p:nvGrpSpPr>
        <p:grpSpPr>
          <a:xfrm>
            <a:off x="8737600" y="4189413"/>
            <a:ext cx="3454400" cy="2617787"/>
            <a:chOff x="8737600" y="4189413"/>
            <a:chExt cx="3454400" cy="2617787"/>
          </a:xfrm>
        </p:grpSpPr>
        <p:pic>
          <p:nvPicPr>
            <p:cNvPr id="16" name="图片 7">
              <a:extLst>
                <a:ext uri="{FF2B5EF4-FFF2-40B4-BE49-F238E27FC236}">
                  <a16:creationId xmlns:a16="http://schemas.microsoft.com/office/drawing/2014/main" id="{C3D340F4-A8E0-48F2-BE1E-B283D886CE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026" r="81400" b="4000"/>
            <a:stretch/>
          </p:blipFill>
          <p:spPr>
            <a:xfrm rot="14531762" flipH="1">
              <a:off x="8929768" y="5716652"/>
              <a:ext cx="915180" cy="757828"/>
            </a:xfrm>
            <a:prstGeom prst="rect">
              <a:avLst/>
            </a:prstGeom>
          </p:spPr>
        </p:pic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id="{DA30D986-0FBD-4B36-A9A4-0D98AD085DF1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8737600" y="4189413"/>
              <a:ext cx="3454400" cy="2617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 9">
              <a:extLst>
                <a:ext uri="{FF2B5EF4-FFF2-40B4-BE49-F238E27FC236}">
                  <a16:creationId xmlns:a16="http://schemas.microsoft.com/office/drawing/2014/main" id="{BA853527-A5D7-4BD5-BDE7-2F768AFCC9C3}"/>
                </a:ext>
              </a:extLst>
            </p:cNvPr>
            <p:cNvSpPr>
              <a:spLocks/>
            </p:cNvSpPr>
            <p:nvPr/>
          </p:nvSpPr>
          <p:spPr bwMode="auto">
            <a:xfrm>
              <a:off x="9655175" y="5637213"/>
              <a:ext cx="119063" cy="119062"/>
            </a:xfrm>
            <a:custGeom>
              <a:avLst/>
              <a:gdLst>
                <a:gd name="T0" fmla="*/ 25 w 28"/>
                <a:gd name="T1" fmla="*/ 1 h 28"/>
                <a:gd name="T2" fmla="*/ 1 w 28"/>
                <a:gd name="T3" fmla="*/ 25 h 28"/>
                <a:gd name="T4" fmla="*/ 3 w 28"/>
                <a:gd name="T5" fmla="*/ 27 h 28"/>
                <a:gd name="T6" fmla="*/ 27 w 28"/>
                <a:gd name="T7" fmla="*/ 3 h 28"/>
                <a:gd name="T8" fmla="*/ 25 w 28"/>
                <a:gd name="T9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25" y="1"/>
                  </a:moveTo>
                  <a:cubicBezTo>
                    <a:pt x="15" y="7"/>
                    <a:pt x="7" y="16"/>
                    <a:pt x="1" y="25"/>
                  </a:cubicBezTo>
                  <a:cubicBezTo>
                    <a:pt x="0" y="26"/>
                    <a:pt x="2" y="28"/>
                    <a:pt x="3" y="27"/>
                  </a:cubicBezTo>
                  <a:cubicBezTo>
                    <a:pt x="10" y="18"/>
                    <a:pt x="18" y="11"/>
                    <a:pt x="27" y="3"/>
                  </a:cubicBezTo>
                  <a:cubicBezTo>
                    <a:pt x="28" y="2"/>
                    <a:pt x="26" y="0"/>
                    <a:pt x="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9" name="Freeform 10">
              <a:extLst>
                <a:ext uri="{FF2B5EF4-FFF2-40B4-BE49-F238E27FC236}">
                  <a16:creationId xmlns:a16="http://schemas.microsoft.com/office/drawing/2014/main" id="{C3421EA8-44B1-4162-8BF2-33968657339C}"/>
                </a:ext>
              </a:extLst>
            </p:cNvPr>
            <p:cNvSpPr>
              <a:spLocks/>
            </p:cNvSpPr>
            <p:nvPr/>
          </p:nvSpPr>
          <p:spPr bwMode="auto">
            <a:xfrm>
              <a:off x="9898063" y="5394325"/>
              <a:ext cx="198438" cy="123825"/>
            </a:xfrm>
            <a:custGeom>
              <a:avLst/>
              <a:gdLst>
                <a:gd name="T0" fmla="*/ 42 w 47"/>
                <a:gd name="T1" fmla="*/ 1 h 29"/>
                <a:gd name="T2" fmla="*/ 2 w 47"/>
                <a:gd name="T3" fmla="*/ 25 h 29"/>
                <a:gd name="T4" fmla="*/ 4 w 47"/>
                <a:gd name="T5" fmla="*/ 28 h 29"/>
                <a:gd name="T6" fmla="*/ 44 w 47"/>
                <a:gd name="T7" fmla="*/ 4 h 29"/>
                <a:gd name="T8" fmla="*/ 42 w 47"/>
                <a:gd name="T9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9">
                  <a:moveTo>
                    <a:pt x="42" y="1"/>
                  </a:moveTo>
                  <a:cubicBezTo>
                    <a:pt x="28" y="7"/>
                    <a:pt x="15" y="15"/>
                    <a:pt x="2" y="25"/>
                  </a:cubicBezTo>
                  <a:cubicBezTo>
                    <a:pt x="0" y="26"/>
                    <a:pt x="2" y="29"/>
                    <a:pt x="4" y="28"/>
                  </a:cubicBezTo>
                  <a:cubicBezTo>
                    <a:pt x="17" y="19"/>
                    <a:pt x="30" y="12"/>
                    <a:pt x="44" y="4"/>
                  </a:cubicBezTo>
                  <a:cubicBezTo>
                    <a:pt x="47" y="3"/>
                    <a:pt x="45" y="0"/>
                    <a:pt x="4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 11">
              <a:extLst>
                <a:ext uri="{FF2B5EF4-FFF2-40B4-BE49-F238E27FC236}">
                  <a16:creationId xmlns:a16="http://schemas.microsoft.com/office/drawing/2014/main" id="{AAF1F881-DA9F-4CD4-B822-C688885AC5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39388" y="5295900"/>
              <a:ext cx="182563" cy="50800"/>
            </a:xfrm>
            <a:custGeom>
              <a:avLst/>
              <a:gdLst>
                <a:gd name="T0" fmla="*/ 41 w 43"/>
                <a:gd name="T1" fmla="*/ 3 h 12"/>
                <a:gd name="T2" fmla="*/ 2 w 43"/>
                <a:gd name="T3" fmla="*/ 8 h 12"/>
                <a:gd name="T4" fmla="*/ 4 w 43"/>
                <a:gd name="T5" fmla="*/ 11 h 12"/>
                <a:gd name="T6" fmla="*/ 41 w 43"/>
                <a:gd name="T7" fmla="*/ 6 h 12"/>
                <a:gd name="T8" fmla="*/ 41 w 43"/>
                <a:gd name="T9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2">
                  <a:moveTo>
                    <a:pt x="41" y="3"/>
                  </a:moveTo>
                  <a:cubicBezTo>
                    <a:pt x="28" y="0"/>
                    <a:pt x="15" y="2"/>
                    <a:pt x="2" y="8"/>
                  </a:cubicBezTo>
                  <a:cubicBezTo>
                    <a:pt x="0" y="9"/>
                    <a:pt x="2" y="12"/>
                    <a:pt x="4" y="11"/>
                  </a:cubicBezTo>
                  <a:cubicBezTo>
                    <a:pt x="16" y="6"/>
                    <a:pt x="28" y="6"/>
                    <a:pt x="41" y="6"/>
                  </a:cubicBezTo>
                  <a:cubicBezTo>
                    <a:pt x="43" y="7"/>
                    <a:pt x="43" y="3"/>
                    <a:pt x="41" y="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 12">
              <a:extLst>
                <a:ext uri="{FF2B5EF4-FFF2-40B4-BE49-F238E27FC236}">
                  <a16:creationId xmlns:a16="http://schemas.microsoft.com/office/drawing/2014/main" id="{FFE3183A-48B2-4A13-93EA-2DA3AB345C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83875" y="5313363"/>
              <a:ext cx="147638" cy="46037"/>
            </a:xfrm>
            <a:custGeom>
              <a:avLst/>
              <a:gdLst>
                <a:gd name="T0" fmla="*/ 33 w 35"/>
                <a:gd name="T1" fmla="*/ 6 h 11"/>
                <a:gd name="T2" fmla="*/ 2 w 35"/>
                <a:gd name="T3" fmla="*/ 2 h 11"/>
                <a:gd name="T4" fmla="*/ 2 w 35"/>
                <a:gd name="T5" fmla="*/ 5 h 11"/>
                <a:gd name="T6" fmla="*/ 31 w 35"/>
                <a:gd name="T7" fmla="*/ 10 h 11"/>
                <a:gd name="T8" fmla="*/ 33 w 35"/>
                <a:gd name="T9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1">
                  <a:moveTo>
                    <a:pt x="33" y="6"/>
                  </a:moveTo>
                  <a:cubicBezTo>
                    <a:pt x="23" y="1"/>
                    <a:pt x="12" y="0"/>
                    <a:pt x="2" y="2"/>
                  </a:cubicBezTo>
                  <a:cubicBezTo>
                    <a:pt x="0" y="2"/>
                    <a:pt x="1" y="5"/>
                    <a:pt x="2" y="5"/>
                  </a:cubicBezTo>
                  <a:cubicBezTo>
                    <a:pt x="12" y="3"/>
                    <a:pt x="22" y="5"/>
                    <a:pt x="31" y="10"/>
                  </a:cubicBezTo>
                  <a:cubicBezTo>
                    <a:pt x="33" y="11"/>
                    <a:pt x="35" y="8"/>
                    <a:pt x="33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 13">
              <a:extLst>
                <a:ext uri="{FF2B5EF4-FFF2-40B4-BE49-F238E27FC236}">
                  <a16:creationId xmlns:a16="http://schemas.microsoft.com/office/drawing/2014/main" id="{CB011E8D-38EC-4527-B484-CE10800C69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36300" y="5432425"/>
              <a:ext cx="63500" cy="38100"/>
            </a:xfrm>
            <a:custGeom>
              <a:avLst/>
              <a:gdLst>
                <a:gd name="T0" fmla="*/ 13 w 15"/>
                <a:gd name="T1" fmla="*/ 6 h 9"/>
                <a:gd name="T2" fmla="*/ 3 w 15"/>
                <a:gd name="T3" fmla="*/ 1 h 9"/>
                <a:gd name="T4" fmla="*/ 1 w 15"/>
                <a:gd name="T5" fmla="*/ 3 h 9"/>
                <a:gd name="T6" fmla="*/ 12 w 15"/>
                <a:gd name="T7" fmla="*/ 9 h 9"/>
                <a:gd name="T8" fmla="*/ 13 w 15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9">
                  <a:moveTo>
                    <a:pt x="13" y="6"/>
                  </a:moveTo>
                  <a:cubicBezTo>
                    <a:pt x="10" y="4"/>
                    <a:pt x="6" y="2"/>
                    <a:pt x="3" y="1"/>
                  </a:cubicBezTo>
                  <a:cubicBezTo>
                    <a:pt x="1" y="0"/>
                    <a:pt x="0" y="2"/>
                    <a:pt x="1" y="3"/>
                  </a:cubicBezTo>
                  <a:cubicBezTo>
                    <a:pt x="5" y="5"/>
                    <a:pt x="8" y="7"/>
                    <a:pt x="12" y="9"/>
                  </a:cubicBezTo>
                  <a:cubicBezTo>
                    <a:pt x="14" y="9"/>
                    <a:pt x="15" y="7"/>
                    <a:pt x="13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 14">
              <a:extLst>
                <a:ext uri="{FF2B5EF4-FFF2-40B4-BE49-F238E27FC236}">
                  <a16:creationId xmlns:a16="http://schemas.microsoft.com/office/drawing/2014/main" id="{7CA065E2-CA0A-4DBB-8A01-78A8B752BC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69663" y="5632450"/>
              <a:ext cx="88900" cy="114300"/>
            </a:xfrm>
            <a:custGeom>
              <a:avLst/>
              <a:gdLst>
                <a:gd name="T0" fmla="*/ 21 w 21"/>
                <a:gd name="T1" fmla="*/ 24 h 27"/>
                <a:gd name="T2" fmla="*/ 4 w 21"/>
                <a:gd name="T3" fmla="*/ 1 h 27"/>
                <a:gd name="T4" fmla="*/ 2 w 21"/>
                <a:gd name="T5" fmla="*/ 4 h 27"/>
                <a:gd name="T6" fmla="*/ 17 w 21"/>
                <a:gd name="T7" fmla="*/ 25 h 27"/>
                <a:gd name="T8" fmla="*/ 21 w 21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7">
                  <a:moveTo>
                    <a:pt x="21" y="24"/>
                  </a:moveTo>
                  <a:cubicBezTo>
                    <a:pt x="18" y="14"/>
                    <a:pt x="12" y="7"/>
                    <a:pt x="4" y="1"/>
                  </a:cubicBezTo>
                  <a:cubicBezTo>
                    <a:pt x="2" y="0"/>
                    <a:pt x="0" y="3"/>
                    <a:pt x="2" y="4"/>
                  </a:cubicBezTo>
                  <a:cubicBezTo>
                    <a:pt x="9" y="10"/>
                    <a:pt x="13" y="17"/>
                    <a:pt x="17" y="25"/>
                  </a:cubicBezTo>
                  <a:cubicBezTo>
                    <a:pt x="18" y="27"/>
                    <a:pt x="21" y="26"/>
                    <a:pt x="21" y="2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 15">
              <a:extLst>
                <a:ext uri="{FF2B5EF4-FFF2-40B4-BE49-F238E27FC236}">
                  <a16:creationId xmlns:a16="http://schemas.microsoft.com/office/drawing/2014/main" id="{9CA3B281-4723-4CF5-A323-BC47AFBF7A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26825" y="5926138"/>
              <a:ext cx="30163" cy="161925"/>
            </a:xfrm>
            <a:custGeom>
              <a:avLst/>
              <a:gdLst>
                <a:gd name="T0" fmla="*/ 4 w 7"/>
                <a:gd name="T1" fmla="*/ 2 h 38"/>
                <a:gd name="T2" fmla="*/ 0 w 7"/>
                <a:gd name="T3" fmla="*/ 3 h 38"/>
                <a:gd name="T4" fmla="*/ 3 w 7"/>
                <a:gd name="T5" fmla="*/ 36 h 38"/>
                <a:gd name="T6" fmla="*/ 7 w 7"/>
                <a:gd name="T7" fmla="*/ 35 h 38"/>
                <a:gd name="T8" fmla="*/ 4 w 7"/>
                <a:gd name="T9" fmla="*/ 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8">
                  <a:moveTo>
                    <a:pt x="4" y="2"/>
                  </a:moveTo>
                  <a:cubicBezTo>
                    <a:pt x="3" y="0"/>
                    <a:pt x="0" y="1"/>
                    <a:pt x="0" y="3"/>
                  </a:cubicBezTo>
                  <a:cubicBezTo>
                    <a:pt x="1" y="14"/>
                    <a:pt x="1" y="25"/>
                    <a:pt x="3" y="36"/>
                  </a:cubicBezTo>
                  <a:cubicBezTo>
                    <a:pt x="3" y="38"/>
                    <a:pt x="7" y="38"/>
                    <a:pt x="7" y="35"/>
                  </a:cubicBezTo>
                  <a:cubicBezTo>
                    <a:pt x="7" y="24"/>
                    <a:pt x="5" y="13"/>
                    <a:pt x="4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 16">
              <a:extLst>
                <a:ext uri="{FF2B5EF4-FFF2-40B4-BE49-F238E27FC236}">
                  <a16:creationId xmlns:a16="http://schemas.microsoft.com/office/drawing/2014/main" id="{894A6093-D918-440E-BCA7-FE6B9B16DD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04588" y="6351588"/>
              <a:ext cx="114300" cy="161925"/>
            </a:xfrm>
            <a:custGeom>
              <a:avLst/>
              <a:gdLst>
                <a:gd name="T0" fmla="*/ 22 w 27"/>
                <a:gd name="T1" fmla="*/ 3 h 38"/>
                <a:gd name="T2" fmla="*/ 2 w 27"/>
                <a:gd name="T3" fmla="*/ 33 h 38"/>
                <a:gd name="T4" fmla="*/ 6 w 27"/>
                <a:gd name="T5" fmla="*/ 36 h 38"/>
                <a:gd name="T6" fmla="*/ 26 w 27"/>
                <a:gd name="T7" fmla="*/ 5 h 38"/>
                <a:gd name="T8" fmla="*/ 22 w 27"/>
                <a:gd name="T9" fmla="*/ 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8">
                  <a:moveTo>
                    <a:pt x="22" y="3"/>
                  </a:moveTo>
                  <a:cubicBezTo>
                    <a:pt x="16" y="14"/>
                    <a:pt x="8" y="23"/>
                    <a:pt x="2" y="33"/>
                  </a:cubicBezTo>
                  <a:cubicBezTo>
                    <a:pt x="0" y="36"/>
                    <a:pt x="3" y="38"/>
                    <a:pt x="6" y="36"/>
                  </a:cubicBezTo>
                  <a:cubicBezTo>
                    <a:pt x="15" y="28"/>
                    <a:pt x="21" y="16"/>
                    <a:pt x="26" y="5"/>
                  </a:cubicBezTo>
                  <a:cubicBezTo>
                    <a:pt x="27" y="3"/>
                    <a:pt x="23" y="0"/>
                    <a:pt x="22" y="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 17">
              <a:extLst>
                <a:ext uri="{FF2B5EF4-FFF2-40B4-BE49-F238E27FC236}">
                  <a16:creationId xmlns:a16="http://schemas.microsoft.com/office/drawing/2014/main" id="{381FB711-78AB-451D-8F3D-45D7C32C9F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09300" y="6637338"/>
              <a:ext cx="144463" cy="33337"/>
            </a:xfrm>
            <a:custGeom>
              <a:avLst/>
              <a:gdLst>
                <a:gd name="T0" fmla="*/ 32 w 34"/>
                <a:gd name="T1" fmla="*/ 2 h 8"/>
                <a:gd name="T2" fmla="*/ 2 w 34"/>
                <a:gd name="T3" fmla="*/ 0 h 8"/>
                <a:gd name="T4" fmla="*/ 2 w 34"/>
                <a:gd name="T5" fmla="*/ 4 h 8"/>
                <a:gd name="T6" fmla="*/ 32 w 34"/>
                <a:gd name="T7" fmla="*/ 5 h 8"/>
                <a:gd name="T8" fmla="*/ 32 w 34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8">
                  <a:moveTo>
                    <a:pt x="32" y="2"/>
                  </a:moveTo>
                  <a:cubicBezTo>
                    <a:pt x="22" y="3"/>
                    <a:pt x="12" y="2"/>
                    <a:pt x="2" y="0"/>
                  </a:cubicBezTo>
                  <a:cubicBezTo>
                    <a:pt x="0" y="0"/>
                    <a:pt x="0" y="3"/>
                    <a:pt x="2" y="4"/>
                  </a:cubicBezTo>
                  <a:cubicBezTo>
                    <a:pt x="12" y="8"/>
                    <a:pt x="22" y="7"/>
                    <a:pt x="32" y="5"/>
                  </a:cubicBezTo>
                  <a:cubicBezTo>
                    <a:pt x="34" y="5"/>
                    <a:pt x="34" y="2"/>
                    <a:pt x="32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 18">
              <a:extLst>
                <a:ext uri="{FF2B5EF4-FFF2-40B4-BE49-F238E27FC236}">
                  <a16:creationId xmlns:a16="http://schemas.microsoft.com/office/drawing/2014/main" id="{C007D4F6-E261-4114-BAC7-3453F7788A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4813" y="6450013"/>
              <a:ext cx="139700" cy="106362"/>
            </a:xfrm>
            <a:custGeom>
              <a:avLst/>
              <a:gdLst>
                <a:gd name="T0" fmla="*/ 31 w 33"/>
                <a:gd name="T1" fmla="*/ 20 h 25"/>
                <a:gd name="T2" fmla="*/ 4 w 33"/>
                <a:gd name="T3" fmla="*/ 2 h 25"/>
                <a:gd name="T4" fmla="*/ 2 w 33"/>
                <a:gd name="T5" fmla="*/ 5 h 25"/>
                <a:gd name="T6" fmla="*/ 29 w 33"/>
                <a:gd name="T7" fmla="*/ 23 h 25"/>
                <a:gd name="T8" fmla="*/ 31 w 33"/>
                <a:gd name="T9" fmla="*/ 2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5">
                  <a:moveTo>
                    <a:pt x="31" y="20"/>
                  </a:moveTo>
                  <a:cubicBezTo>
                    <a:pt x="22" y="14"/>
                    <a:pt x="13" y="7"/>
                    <a:pt x="4" y="2"/>
                  </a:cubicBezTo>
                  <a:cubicBezTo>
                    <a:pt x="2" y="0"/>
                    <a:pt x="0" y="4"/>
                    <a:pt x="2" y="5"/>
                  </a:cubicBezTo>
                  <a:cubicBezTo>
                    <a:pt x="11" y="12"/>
                    <a:pt x="20" y="17"/>
                    <a:pt x="29" y="23"/>
                  </a:cubicBezTo>
                  <a:cubicBezTo>
                    <a:pt x="31" y="25"/>
                    <a:pt x="33" y="21"/>
                    <a:pt x="31" y="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 19">
              <a:extLst>
                <a:ext uri="{FF2B5EF4-FFF2-40B4-BE49-F238E27FC236}">
                  <a16:creationId xmlns:a16="http://schemas.microsoft.com/office/drawing/2014/main" id="{EE4565BE-E6C4-47A3-9A51-D6AF836DAA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20350" y="6096000"/>
              <a:ext cx="30163" cy="141287"/>
            </a:xfrm>
            <a:custGeom>
              <a:avLst/>
              <a:gdLst>
                <a:gd name="T0" fmla="*/ 7 w 7"/>
                <a:gd name="T1" fmla="*/ 29 h 33"/>
                <a:gd name="T2" fmla="*/ 5 w 7"/>
                <a:gd name="T3" fmla="*/ 3 h 33"/>
                <a:gd name="T4" fmla="*/ 1 w 7"/>
                <a:gd name="T5" fmla="*/ 3 h 33"/>
                <a:gd name="T6" fmla="*/ 3 w 7"/>
                <a:gd name="T7" fmla="*/ 30 h 33"/>
                <a:gd name="T8" fmla="*/ 7 w 7"/>
                <a:gd name="T9" fmla="*/ 2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3">
                  <a:moveTo>
                    <a:pt x="7" y="29"/>
                  </a:moveTo>
                  <a:cubicBezTo>
                    <a:pt x="5" y="21"/>
                    <a:pt x="4" y="12"/>
                    <a:pt x="5" y="3"/>
                  </a:cubicBezTo>
                  <a:cubicBezTo>
                    <a:pt x="5" y="1"/>
                    <a:pt x="2" y="0"/>
                    <a:pt x="1" y="3"/>
                  </a:cubicBezTo>
                  <a:cubicBezTo>
                    <a:pt x="0" y="12"/>
                    <a:pt x="0" y="21"/>
                    <a:pt x="3" y="30"/>
                  </a:cubicBezTo>
                  <a:cubicBezTo>
                    <a:pt x="4" y="33"/>
                    <a:pt x="7" y="32"/>
                    <a:pt x="7" y="2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 20">
              <a:extLst>
                <a:ext uri="{FF2B5EF4-FFF2-40B4-BE49-F238E27FC236}">
                  <a16:creationId xmlns:a16="http://schemas.microsoft.com/office/drawing/2014/main" id="{CCA70A98-CE2E-4D5F-9EC8-60D34F17C8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66388" y="5734050"/>
              <a:ext cx="80963" cy="115887"/>
            </a:xfrm>
            <a:custGeom>
              <a:avLst/>
              <a:gdLst>
                <a:gd name="T0" fmla="*/ 15 w 19"/>
                <a:gd name="T1" fmla="*/ 2 h 27"/>
                <a:gd name="T2" fmla="*/ 1 w 19"/>
                <a:gd name="T3" fmla="*/ 23 h 27"/>
                <a:gd name="T4" fmla="*/ 4 w 19"/>
                <a:gd name="T5" fmla="*/ 25 h 27"/>
                <a:gd name="T6" fmla="*/ 17 w 19"/>
                <a:gd name="T7" fmla="*/ 4 h 27"/>
                <a:gd name="T8" fmla="*/ 15 w 19"/>
                <a:gd name="T9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7">
                  <a:moveTo>
                    <a:pt x="15" y="2"/>
                  </a:moveTo>
                  <a:cubicBezTo>
                    <a:pt x="10" y="9"/>
                    <a:pt x="5" y="16"/>
                    <a:pt x="1" y="23"/>
                  </a:cubicBezTo>
                  <a:cubicBezTo>
                    <a:pt x="0" y="25"/>
                    <a:pt x="3" y="27"/>
                    <a:pt x="4" y="25"/>
                  </a:cubicBezTo>
                  <a:cubicBezTo>
                    <a:pt x="9" y="18"/>
                    <a:pt x="13" y="11"/>
                    <a:pt x="17" y="4"/>
                  </a:cubicBezTo>
                  <a:cubicBezTo>
                    <a:pt x="19" y="2"/>
                    <a:pt x="16" y="0"/>
                    <a:pt x="15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 21">
              <a:extLst>
                <a:ext uri="{FF2B5EF4-FFF2-40B4-BE49-F238E27FC236}">
                  <a16:creationId xmlns:a16="http://schemas.microsoft.com/office/drawing/2014/main" id="{AC3A803B-0D5E-406B-B52F-5D70FDA51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83875" y="5487988"/>
              <a:ext cx="101600" cy="111125"/>
            </a:xfrm>
            <a:custGeom>
              <a:avLst/>
              <a:gdLst>
                <a:gd name="T0" fmla="*/ 20 w 24"/>
                <a:gd name="T1" fmla="*/ 1 h 26"/>
                <a:gd name="T2" fmla="*/ 0 w 24"/>
                <a:gd name="T3" fmla="*/ 23 h 26"/>
                <a:gd name="T4" fmla="*/ 4 w 24"/>
                <a:gd name="T5" fmla="*/ 24 h 26"/>
                <a:gd name="T6" fmla="*/ 22 w 24"/>
                <a:gd name="T7" fmla="*/ 4 h 26"/>
                <a:gd name="T8" fmla="*/ 20 w 24"/>
                <a:gd name="T9" fmla="*/ 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6">
                  <a:moveTo>
                    <a:pt x="20" y="1"/>
                  </a:moveTo>
                  <a:cubicBezTo>
                    <a:pt x="10" y="5"/>
                    <a:pt x="4" y="13"/>
                    <a:pt x="0" y="23"/>
                  </a:cubicBezTo>
                  <a:cubicBezTo>
                    <a:pt x="0" y="25"/>
                    <a:pt x="3" y="26"/>
                    <a:pt x="4" y="24"/>
                  </a:cubicBezTo>
                  <a:cubicBezTo>
                    <a:pt x="7" y="15"/>
                    <a:pt x="14" y="8"/>
                    <a:pt x="22" y="4"/>
                  </a:cubicBezTo>
                  <a:cubicBezTo>
                    <a:pt x="24" y="3"/>
                    <a:pt x="22" y="0"/>
                    <a:pt x="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 22">
              <a:extLst>
                <a:ext uri="{FF2B5EF4-FFF2-40B4-BE49-F238E27FC236}">
                  <a16:creationId xmlns:a16="http://schemas.microsoft.com/office/drawing/2014/main" id="{4D1A31F2-889B-4303-9BCF-0A877557C6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98200" y="5232400"/>
              <a:ext cx="93663" cy="76200"/>
            </a:xfrm>
            <a:custGeom>
              <a:avLst/>
              <a:gdLst>
                <a:gd name="T0" fmla="*/ 18 w 22"/>
                <a:gd name="T1" fmla="*/ 1 h 18"/>
                <a:gd name="T2" fmla="*/ 2 w 22"/>
                <a:gd name="T3" fmla="*/ 13 h 18"/>
                <a:gd name="T4" fmla="*/ 5 w 22"/>
                <a:gd name="T5" fmla="*/ 16 h 18"/>
                <a:gd name="T6" fmla="*/ 20 w 22"/>
                <a:gd name="T7" fmla="*/ 4 h 18"/>
                <a:gd name="T8" fmla="*/ 18 w 22"/>
                <a:gd name="T9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8">
                  <a:moveTo>
                    <a:pt x="18" y="1"/>
                  </a:moveTo>
                  <a:cubicBezTo>
                    <a:pt x="12" y="4"/>
                    <a:pt x="7" y="9"/>
                    <a:pt x="2" y="13"/>
                  </a:cubicBezTo>
                  <a:cubicBezTo>
                    <a:pt x="0" y="14"/>
                    <a:pt x="2" y="18"/>
                    <a:pt x="5" y="16"/>
                  </a:cubicBezTo>
                  <a:cubicBezTo>
                    <a:pt x="10" y="13"/>
                    <a:pt x="15" y="9"/>
                    <a:pt x="20" y="4"/>
                  </a:cubicBezTo>
                  <a:cubicBezTo>
                    <a:pt x="22" y="3"/>
                    <a:pt x="20" y="0"/>
                    <a:pt x="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 23">
              <a:extLst>
                <a:ext uri="{FF2B5EF4-FFF2-40B4-BE49-F238E27FC236}">
                  <a16:creationId xmlns:a16="http://schemas.microsoft.com/office/drawing/2014/main" id="{540FBF6D-0ED2-4749-A709-ED5B8EC95D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95063" y="5045075"/>
              <a:ext cx="169863" cy="85725"/>
            </a:xfrm>
            <a:custGeom>
              <a:avLst/>
              <a:gdLst>
                <a:gd name="T0" fmla="*/ 37 w 40"/>
                <a:gd name="T1" fmla="*/ 1 h 20"/>
                <a:gd name="T2" fmla="*/ 1 w 40"/>
                <a:gd name="T3" fmla="*/ 17 h 20"/>
                <a:gd name="T4" fmla="*/ 3 w 40"/>
                <a:gd name="T5" fmla="*/ 20 h 20"/>
                <a:gd name="T6" fmla="*/ 38 w 40"/>
                <a:gd name="T7" fmla="*/ 4 h 20"/>
                <a:gd name="T8" fmla="*/ 37 w 40"/>
                <a:gd name="T9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20">
                  <a:moveTo>
                    <a:pt x="37" y="1"/>
                  </a:moveTo>
                  <a:cubicBezTo>
                    <a:pt x="25" y="5"/>
                    <a:pt x="13" y="11"/>
                    <a:pt x="1" y="17"/>
                  </a:cubicBezTo>
                  <a:cubicBezTo>
                    <a:pt x="0" y="17"/>
                    <a:pt x="1" y="20"/>
                    <a:pt x="3" y="20"/>
                  </a:cubicBezTo>
                  <a:cubicBezTo>
                    <a:pt x="15" y="15"/>
                    <a:pt x="27" y="10"/>
                    <a:pt x="38" y="4"/>
                  </a:cubicBezTo>
                  <a:cubicBezTo>
                    <a:pt x="40" y="3"/>
                    <a:pt x="39" y="0"/>
                    <a:pt x="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3" name="Freeform 24">
              <a:extLst>
                <a:ext uri="{FF2B5EF4-FFF2-40B4-BE49-F238E27FC236}">
                  <a16:creationId xmlns:a16="http://schemas.microsoft.com/office/drawing/2014/main" id="{45E7D3BF-23BB-4345-BBBB-F9DF965550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60188" y="4837113"/>
              <a:ext cx="161925" cy="106362"/>
            </a:xfrm>
            <a:custGeom>
              <a:avLst/>
              <a:gdLst>
                <a:gd name="T0" fmla="*/ 35 w 38"/>
                <a:gd name="T1" fmla="*/ 1 h 25"/>
                <a:gd name="T2" fmla="*/ 2 w 38"/>
                <a:gd name="T3" fmla="*/ 21 h 25"/>
                <a:gd name="T4" fmla="*/ 2 w 38"/>
                <a:gd name="T5" fmla="*/ 24 h 25"/>
                <a:gd name="T6" fmla="*/ 37 w 38"/>
                <a:gd name="T7" fmla="*/ 4 h 25"/>
                <a:gd name="T8" fmla="*/ 35 w 38"/>
                <a:gd name="T9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5">
                  <a:moveTo>
                    <a:pt x="35" y="1"/>
                  </a:moveTo>
                  <a:cubicBezTo>
                    <a:pt x="25" y="10"/>
                    <a:pt x="14" y="17"/>
                    <a:pt x="2" y="21"/>
                  </a:cubicBezTo>
                  <a:cubicBezTo>
                    <a:pt x="0" y="22"/>
                    <a:pt x="0" y="25"/>
                    <a:pt x="2" y="24"/>
                  </a:cubicBezTo>
                  <a:cubicBezTo>
                    <a:pt x="16" y="21"/>
                    <a:pt x="28" y="14"/>
                    <a:pt x="37" y="4"/>
                  </a:cubicBezTo>
                  <a:cubicBezTo>
                    <a:pt x="38" y="2"/>
                    <a:pt x="36" y="0"/>
                    <a:pt x="3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4" name="Freeform 25">
              <a:extLst>
                <a:ext uri="{FF2B5EF4-FFF2-40B4-BE49-F238E27FC236}">
                  <a16:creationId xmlns:a16="http://schemas.microsoft.com/office/drawing/2014/main" id="{D8557A8F-C716-48AA-AD9D-F62FB8F75A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4038" y="4564063"/>
              <a:ext cx="93663" cy="127000"/>
            </a:xfrm>
            <a:custGeom>
              <a:avLst/>
              <a:gdLst>
                <a:gd name="T0" fmla="*/ 17 w 22"/>
                <a:gd name="T1" fmla="*/ 2 h 30"/>
                <a:gd name="T2" fmla="*/ 2 w 22"/>
                <a:gd name="T3" fmla="*/ 26 h 30"/>
                <a:gd name="T4" fmla="*/ 4 w 22"/>
                <a:gd name="T5" fmla="*/ 29 h 30"/>
                <a:gd name="T6" fmla="*/ 21 w 22"/>
                <a:gd name="T7" fmla="*/ 4 h 30"/>
                <a:gd name="T8" fmla="*/ 17 w 22"/>
                <a:gd name="T9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30">
                  <a:moveTo>
                    <a:pt x="17" y="2"/>
                  </a:moveTo>
                  <a:cubicBezTo>
                    <a:pt x="14" y="11"/>
                    <a:pt x="9" y="20"/>
                    <a:pt x="2" y="26"/>
                  </a:cubicBezTo>
                  <a:cubicBezTo>
                    <a:pt x="0" y="27"/>
                    <a:pt x="2" y="30"/>
                    <a:pt x="4" y="29"/>
                  </a:cubicBezTo>
                  <a:cubicBezTo>
                    <a:pt x="13" y="22"/>
                    <a:pt x="19" y="14"/>
                    <a:pt x="21" y="4"/>
                  </a:cubicBezTo>
                  <a:cubicBezTo>
                    <a:pt x="22" y="1"/>
                    <a:pt x="18" y="0"/>
                    <a:pt x="17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 26">
              <a:extLst>
                <a:ext uri="{FF2B5EF4-FFF2-40B4-BE49-F238E27FC236}">
                  <a16:creationId xmlns:a16="http://schemas.microsoft.com/office/drawing/2014/main" id="{E85D217D-4B69-4202-A84B-5CE0811FEE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41200" y="4189413"/>
              <a:ext cx="50800" cy="242887"/>
            </a:xfrm>
            <a:custGeom>
              <a:avLst/>
              <a:gdLst>
                <a:gd name="T0" fmla="*/ 7 w 12"/>
                <a:gd name="T1" fmla="*/ 2 h 57"/>
                <a:gd name="T2" fmla="*/ 1 w 12"/>
                <a:gd name="T3" fmla="*/ 54 h 57"/>
                <a:gd name="T4" fmla="*/ 6 w 12"/>
                <a:gd name="T5" fmla="*/ 54 h 57"/>
                <a:gd name="T6" fmla="*/ 12 w 12"/>
                <a:gd name="T7" fmla="*/ 3 h 57"/>
                <a:gd name="T8" fmla="*/ 7 w 12"/>
                <a:gd name="T9" fmla="*/ 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57">
                  <a:moveTo>
                    <a:pt x="7" y="2"/>
                  </a:moveTo>
                  <a:cubicBezTo>
                    <a:pt x="4" y="19"/>
                    <a:pt x="2" y="37"/>
                    <a:pt x="1" y="54"/>
                  </a:cubicBezTo>
                  <a:cubicBezTo>
                    <a:pt x="0" y="57"/>
                    <a:pt x="5" y="57"/>
                    <a:pt x="6" y="54"/>
                  </a:cubicBezTo>
                  <a:cubicBezTo>
                    <a:pt x="8" y="37"/>
                    <a:pt x="11" y="20"/>
                    <a:pt x="12" y="3"/>
                  </a:cubicBezTo>
                  <a:cubicBezTo>
                    <a:pt x="12" y="0"/>
                    <a:pt x="7" y="0"/>
                    <a:pt x="7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5222E632-C013-498A-9DE2-7F71DC9A6CDF}"/>
              </a:ext>
            </a:extLst>
          </p:cNvPr>
          <p:cNvGrpSpPr/>
          <p:nvPr/>
        </p:nvGrpSpPr>
        <p:grpSpPr>
          <a:xfrm>
            <a:off x="3184890" y="20260"/>
            <a:ext cx="3513862" cy="2032500"/>
            <a:chOff x="772246" y="990844"/>
            <a:chExt cx="3513862" cy="2032500"/>
          </a:xfrm>
        </p:grpSpPr>
        <p:pic>
          <p:nvPicPr>
            <p:cNvPr id="19" name="图片 10">
              <a:extLst>
                <a:ext uri="{FF2B5EF4-FFF2-40B4-BE49-F238E27FC236}">
                  <a16:creationId xmlns:a16="http://schemas.microsoft.com/office/drawing/2014/main" id="{BC2CC777-9287-41BE-92B4-ED2B2CC043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69059" y="990844"/>
              <a:ext cx="3417049" cy="2032500"/>
            </a:xfrm>
            <a:prstGeom prst="rect">
              <a:avLst/>
            </a:prstGeom>
          </p:spPr>
        </p:pic>
        <p:pic>
          <p:nvPicPr>
            <p:cNvPr id="14" name="图片 5">
              <a:extLst>
                <a:ext uri="{FF2B5EF4-FFF2-40B4-BE49-F238E27FC236}">
                  <a16:creationId xmlns:a16="http://schemas.microsoft.com/office/drawing/2014/main" id="{7C758161-26ED-4520-9E7D-A01FFF6BB2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026" r="81400" b="4000"/>
            <a:stretch/>
          </p:blipFill>
          <p:spPr>
            <a:xfrm rot="19764936" flipH="1">
              <a:off x="772246" y="1608509"/>
              <a:ext cx="1006908" cy="833785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6538219" y="2865405"/>
            <a:ext cx="33977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</a:t>
            </a:r>
            <a:r>
              <a:rPr kumimoji="0" lang="en-US" sz="54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động</a:t>
            </a:r>
            <a:endParaRPr kumimoji="0" lang="en-US" sz="5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0387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B9B43DF-4EAF-4C72-AFA6-47B77D94D129}"/>
              </a:ext>
            </a:extLst>
          </p:cNvPr>
          <p:cNvGrpSpPr/>
          <p:nvPr/>
        </p:nvGrpSpPr>
        <p:grpSpPr>
          <a:xfrm>
            <a:off x="670560" y="743038"/>
            <a:ext cx="2082800" cy="769441"/>
            <a:chOff x="670560" y="743038"/>
            <a:chExt cx="2082800" cy="769441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77D090F4-66DA-4F1C-B151-DEB1803BD8DB}"/>
                </a:ext>
              </a:extLst>
            </p:cNvPr>
            <p:cNvSpPr txBox="1"/>
            <p:nvPr/>
          </p:nvSpPr>
          <p:spPr>
            <a:xfrm>
              <a:off x="1391920" y="743038"/>
              <a:ext cx="136144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Số?</a:t>
              </a:r>
              <a:endParaRPr lang="en-US" sz="4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0EAD9702-DC2F-4AF9-B1DA-D274AD678322}"/>
                </a:ext>
              </a:extLst>
            </p:cNvPr>
            <p:cNvSpPr/>
            <p:nvPr/>
          </p:nvSpPr>
          <p:spPr>
            <a:xfrm>
              <a:off x="670560" y="812799"/>
              <a:ext cx="640080" cy="62992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id="{EAA42CF1-F9EA-40CC-A85A-A436DF05A7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5223" y="3836161"/>
            <a:ext cx="3721554" cy="3021839"/>
          </a:xfrm>
          <a:prstGeom prst="rect">
            <a:avLst/>
          </a:prstGeom>
        </p:spPr>
      </p:pic>
      <p:pic>
        <p:nvPicPr>
          <p:cNvPr id="1026" name="Picture 2" descr="https://img.loigiaihay.com/picture/2022/0401/b1_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985963"/>
            <a:ext cx="10396538" cy="1850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2511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596</TotalTime>
  <Words>554</Words>
  <Application>Microsoft Office PowerPoint</Application>
  <PresentationFormat>Widescreen</PresentationFormat>
  <Paragraphs>83</Paragraphs>
  <Slides>19</Slides>
  <Notes>12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等线</vt:lpstr>
      <vt:lpstr>等线 Light</vt:lpstr>
      <vt:lpstr>#9Slide02 Noi dung dai</vt:lpstr>
      <vt:lpstr>Arial</vt:lpstr>
      <vt:lpstr>Calibri</vt:lpstr>
      <vt:lpstr>iCiel Cadena</vt:lpstr>
      <vt:lpstr>OpenSans</vt:lpstr>
      <vt:lpstr>Time'</vt:lpstr>
      <vt:lpstr>Times New Roman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MyPC</cp:lastModifiedBy>
  <cp:revision>53</cp:revision>
  <dcterms:created xsi:type="dcterms:W3CDTF">2022-07-15T05:41:18Z</dcterms:created>
  <dcterms:modified xsi:type="dcterms:W3CDTF">2025-02-20T07:21:17Z</dcterms:modified>
</cp:coreProperties>
</file>