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03:40.1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29989 5978 0,'25'0'15,"-25"0"17,24 0-32,1 0 15,-25 0-15,50 0 16,-25 0-16,24 0 15,-49 0-15,50 0 16,-50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11:25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11286 13543 0,'0'0'16,"0"0"15,0 25-31,0-25 16,0 0 31,0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1.5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11933 15769 0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2.6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22595 16007 0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3.6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20346 12885 0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4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24130 10160 0,'0'-265'172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5.2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24500 4868 0,'0'0'63,"0"-26"-1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-140077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5738" y="4983613"/>
            <a:ext cx="1138713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x 2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4295880" y="5676840"/>
              <a:ext cx="360" cy="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040" y="56134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8134200" y="5762520"/>
              <a:ext cx="36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8360" y="56991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7324560" y="4638600"/>
              <a:ext cx="360" cy="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720" y="45752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8686800" y="3562200"/>
              <a:ext cx="360" cy="957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0960" y="3498840"/>
                <a:ext cx="3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8820000" y="1743120"/>
              <a:ext cx="360" cy="9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4160" y="1679400"/>
                <a:ext cx="324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12" y="4983613"/>
            <a:ext cx="11972999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10: 2 = 5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41,42.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96040" y="2152080"/>
              <a:ext cx="8964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6680" y="2142720"/>
                <a:ext cx="1083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 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         10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18 : 2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62960" y="4875480"/>
              <a:ext cx="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600" y="4866120"/>
                <a:ext cx="19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277</Words>
  <Application>Microsoft Office PowerPoint</Application>
  <PresentationFormat>Widescreen</PresentationFormat>
  <Paragraphs>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2022-03-02T01:36:50Z</dcterms:created>
  <dcterms:modified xsi:type="dcterms:W3CDTF">2023-03-07T07:33:10Z</dcterms:modified>
</cp:coreProperties>
</file>