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2" r:id="rId11"/>
    <p:sldId id="268" r:id="rId12"/>
    <p:sldId id="26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E639A-6981-42D3-935A-84B3B837611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5C804-8569-4750-828F-2DC31BBD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8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15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30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52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6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1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3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6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7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6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2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2EC9-EAD2-416E-8BF7-E169993037B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8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7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97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39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ôn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những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288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4" t="19962" r="29633" b="35678"/>
          <a:stretch/>
        </p:blipFill>
        <p:spPr>
          <a:xfrm>
            <a:off x="1757363" y="-114300"/>
            <a:ext cx="8329613" cy="697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2012" y="-57150"/>
            <a:ext cx="272891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049" y="769441"/>
            <a:ext cx="198596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2753" y="769441"/>
            <a:ext cx="207883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0925" y="769441"/>
            <a:ext cx="198596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4688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32054" y="190427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7" y="280566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chung (39)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360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 7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Luyện tập chung (39)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28335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3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1" y="0"/>
            <a:ext cx="10247724" cy="67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4" y="-1"/>
            <a:ext cx="9782305" cy="6874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100" y="401955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29036" y="3226268"/>
            <a:ext cx="508534" cy="459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5643" y="2879759"/>
            <a:ext cx="508534" cy="459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9485" y="4914699"/>
            <a:ext cx="6815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7372" y="1087655"/>
            <a:ext cx="678680" cy="616017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9210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342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3474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5606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53188" y="2476550"/>
            <a:ext cx="508534" cy="459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218" y="6291112"/>
            <a:ext cx="1370888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4916" y="630788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6030" y="6291111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8" y="-1"/>
            <a:ext cx="9642612" cy="70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0"/>
          <a:stretch/>
        </p:blipFill>
        <p:spPr>
          <a:xfrm>
            <a:off x="124077" y="-43602"/>
            <a:ext cx="7835987" cy="576262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2" y="6137085"/>
            <a:ext cx="8410661" cy="72091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90" y="5137034"/>
            <a:ext cx="1781217" cy="7738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4" y="6059058"/>
            <a:ext cx="1992553" cy="865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6703" y="4340767"/>
            <a:ext cx="6815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3789" y="2881312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53415" y="4726004"/>
            <a:ext cx="1155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30930" y="5650029"/>
            <a:ext cx="760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91326" y="1458287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91326" y="1921896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93475" y="525735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1326" y="2406581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65626" y="5278573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1326" y="2898943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67621" y="530096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1326" y="3386512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93881" y="530096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30930" y="6641432"/>
            <a:ext cx="1001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03042" y="1933018"/>
            <a:ext cx="678680" cy="474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87582" y="6241699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59733" y="626291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02280" y="628530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99050" y="6241698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424458" y="203243"/>
            <a:ext cx="4712014" cy="1967140"/>
            <a:chOff x="7424458" y="203243"/>
            <a:chExt cx="4712014" cy="1967140"/>
          </a:xfrm>
        </p:grpSpPr>
        <p:sp>
          <p:nvSpPr>
            <p:cNvPr id="41" name="Cloud Callout 40"/>
            <p:cNvSpPr/>
            <p:nvPr/>
          </p:nvSpPr>
          <p:spPr>
            <a:xfrm>
              <a:off x="7424458" y="203243"/>
              <a:ext cx="4712014" cy="1967140"/>
            </a:xfrm>
            <a:prstGeom prst="cloudCallout">
              <a:avLst>
                <a:gd name="adj1" fmla="val -45193"/>
                <a:gd name="adj2" fmla="val 4370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20049" y="544750"/>
              <a:ext cx="3967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9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31" grpId="0" animBg="1"/>
      <p:bldP spid="31" grpId="1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184</Words>
  <Application>Microsoft Office PowerPoint</Application>
  <PresentationFormat>Widescreen</PresentationFormat>
  <Paragraphs>40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hai ngày 7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</cp:revision>
  <dcterms:created xsi:type="dcterms:W3CDTF">2022-03-01T08:00:08Z</dcterms:created>
  <dcterms:modified xsi:type="dcterms:W3CDTF">2023-03-06T07:15:13Z</dcterms:modified>
</cp:coreProperties>
</file>