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2" r:id="rId3"/>
    <p:sldId id="263" r:id="rId4"/>
    <p:sldId id="264" r:id="rId5"/>
    <p:sldId id="271" r:id="rId6"/>
    <p:sldId id="266" r:id="rId7"/>
    <p:sldId id="261" r:id="rId8"/>
    <p:sldId id="260" r:id="rId9"/>
    <p:sldId id="259" r:id="rId10"/>
    <p:sldId id="258" r:id="rId11"/>
    <p:sldId id="25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88D5-D3A0-428C-90E0-C527C12EA394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5E93-FDA0-404E-8BF1-16ABF90B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33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6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3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8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73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8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5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7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8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9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6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32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3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66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15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183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8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1F66-552C-46EC-8F9E-1C963D0FA848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1D7E-B392-48D9-B88A-64DC8AB7B4B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A3F93-88AA-4665-9A5F-26E34AA968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8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118331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6393" b="82828"/>
          <a:stretch/>
        </p:blipFill>
        <p:spPr bwMode="auto">
          <a:xfrm>
            <a:off x="124687" y="90050"/>
            <a:ext cx="92132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46014" y="318095"/>
            <a:ext cx="207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04796" y="936068"/>
            <a:ext cx="8458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khuôn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8" y="3581400"/>
            <a:ext cx="7945586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24687" y="4267200"/>
            <a:ext cx="789713" cy="2620392"/>
          </a:xfrm>
          <a:prstGeom prst="rect">
            <a:avLst/>
          </a:prstGeom>
        </p:spPr>
      </p:pic>
      <p:pic>
        <p:nvPicPr>
          <p:cNvPr id="2051" name="Picture 3" descr="C:\Users\Minhthangpc.VN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0" y="1988477"/>
            <a:ext cx="9171712" cy="20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11239"/>
          <a:stretch/>
        </p:blipFill>
        <p:spPr bwMode="auto">
          <a:xfrm>
            <a:off x="-34047" y="2147454"/>
            <a:ext cx="8952908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413155"/>
            <a:ext cx="6566409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9082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909470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85" y="844016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55420" y="-1840"/>
            <a:ext cx="109450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136057" y="54806"/>
            <a:ext cx="762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" y="899658"/>
            <a:ext cx="8859980" cy="30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9"/>
          <a:stretch/>
        </p:blipFill>
        <p:spPr bwMode="auto">
          <a:xfrm>
            <a:off x="55420" y="3810000"/>
            <a:ext cx="90885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685800"/>
            <a:ext cx="88599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3911" y="4953000"/>
            <a:ext cx="904008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khuỷu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9"/>
          <a:stretch/>
        </p:blipFill>
        <p:spPr bwMode="auto">
          <a:xfrm>
            <a:off x="20782" y="755072"/>
            <a:ext cx="9088580" cy="38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280555" y="5029200"/>
            <a:ext cx="858288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6393" b="82828"/>
          <a:stretch/>
        </p:blipFill>
        <p:spPr bwMode="auto">
          <a:xfrm>
            <a:off x="124687" y="90050"/>
            <a:ext cx="92132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46014" y="318094"/>
            <a:ext cx="23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04796" y="936068"/>
            <a:ext cx="845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khuôn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6" y="1397733"/>
            <a:ext cx="8458203" cy="52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881" y="3871019"/>
            <a:ext cx="4434119" cy="28847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82988"/>
            <a:ext cx="4724400" cy="24880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3896" y="1428501"/>
            <a:ext cx="4533899" cy="2584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871018"/>
            <a:ext cx="4572000" cy="2986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227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宋体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ba ngày 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23</cp:revision>
  <dcterms:created xsi:type="dcterms:W3CDTF">2022-02-20T08:45:07Z</dcterms:created>
  <dcterms:modified xsi:type="dcterms:W3CDTF">2022-02-25T12:01:59Z</dcterms:modified>
</cp:coreProperties>
</file>