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4" r:id="rId2"/>
    <p:sldId id="271" r:id="rId3"/>
    <p:sldId id="280" r:id="rId4"/>
    <p:sldId id="336" r:id="rId5"/>
    <p:sldId id="2639" r:id="rId6"/>
    <p:sldId id="2644" r:id="rId7"/>
    <p:sldId id="262" r:id="rId8"/>
    <p:sldId id="339" r:id="rId9"/>
    <p:sldId id="338" r:id="rId10"/>
    <p:sldId id="2645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70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F8899-2B32-426F-8029-3E471E40B68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50DC3-A38D-4E12-96DB-79DC635B1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2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910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352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293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790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336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1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8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7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98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48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25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30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49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36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09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31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93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57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2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7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6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4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4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7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86CB03-10B2-4763-9CA3-09D20C71974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2514" y="284921"/>
            <a:ext cx="1072300" cy="10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0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164" y="5423111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9321" y="585579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578485" y="-843280"/>
            <a:ext cx="4420235" cy="31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434263" y="-391089"/>
            <a:ext cx="4102964" cy="274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Picture 151"/>
          <p:cNvPicPr/>
          <p:nvPr/>
        </p:nvPicPr>
        <p:blipFill>
          <a:blip r:embed="rId7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3964940" y="902970"/>
            <a:ext cx="3869690" cy="1599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Google Shape;121;p5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349748" y="1516695"/>
            <a:ext cx="1322947" cy="142049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Box 13"/>
          <p:cNvSpPr txBox="1"/>
          <p:nvPr/>
        </p:nvSpPr>
        <p:spPr>
          <a:xfrm>
            <a:off x="4892675" y="1337310"/>
            <a:ext cx="248920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TOÁN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27D14-D80E-4863-8555-A8182687453D}"/>
              </a:ext>
            </a:extLst>
          </p:cNvPr>
          <p:cNvSpPr txBox="1"/>
          <p:nvPr/>
        </p:nvSpPr>
        <p:spPr>
          <a:xfrm>
            <a:off x="1898247" y="2674875"/>
            <a:ext cx="88662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Chủ đề 9: Chu vi, diện tích một số hình phẳng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9DD390-9A38-43C4-B467-DC5B5D7EA2C0}"/>
              </a:ext>
            </a:extLst>
          </p:cNvPr>
          <p:cNvSpPr/>
          <p:nvPr/>
        </p:nvSpPr>
        <p:spPr>
          <a:xfrm>
            <a:off x="253706" y="3928033"/>
            <a:ext cx="11684609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 51: Diện tích của một hình. Xăng-ti-mét vuông</a:t>
            </a:r>
            <a:endParaRPr lang="en-US" sz="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9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602866" y="591155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CCB544-2A5E-4191-8AAA-6CE56AD7270B}"/>
              </a:ext>
            </a:extLst>
          </p:cNvPr>
          <p:cNvGrpSpPr/>
          <p:nvPr/>
        </p:nvGrpSpPr>
        <p:grpSpPr>
          <a:xfrm>
            <a:off x="1581333" y="628068"/>
            <a:ext cx="8546515" cy="746812"/>
            <a:chOff x="-1995768" y="119306"/>
            <a:chExt cx="14491814" cy="67494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3BDAF4-E913-403C-89FD-60CB8F4FE32A}"/>
                </a:ext>
              </a:extLst>
            </p:cNvPr>
            <p:cNvSpPr/>
            <p:nvPr/>
          </p:nvSpPr>
          <p:spPr>
            <a:xfrm>
              <a:off x="-478806" y="119306"/>
              <a:ext cx="12974852" cy="674946"/>
            </a:xfrm>
            <a:prstGeom prst="roundRect">
              <a:avLst>
                <a:gd name="adj" fmla="val 47434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 sánh diện tích hình A với diện tích hình B?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59B7EF5-C2BA-4457-9E78-7130408169BA}"/>
                </a:ext>
              </a:extLst>
            </p:cNvPr>
            <p:cNvSpPr/>
            <p:nvPr/>
          </p:nvSpPr>
          <p:spPr>
            <a:xfrm>
              <a:off x="-1995768" y="144639"/>
              <a:ext cx="1720122" cy="639766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1E51D51-9682-43EA-B0DA-78E0116AE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31" y="1399987"/>
            <a:ext cx="5873273" cy="29172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F291A4F-095E-400F-B47E-EBF1EEDAF6ED}"/>
              </a:ext>
            </a:extLst>
          </p:cNvPr>
          <p:cNvGrpSpPr/>
          <p:nvPr/>
        </p:nvGrpSpPr>
        <p:grpSpPr>
          <a:xfrm>
            <a:off x="1581333" y="3912242"/>
            <a:ext cx="3592547" cy="1145955"/>
            <a:chOff x="1581333" y="3912242"/>
            <a:chExt cx="3592547" cy="1145955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DF1568A1-B41B-42DB-BFCF-580EA570917B}"/>
                </a:ext>
              </a:extLst>
            </p:cNvPr>
            <p:cNvSpPr/>
            <p:nvPr/>
          </p:nvSpPr>
          <p:spPr>
            <a:xfrm>
              <a:off x="1581333" y="3912242"/>
              <a:ext cx="3446214" cy="1145955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F3467F-9E0A-497C-A4C1-4363840B3299}"/>
                </a:ext>
              </a:extLst>
            </p:cNvPr>
            <p:cNvSpPr txBox="1"/>
            <p:nvPr/>
          </p:nvSpPr>
          <p:spPr>
            <a:xfrm>
              <a:off x="1862496" y="4135049"/>
              <a:ext cx="33113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200" dirty="0">
                  <a:solidFill>
                    <a:srgbClr val="C00000"/>
                  </a:solidFill>
                </a:rPr>
                <a:t>Hai hình có gì đặc biệt?</a:t>
              </a:r>
              <a:endParaRPr lang="en-US" sz="2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08BB7B-A257-463E-AA01-503840A0BA17}"/>
              </a:ext>
            </a:extLst>
          </p:cNvPr>
          <p:cNvGrpSpPr/>
          <p:nvPr/>
        </p:nvGrpSpPr>
        <p:grpSpPr>
          <a:xfrm>
            <a:off x="5455043" y="4560125"/>
            <a:ext cx="5107344" cy="1254282"/>
            <a:chOff x="5455043" y="4560125"/>
            <a:chExt cx="5107344" cy="1254282"/>
          </a:xfrm>
        </p:grpSpPr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id="{7F033B30-6787-4872-9C82-083A7985812D}"/>
                </a:ext>
              </a:extLst>
            </p:cNvPr>
            <p:cNvSpPr/>
            <p:nvPr/>
          </p:nvSpPr>
          <p:spPr>
            <a:xfrm>
              <a:off x="5455043" y="4560125"/>
              <a:ext cx="5107344" cy="1254282"/>
            </a:xfrm>
            <a:prstGeom prst="cloud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ACDC828-70E9-4891-970F-C84D5854A988}"/>
                </a:ext>
              </a:extLst>
            </p:cNvPr>
            <p:cNvSpPr txBox="1"/>
            <p:nvPr/>
          </p:nvSpPr>
          <p:spPr>
            <a:xfrm>
              <a:off x="6063890" y="4924684"/>
              <a:ext cx="42028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/>
                <a:t>Em có nhận xét gì về diện tích hai hình A và B?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4062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-635" y="0"/>
            <a:ext cx="12193905" cy="6858000"/>
            <a:chOff x="-1" y="0"/>
            <a:chExt cx="19203" cy="10800"/>
          </a:xfrm>
        </p:grpSpPr>
        <p:sp>
          <p:nvSpPr>
            <p:cNvPr id="18" name="Rectangles 17"/>
            <p:cNvSpPr/>
            <p:nvPr/>
          </p:nvSpPr>
          <p:spPr>
            <a:xfrm>
              <a:off x="-1" y="5362"/>
              <a:ext cx="19202" cy="5439"/>
            </a:xfrm>
            <a:prstGeom prst="rect">
              <a:avLst/>
            </a:prstGeom>
            <a:solidFill>
              <a:srgbClr val="FFE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" name="图片 1"/>
            <p:cNvPicPr>
              <a:picLocks noChangeAspect="1"/>
            </p:cNvPicPr>
            <p:nvPr/>
          </p:nvPicPr>
          <p:blipFill rotWithShape="1">
            <a:blip r:embed="rId3"/>
            <a:srcRect t="60028"/>
            <a:stretch>
              <a:fillRect/>
            </a:stretch>
          </p:blipFill>
          <p:spPr>
            <a:xfrm>
              <a:off x="0" y="0"/>
              <a:ext cx="19202" cy="5541"/>
            </a:xfrm>
            <a:prstGeom prst="rect">
              <a:avLst/>
            </a:prstGeom>
          </p:spPr>
        </p:pic>
      </p:grpSp>
      <p:sp>
        <p:nvSpPr>
          <p:cNvPr id="8" name="Text Box 7"/>
          <p:cNvSpPr txBox="1"/>
          <p:nvPr/>
        </p:nvSpPr>
        <p:spPr>
          <a:xfrm>
            <a:off x="1041221" y="3047172"/>
            <a:ext cx="10660791" cy="1269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750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  <a:endParaRPr kumimoji="0" lang="en-US" sz="7500" b="0" i="0" u="none" strike="noStrike" kern="1200" cap="none" spc="0" normalizeH="0" baseline="0" noProof="0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Wave 18"/>
          <p:cNvSpPr/>
          <p:nvPr/>
        </p:nvSpPr>
        <p:spPr>
          <a:xfrm>
            <a:off x="-991870" y="3240405"/>
            <a:ext cx="2031365" cy="327660"/>
          </a:xfrm>
          <a:prstGeom prst="wave">
            <a:avLst/>
          </a:prstGeom>
          <a:solidFill>
            <a:srgbClr val="FFD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635" y="-285115"/>
            <a:ext cx="12192000" cy="3066415"/>
            <a:chOff x="-1" y="-449"/>
            <a:chExt cx="19200" cy="4829"/>
          </a:xfrm>
        </p:grpSpPr>
        <p:pic>
          <p:nvPicPr>
            <p:cNvPr id="118" name="Picture 11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4659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" name="Picture 27"/>
            <p:cNvPicPr/>
            <p:nvPr/>
          </p:nvPicPr>
          <p:blipFill>
            <a:blip r:embed="rId4"/>
            <a:stretch>
              <a:fillRect/>
            </a:stretch>
          </p:blipFill>
          <p:spPr>
            <a:xfrm rot="2280000" flipH="1">
              <a:off x="1559" y="-449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" name="Picture 25"/>
            <p:cNvPicPr/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-1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19" name="Picture 118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3134" r="67315"/>
          <a:stretch>
            <a:fillRect/>
          </a:stretch>
        </p:blipFill>
        <p:spPr>
          <a:xfrm rot="10800000">
            <a:off x="0" y="3518535"/>
            <a:ext cx="1458595" cy="33388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" name="Picture 119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0706" t="71418"/>
          <a:stretch>
            <a:fillRect/>
          </a:stretch>
        </p:blipFill>
        <p:spPr>
          <a:xfrm rot="13380000">
            <a:off x="11221085" y="5222875"/>
            <a:ext cx="1414780" cy="1332230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121" name="Picture 120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9120000">
            <a:off x="10522585" y="3739515"/>
            <a:ext cx="1059815" cy="13188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33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19260000">
            <a:off x="10510520" y="4334510"/>
            <a:ext cx="688340" cy="734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EEFF21-77A8-4965-A9C5-3BFA509A1D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5523" y="2465748"/>
            <a:ext cx="5688061" cy="192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503079" y="267199"/>
            <a:ext cx="11185843" cy="6454593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08CC5-8CE3-49BA-BCF1-73C37B964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86" y="462987"/>
            <a:ext cx="9479666" cy="43868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54BA59-6B6A-42AF-9B1F-A66FBB191880}"/>
              </a:ext>
            </a:extLst>
          </p:cNvPr>
          <p:cNvSpPr txBox="1"/>
          <p:nvPr/>
        </p:nvSpPr>
        <p:spPr>
          <a:xfrm>
            <a:off x="2905245" y="4924363"/>
            <a:ext cx="5914665" cy="138499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accent5"/>
                </a:solidFill>
                <a:latin typeface="+mj-lt"/>
              </a:rPr>
              <a:t>- Mai đang cầm gì trên tay?</a:t>
            </a:r>
          </a:p>
          <a:p>
            <a:r>
              <a:rPr lang="vi-VN" sz="2800" dirty="0">
                <a:solidFill>
                  <a:schemeClr val="accent5"/>
                </a:solidFill>
                <a:latin typeface="+mj-lt"/>
              </a:rPr>
              <a:t>- Mai nói điều gì? </a:t>
            </a:r>
          </a:p>
          <a:p>
            <a:r>
              <a:rPr lang="vi-VN" sz="2800" dirty="0">
                <a:solidFill>
                  <a:schemeClr val="accent5"/>
                </a:solidFill>
                <a:latin typeface="+mj-lt"/>
              </a:rPr>
              <a:t>- Theo em, bạn Mai nói đúng hay sai?</a:t>
            </a:r>
            <a:endParaRPr lang="en-US" sz="2800" dirty="0">
              <a:solidFill>
                <a:schemeClr val="accent5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618821" y="399755"/>
            <a:ext cx="11185843" cy="6454593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9E3DDE0-DA6D-40ED-B12D-34F66345A95C}"/>
              </a:ext>
            </a:extLst>
          </p:cNvPr>
          <p:cNvGrpSpPr/>
          <p:nvPr/>
        </p:nvGrpSpPr>
        <p:grpSpPr>
          <a:xfrm>
            <a:off x="2203418" y="4050288"/>
            <a:ext cx="2888390" cy="1944047"/>
            <a:chOff x="769459" y="3785927"/>
            <a:chExt cx="3264061" cy="113321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3D3D6EF-CF95-4110-82EE-1A0CE583E7A7}"/>
                </a:ext>
              </a:extLst>
            </p:cNvPr>
            <p:cNvSpPr/>
            <p:nvPr/>
          </p:nvSpPr>
          <p:spPr>
            <a:xfrm>
              <a:off x="769459" y="3785927"/>
              <a:ext cx="3264061" cy="113321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883B27-C392-4C84-AD03-169E801D6EFB}"/>
                </a:ext>
              </a:extLst>
            </p:cNvPr>
            <p:cNvSpPr txBox="1"/>
            <p:nvPr/>
          </p:nvSpPr>
          <p:spPr>
            <a:xfrm>
              <a:off x="1094514" y="3946908"/>
              <a:ext cx="2835556" cy="699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C00000"/>
                  </a:solidFill>
                </a:rPr>
                <a:t>Biển báo giao thông này có ý nghĩa gì?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A4A7C7-60C0-4F98-9150-AF0BCA0DDF57}"/>
              </a:ext>
            </a:extLst>
          </p:cNvPr>
          <p:cNvGrpSpPr/>
          <p:nvPr/>
        </p:nvGrpSpPr>
        <p:grpSpPr>
          <a:xfrm>
            <a:off x="6676404" y="4063234"/>
            <a:ext cx="4047271" cy="1764795"/>
            <a:chOff x="7212699" y="3984224"/>
            <a:chExt cx="4047271" cy="176479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5AD2DD0-F323-470F-AEAC-52471BC9BB39}"/>
                </a:ext>
              </a:extLst>
            </p:cNvPr>
            <p:cNvSpPr/>
            <p:nvPr/>
          </p:nvSpPr>
          <p:spPr>
            <a:xfrm>
              <a:off x="7212699" y="3984224"/>
              <a:ext cx="3706083" cy="17647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3DDDF0-29FC-40A0-9936-1CCB0C560F4C}"/>
                </a:ext>
              </a:extLst>
            </p:cNvPr>
            <p:cNvSpPr txBox="1"/>
            <p:nvPr/>
          </p:nvSpPr>
          <p:spPr>
            <a:xfrm>
              <a:off x="7880163" y="4448495"/>
              <a:ext cx="337980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C00000"/>
                  </a:solidFill>
                </a:rPr>
                <a:t>Trong biển báo có những hình gì?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E654B7C5-F4B9-4D05-822F-7C0B47861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31" y="555585"/>
            <a:ext cx="3601911" cy="34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4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793FB9-5792-4361-85D3-3166D5947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48" y="369344"/>
            <a:ext cx="7766613" cy="41518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AE3849-F8DF-4BA0-9E65-2608936D6DE0}"/>
              </a:ext>
            </a:extLst>
          </p:cNvPr>
          <p:cNvSpPr txBox="1"/>
          <p:nvPr/>
        </p:nvSpPr>
        <p:spPr>
          <a:xfrm>
            <a:off x="1688121" y="4726738"/>
            <a:ext cx="9186203" cy="180049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  <a:p>
            <a:pPr marL="285750" indent="-285750">
              <a:buFontTx/>
              <a:buChar char="-"/>
            </a:pP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82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A7EC2C-97FC-4022-9510-E9C5AF85A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9" y="277883"/>
            <a:ext cx="5592683" cy="423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CB6749B-731F-4C98-8A3D-92D6E3CE82F1}"/>
              </a:ext>
            </a:extLst>
          </p:cNvPr>
          <p:cNvGrpSpPr/>
          <p:nvPr/>
        </p:nvGrpSpPr>
        <p:grpSpPr>
          <a:xfrm>
            <a:off x="6829063" y="1287019"/>
            <a:ext cx="4955975" cy="1961994"/>
            <a:chOff x="6829063" y="1287019"/>
            <a:chExt cx="4955975" cy="1961994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F4E7F15A-366A-4279-A65C-52DA1FECF935}"/>
                </a:ext>
              </a:extLst>
            </p:cNvPr>
            <p:cNvSpPr/>
            <p:nvPr/>
          </p:nvSpPr>
          <p:spPr>
            <a:xfrm>
              <a:off x="6829063" y="1287019"/>
              <a:ext cx="4955975" cy="1961994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BB7584-CAE4-4C20-B0AA-486776880BDD}"/>
                </a:ext>
              </a:extLst>
            </p:cNvPr>
            <p:cNvSpPr txBox="1"/>
            <p:nvPr/>
          </p:nvSpPr>
          <p:spPr>
            <a:xfrm>
              <a:off x="7349922" y="1840371"/>
              <a:ext cx="42131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C00000"/>
                  </a:solidFill>
                </a:rPr>
                <a:t>Mối liên hệ giữa diện tích ba hình này như thế nào?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B3D8526-F032-4888-A486-BCB7B3661A88}"/>
              </a:ext>
            </a:extLst>
          </p:cNvPr>
          <p:cNvGrpSpPr/>
          <p:nvPr/>
        </p:nvGrpSpPr>
        <p:grpSpPr>
          <a:xfrm>
            <a:off x="1322364" y="4902517"/>
            <a:ext cx="7779435" cy="2182813"/>
            <a:chOff x="1322364" y="4902517"/>
            <a:chExt cx="7779434" cy="1690687"/>
          </a:xfrm>
          <a:solidFill>
            <a:schemeClr val="accent2"/>
          </a:solidFill>
        </p:grpSpPr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E1F4614B-3687-4C26-B34B-979CDC0A4E8D}"/>
                </a:ext>
              </a:extLst>
            </p:cNvPr>
            <p:cNvSpPr/>
            <p:nvPr/>
          </p:nvSpPr>
          <p:spPr>
            <a:xfrm>
              <a:off x="1322364" y="4902517"/>
              <a:ext cx="7779434" cy="1690687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FCB9CC-866D-49D8-B527-0EA9A5CA2EDD}"/>
                </a:ext>
              </a:extLst>
            </p:cNvPr>
            <p:cNvSpPr txBox="1"/>
            <p:nvPr/>
          </p:nvSpPr>
          <p:spPr>
            <a:xfrm>
              <a:off x="1547449" y="5349904"/>
              <a:ext cx="6288256" cy="7866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Diện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tích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E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bằng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tổng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diện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tích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hai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C </a:t>
              </a:r>
              <a:r>
                <a:rPr lang="en-US" sz="3000" i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và</a:t>
              </a:r>
              <a:r>
                <a:rPr lang="en-US" sz="30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60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710300" y="2857351"/>
            <a:ext cx="56236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Hoạt</a:t>
            </a:r>
            <a:r>
              <a:rPr lang="en-US" sz="8000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 </a:t>
            </a:r>
            <a:r>
              <a:rPr lang="en-US" sz="800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động</a:t>
            </a:r>
            <a:endParaRPr kumimoji="0" lang="en-US" sz="8000" b="0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uLnTx/>
              <a:uFillTx/>
              <a:latin typeface="Coiny" panose="02000903060500060000" charset="0"/>
              <a:ea typeface="+mn-ea"/>
              <a:cs typeface="Coiny" panose="0200090306050006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  <p:bldP spid="22" grpId="0"/>
      <p:bldP spid="22" grpId="1"/>
      <p:bldP spid="2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503078" y="397374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2677B9-A247-4F93-9588-56FC83A91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661" y="1464925"/>
            <a:ext cx="4303566" cy="36749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6F14CA-FAF1-4DAC-A966-85695BC8E05A}"/>
              </a:ext>
            </a:extLst>
          </p:cNvPr>
          <p:cNvSpPr txBox="1"/>
          <p:nvPr/>
        </p:nvSpPr>
        <p:spPr>
          <a:xfrm>
            <a:off x="1412110" y="1287019"/>
            <a:ext cx="5606789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tx2">
                    <a:lumMod val="50000"/>
                  </a:schemeClr>
                </a:solidFill>
              </a:rPr>
              <a:t>1. So sánh diện tích hình tam giác ABC với diện tích hình tam giác ADC.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22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111048" y="507162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CCB544-2A5E-4191-8AAA-6CE56AD7270B}"/>
              </a:ext>
            </a:extLst>
          </p:cNvPr>
          <p:cNvGrpSpPr/>
          <p:nvPr/>
        </p:nvGrpSpPr>
        <p:grpSpPr>
          <a:xfrm>
            <a:off x="1581333" y="628068"/>
            <a:ext cx="8546515" cy="746812"/>
            <a:chOff x="-1995768" y="119306"/>
            <a:chExt cx="14491814" cy="67494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3BDAF4-E913-403C-89FD-60CB8F4FE32A}"/>
                </a:ext>
              </a:extLst>
            </p:cNvPr>
            <p:cNvSpPr/>
            <p:nvPr/>
          </p:nvSpPr>
          <p:spPr>
            <a:xfrm>
              <a:off x="-478806" y="119306"/>
              <a:ext cx="12974852" cy="674946"/>
            </a:xfrm>
            <a:prstGeom prst="roundRect">
              <a:avLst>
                <a:gd name="adj" fmla="val 47434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con vật nào dưới đây có diện tích lớn hơn?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59B7EF5-C2BA-4457-9E78-7130408169BA}"/>
                </a:ext>
              </a:extLst>
            </p:cNvPr>
            <p:cNvSpPr/>
            <p:nvPr/>
          </p:nvSpPr>
          <p:spPr>
            <a:xfrm>
              <a:off x="-1995768" y="144639"/>
              <a:ext cx="1720122" cy="639766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1D02173-E52A-4019-B788-35C7D6BF4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280" y="1723525"/>
            <a:ext cx="5326573" cy="222334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AAD0B8F-D440-4599-B363-329257646DDF}"/>
              </a:ext>
            </a:extLst>
          </p:cNvPr>
          <p:cNvGrpSpPr/>
          <p:nvPr/>
        </p:nvGrpSpPr>
        <p:grpSpPr>
          <a:xfrm>
            <a:off x="1694922" y="4196107"/>
            <a:ext cx="5458232" cy="1801402"/>
            <a:chOff x="1694922" y="4196107"/>
            <a:chExt cx="5458232" cy="1801402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264EB32C-585D-4DDF-94EF-6BBBAE721EFF}"/>
                </a:ext>
              </a:extLst>
            </p:cNvPr>
            <p:cNvSpPr/>
            <p:nvPr/>
          </p:nvSpPr>
          <p:spPr>
            <a:xfrm>
              <a:off x="1694922" y="4196107"/>
              <a:ext cx="5458232" cy="1498637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49FD56-A782-42EB-B59C-18A76FB25021}"/>
                </a:ext>
              </a:extLst>
            </p:cNvPr>
            <p:cNvSpPr txBox="1"/>
            <p:nvPr/>
          </p:nvSpPr>
          <p:spPr>
            <a:xfrm>
              <a:off x="2824220" y="4427849"/>
              <a:ext cx="38312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Để so sánh diện tích của hai con vật em đã làm như thế nào?</a:t>
              </a:r>
            </a:p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5508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212</Words>
  <Application>Microsoft Office PowerPoint</Application>
  <PresentationFormat>Widescreen</PresentationFormat>
  <Paragraphs>31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Coiny</vt:lpstr>
      <vt:lpstr>Times New Roman</vt:lpstr>
      <vt:lpstr>印品黑体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MyPC</cp:lastModifiedBy>
  <cp:revision>56</cp:revision>
  <dcterms:created xsi:type="dcterms:W3CDTF">2022-07-14T04:05:20Z</dcterms:created>
  <dcterms:modified xsi:type="dcterms:W3CDTF">2025-02-20T07:22:22Z</dcterms:modified>
</cp:coreProperties>
</file>