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753" r:id="rId3"/>
    <p:sldMasterId id="2147483766" r:id="rId4"/>
  </p:sldMasterIdLst>
  <p:notesMasterIdLst>
    <p:notesMasterId r:id="rId19"/>
  </p:notesMasterIdLst>
  <p:sldIdLst>
    <p:sldId id="438" r:id="rId5"/>
    <p:sldId id="400" r:id="rId6"/>
    <p:sldId id="436" r:id="rId7"/>
    <p:sldId id="437" r:id="rId8"/>
    <p:sldId id="352" r:id="rId9"/>
    <p:sldId id="431" r:id="rId10"/>
    <p:sldId id="328" r:id="rId11"/>
    <p:sldId id="432" r:id="rId12"/>
    <p:sldId id="423" r:id="rId13"/>
    <p:sldId id="430" r:id="rId14"/>
    <p:sldId id="434" r:id="rId15"/>
    <p:sldId id="439" r:id="rId16"/>
    <p:sldId id="440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A5"/>
    <a:srgbClr val="CCFF33"/>
    <a:srgbClr val="CCCCFF"/>
    <a:srgbClr val="FFFF99"/>
    <a:srgbClr val="FFA7C0"/>
    <a:srgbClr val="FF8FAF"/>
    <a:srgbClr val="FF85A8"/>
    <a:srgbClr val="FF89AB"/>
    <a:srgbClr val="FFC9D8"/>
    <a:srgbClr val="FFE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374" autoAdjust="0"/>
  </p:normalViewPr>
  <p:slideViewPr>
    <p:cSldViewPr snapToGrid="0">
      <p:cViewPr varScale="1">
        <p:scale>
          <a:sx n="63" d="100"/>
          <a:sy n="63" d="100"/>
        </p:scale>
        <p:origin x="60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32BC0-4934-49A6-9CF2-EB3CA0B43D3D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301E-7E86-443A-BDEA-97042C1FF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1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52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3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4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3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1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1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0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77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96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805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36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82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08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040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186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61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8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6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843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23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044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77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3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41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371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0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2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0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787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20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5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947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793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32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1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8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7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345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2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10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6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9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31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60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1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3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21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6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4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0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876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7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2765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0089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7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0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45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113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4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23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1652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2764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29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3169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83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5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67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817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016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34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862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744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90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44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77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79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8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51" y="6788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91800" y="100600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8" y="76185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3" y="53993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6" y="5766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3" y="546803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7460936" y="6482856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6" y="6102811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7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62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5" y="219240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9" y="255950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7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360769" y="30566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1539620" y="254697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1" y="29140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5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576485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9" y="2417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9" y="21923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6" y="-103444"/>
            <a:ext cx="345821" cy="30205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4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62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4470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3" y="594030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4" y="464060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1" y="2682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8" y="57720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6076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3" y="84525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6" y="1212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4" y="5797993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899" y="54275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6" y="24216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9813620" y="61336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6" y="130801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3" y="6258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9" y="26502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838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595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7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6" y="1594656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9" y="2341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3" y="31226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3" y="6007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5" y="10122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4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553" y="44439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7819" y="-12259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11695169" y="586745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11199869" y="636623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92735" y="6580554"/>
            <a:ext cx="419596" cy="1727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3401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/>
          <p:nvPr/>
        </p:nvSpPr>
        <p:spPr>
          <a:xfrm>
            <a:off x="9255853" y="-477641"/>
            <a:ext cx="4774800" cy="477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3" name="Google Shape;323;p25"/>
          <p:cNvSpPr/>
          <p:nvPr/>
        </p:nvSpPr>
        <p:spPr>
          <a:xfrm>
            <a:off x="-1294913" y="3414159"/>
            <a:ext cx="4774800" cy="477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25"/>
          <p:cNvSpPr txBox="1">
            <a:spLocks noGrp="1"/>
          </p:cNvSpPr>
          <p:nvPr>
            <p:ph type="ctrTitle"/>
          </p:nvPr>
        </p:nvSpPr>
        <p:spPr>
          <a:xfrm flipH="1">
            <a:off x="1024033" y="1524568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subTitle" idx="1"/>
          </p:nvPr>
        </p:nvSpPr>
        <p:spPr>
          <a:xfrm flipH="1">
            <a:off x="2797633" y="2096567"/>
            <a:ext cx="24780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5"/>
          <p:cNvSpPr txBox="1">
            <a:spLocks noGrp="1"/>
          </p:cNvSpPr>
          <p:nvPr>
            <p:ph type="ctrTitle" idx="2"/>
          </p:nvPr>
        </p:nvSpPr>
        <p:spPr>
          <a:xfrm flipH="1">
            <a:off x="6942100" y="4530517"/>
            <a:ext cx="4251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5"/>
          <p:cNvSpPr txBox="1">
            <a:spLocks noGrp="1"/>
          </p:cNvSpPr>
          <p:nvPr>
            <p:ph type="subTitle" idx="3"/>
          </p:nvPr>
        </p:nvSpPr>
        <p:spPr>
          <a:xfrm flipH="1">
            <a:off x="6942100" y="5102533"/>
            <a:ext cx="2589600" cy="77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5"/>
          <p:cNvSpPr txBox="1">
            <a:spLocks noGrp="1"/>
          </p:cNvSpPr>
          <p:nvPr>
            <p:ph type="ctrTitle" idx="4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6801" y="92042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25"/>
          <p:cNvSpPr/>
          <p:nvPr/>
        </p:nvSpPr>
        <p:spPr>
          <a:xfrm rot="7641468">
            <a:off x="10972785" y="5180589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Google Shape;331;p25"/>
          <p:cNvSpPr/>
          <p:nvPr/>
        </p:nvSpPr>
        <p:spPr>
          <a:xfrm>
            <a:off x="11534185" y="556062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Google Shape;332;p25"/>
          <p:cNvSpPr/>
          <p:nvPr/>
        </p:nvSpPr>
        <p:spPr>
          <a:xfrm>
            <a:off x="10982369" y="592771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Google Shape;333;p25"/>
          <p:cNvSpPr/>
          <p:nvPr/>
        </p:nvSpPr>
        <p:spPr>
          <a:xfrm>
            <a:off x="-254548" y="142745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Google Shape;334;p25"/>
          <p:cNvSpPr/>
          <p:nvPr/>
        </p:nvSpPr>
        <p:spPr>
          <a:xfrm>
            <a:off x="-806366" y="179455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236400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5211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83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39" r:id="rId8"/>
    <p:sldLayoutId id="2147483738" r:id="rId9"/>
    <p:sldLayoutId id="2147483733" r:id="rId10"/>
    <p:sldLayoutId id="2147483732" r:id="rId11"/>
    <p:sldLayoutId id="2147483731" r:id="rId12"/>
    <p:sldLayoutId id="2147483720" r:id="rId13"/>
    <p:sldLayoutId id="2147483719" r:id="rId14"/>
    <p:sldLayoutId id="2147483718" r:id="rId15"/>
    <p:sldLayoutId id="2147483710" r:id="rId16"/>
    <p:sldLayoutId id="2147483656" r:id="rId17"/>
    <p:sldLayoutId id="2147483657" r:id="rId18"/>
    <p:sldLayoutId id="2147483658" r:id="rId19"/>
    <p:sldLayoutId id="2147483659" r:id="rId20"/>
    <p:sldLayoutId id="2147483660" r:id="rId21"/>
    <p:sldLayoutId id="2147483737" r:id="rId22"/>
    <p:sldLayoutId id="2147483736" r:id="rId23"/>
    <p:sldLayoutId id="2147483735" r:id="rId24"/>
    <p:sldLayoutId id="2147483734" r:id="rId25"/>
    <p:sldLayoutId id="2147483730" r:id="rId26"/>
    <p:sldLayoutId id="2147483729" r:id="rId27"/>
    <p:sldLayoutId id="2147483728" r:id="rId28"/>
    <p:sldLayoutId id="2147483727" r:id="rId29"/>
    <p:sldLayoutId id="2147483726" r:id="rId30"/>
    <p:sldLayoutId id="2147483725" r:id="rId31"/>
    <p:sldLayoutId id="2147483724" r:id="rId32"/>
    <p:sldLayoutId id="2147483723" r:id="rId33"/>
    <p:sldLayoutId id="2147483722" r:id="rId34"/>
    <p:sldLayoutId id="2147483717" r:id="rId35"/>
    <p:sldLayoutId id="2147483716" r:id="rId36"/>
    <p:sldLayoutId id="2147483715" r:id="rId37"/>
    <p:sldLayoutId id="2147483714" r:id="rId38"/>
    <p:sldLayoutId id="2147483713" r:id="rId39"/>
    <p:sldLayoutId id="2147483712" r:id="rId40"/>
    <p:sldLayoutId id="2147483709" r:id="rId41"/>
    <p:sldLayoutId id="2147483708" r:id="rId42"/>
    <p:sldLayoutId id="2147483707" r:id="rId43"/>
    <p:sldLayoutId id="2147483664" r:id="rId44"/>
    <p:sldLayoutId id="2147483663" r:id="rId45"/>
    <p:sldLayoutId id="2147483662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1" r:id="rId2"/>
    <p:sldLayoutId id="2147483711" r:id="rId3"/>
    <p:sldLayoutId id="214748370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DAF84-1E3A-44C3-A70F-FBE1017CA60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D0A17-20C4-430A-8429-844DB007B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25478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id="{4B03B37C-714F-42E4-BE50-FA272F11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0" y="762000"/>
            <a:ext cx="12097450" cy="6096000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" y="0"/>
            <a:ext cx="11876690" cy="15609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37143" y="1640247"/>
            <a:ext cx="859994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2311417" y="-15634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9219" y="33526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924884" y="1941663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165" y="1759019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27180992-4A64-4BFC-BF4E-16A5AB44AB0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35" y="4801788"/>
            <a:ext cx="2602764" cy="1561658"/>
          </a:xfrm>
          <a:prstGeom prst="rect">
            <a:avLst/>
          </a:prstGeom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id="{B4A78427-77DA-4656-9C86-402DEB241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46" y="-351384"/>
            <a:ext cx="5431563" cy="7209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172" y="2191608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D69FF070-BF26-41D3-BD1A-CC444815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59" r="89809">
                        <a14:foregroundMark x1="38535" y1="36786" x2="38535" y2="36786"/>
                        <a14:foregroundMark x1="44268" y1="36429" x2="44268" y2="36429"/>
                        <a14:foregroundMark x1="33758" y1="36429" x2="30892" y2="35714"/>
                        <a14:foregroundMark x1="8280" y1="18929" x2="8280" y2="18929"/>
                        <a14:backgroundMark x1="34076" y1="35714" x2="35350" y2="33571"/>
                        <a14:backgroundMark x1="3822" y1="17857" x2="5732" y2="17857"/>
                        <a14:backgroundMark x1="6051" y1="17500" x2="3185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194" flipH="1">
            <a:off x="-822998" y="138761"/>
            <a:ext cx="3468691" cy="31467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109219" y="3407419"/>
            <a:ext cx="8015914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 LUYỆN VIẾT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ĐOẠN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A75D30-C554-48C5-A68F-62B39FA14B53}"/>
              </a:ext>
            </a:extLst>
          </p:cNvPr>
          <p:cNvGrpSpPr/>
          <p:nvPr/>
        </p:nvGrpSpPr>
        <p:grpSpPr>
          <a:xfrm>
            <a:off x="376181" y="1681657"/>
            <a:ext cx="2624496" cy="2003073"/>
            <a:chOff x="692230" y="1604047"/>
            <a:chExt cx="2501332" cy="2484638"/>
          </a:xfrm>
          <a:solidFill>
            <a:srgbClr val="CCFF33"/>
          </a:solidFill>
        </p:grpSpPr>
        <p:sp>
          <p:nvSpPr>
            <p:cNvPr id="3" name="Freeform 21">
              <a:extLst>
                <a:ext uri="{FF2B5EF4-FFF2-40B4-BE49-F238E27FC236}">
                  <a16:creationId xmlns:a16="http://schemas.microsoft.com/office/drawing/2014/main" id="{C18DFB09-31B2-4483-954C-DFE53DFF5E29}"/>
                </a:ext>
              </a:extLst>
            </p:cNvPr>
            <p:cNvSpPr/>
            <p:nvPr/>
          </p:nvSpPr>
          <p:spPr>
            <a:xfrm>
              <a:off x="692230" y="1604047"/>
              <a:ext cx="2468491" cy="2484638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727" tIns="178727" rIns="178727" bIns="178727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8CCC0D-D57B-4C0B-A168-4ECC600FA5F1}"/>
                </a:ext>
              </a:extLst>
            </p:cNvPr>
            <p:cNvSpPr txBox="1"/>
            <p:nvPr/>
          </p:nvSpPr>
          <p:spPr>
            <a:xfrm>
              <a:off x="741667" y="1604047"/>
              <a:ext cx="2451895" cy="2405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mà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000" i="0" u="none" strike="noStrike" kern="1200" cap="none" spc="0" normalizeH="0" baseline="0" noProof="0" dirty="0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i="0" u="none" strike="noStrike" kern="1200" cap="none" spc="0" normalizeH="0" baseline="0" noProof="0" dirty="0" err="1">
                  <a:ln>
                    <a:noFill/>
                  </a:ln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endParaRPr kumimoji="0" lang="en-US" sz="3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77047-C7A4-4EDC-B455-B71B7CC63FE8}"/>
              </a:ext>
            </a:extLst>
          </p:cNvPr>
          <p:cNvGrpSpPr/>
          <p:nvPr/>
        </p:nvGrpSpPr>
        <p:grpSpPr>
          <a:xfrm>
            <a:off x="4247501" y="3681650"/>
            <a:ext cx="6916587" cy="1762362"/>
            <a:chOff x="4442472" y="3804555"/>
            <a:chExt cx="6497672" cy="181551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D8D7E865-87B5-45B0-9C84-99FFD373C0B3}"/>
                </a:ext>
              </a:extLst>
            </p:cNvPr>
            <p:cNvSpPr/>
            <p:nvPr/>
          </p:nvSpPr>
          <p:spPr>
            <a:xfrm>
              <a:off x="4442472" y="3804555"/>
              <a:ext cx="6497672" cy="1163908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727" tIns="178727" rIns="178727" bIns="178727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4656AE-3AD7-4050-AF8E-0AA51CC161C6}"/>
                </a:ext>
              </a:extLst>
            </p:cNvPr>
            <p:cNvSpPr txBox="1"/>
            <p:nvPr/>
          </p:nvSpPr>
          <p:spPr>
            <a:xfrm>
              <a:off x="4442472" y="4003069"/>
              <a:ext cx="6497672" cy="161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F06245-2121-4D11-B7BB-6B2CB77637AE}"/>
              </a:ext>
            </a:extLst>
          </p:cNvPr>
          <p:cNvGrpSpPr/>
          <p:nvPr/>
        </p:nvGrpSpPr>
        <p:grpSpPr>
          <a:xfrm>
            <a:off x="4241324" y="1900248"/>
            <a:ext cx="6794950" cy="1323439"/>
            <a:chOff x="4432834" y="1925389"/>
            <a:chExt cx="6497672" cy="136335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7B15872-65ED-4F28-BE12-35F8CE4843C5}"/>
                </a:ext>
              </a:extLst>
            </p:cNvPr>
            <p:cNvSpPr/>
            <p:nvPr/>
          </p:nvSpPr>
          <p:spPr>
            <a:xfrm>
              <a:off x="4432834" y="1981200"/>
              <a:ext cx="6497672" cy="1163908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AF5B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727" tIns="178727" rIns="178727" bIns="178727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94248C-CB56-42D3-8C6A-0994587649D4}"/>
                </a:ext>
              </a:extLst>
            </p:cNvPr>
            <p:cNvSpPr txBox="1"/>
            <p:nvPr/>
          </p:nvSpPr>
          <p:spPr>
            <a:xfrm>
              <a:off x="4530119" y="1925389"/>
              <a:ext cx="6108232" cy="1363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kĩ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đâu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Khi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7AF7CA-FE1C-4273-96E9-42608104C5A9}"/>
              </a:ext>
            </a:extLst>
          </p:cNvPr>
          <p:cNvGrpSpPr/>
          <p:nvPr/>
        </p:nvGrpSpPr>
        <p:grpSpPr>
          <a:xfrm>
            <a:off x="4244649" y="5242989"/>
            <a:ext cx="6931824" cy="1349347"/>
            <a:chOff x="4453901" y="5529850"/>
            <a:chExt cx="6497672" cy="1390041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F58A73E4-9BD1-41A4-9E48-FA4FD2891D46}"/>
                </a:ext>
              </a:extLst>
            </p:cNvPr>
            <p:cNvSpPr/>
            <p:nvPr/>
          </p:nvSpPr>
          <p:spPr>
            <a:xfrm>
              <a:off x="4453901" y="5529850"/>
              <a:ext cx="6497672" cy="1163908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727" tIns="178727" rIns="178727" bIns="178727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F7F19B-448B-4BC1-8CC1-D8507858998C}"/>
                </a:ext>
              </a:extLst>
            </p:cNvPr>
            <p:cNvSpPr txBox="1"/>
            <p:nvPr/>
          </p:nvSpPr>
          <p:spPr>
            <a:xfrm>
              <a:off x="4544618" y="5810186"/>
              <a:ext cx="5943600" cy="1109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xét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D2B07B-68A2-44DC-9770-0E61EE310C24}"/>
              </a:ext>
            </a:extLst>
          </p:cNvPr>
          <p:cNvGrpSpPr/>
          <p:nvPr/>
        </p:nvGrpSpPr>
        <p:grpSpPr>
          <a:xfrm>
            <a:off x="4335277" y="310144"/>
            <a:ext cx="6700996" cy="1129834"/>
            <a:chOff x="4460047" y="228168"/>
            <a:chExt cx="6497672" cy="1163908"/>
          </a:xfrm>
        </p:grpSpPr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3E07B67-B958-41AD-87D2-FD8BF8E4FD1F}"/>
                </a:ext>
              </a:extLst>
            </p:cNvPr>
            <p:cNvSpPr/>
            <p:nvPr/>
          </p:nvSpPr>
          <p:spPr>
            <a:xfrm>
              <a:off x="4460047" y="228168"/>
              <a:ext cx="6497672" cy="1163908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EAD5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727" tIns="178727" rIns="178727" bIns="178727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A8B695-5C11-4842-A390-DD265F081D2C}"/>
                </a:ext>
              </a:extLst>
            </p:cNvPr>
            <p:cNvSpPr txBox="1"/>
            <p:nvPr/>
          </p:nvSpPr>
          <p:spPr>
            <a:xfrm>
              <a:off x="4499170" y="553947"/>
              <a:ext cx="6108231" cy="602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AFCC54-942C-4BC7-892B-4EE0B91F10F9}"/>
              </a:ext>
            </a:extLst>
          </p:cNvPr>
          <p:cNvCxnSpPr>
            <a:cxnSpLocks/>
          </p:cNvCxnSpPr>
          <p:nvPr/>
        </p:nvCxnSpPr>
        <p:spPr>
          <a:xfrm flipV="1">
            <a:off x="2804169" y="796502"/>
            <a:ext cx="1402697" cy="2623502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C63F2C-F0D5-4EBA-B776-1871E240839F}"/>
              </a:ext>
            </a:extLst>
          </p:cNvPr>
          <p:cNvCxnSpPr>
            <a:cxnSpLocks/>
          </p:cNvCxnSpPr>
          <p:nvPr/>
        </p:nvCxnSpPr>
        <p:spPr>
          <a:xfrm flipV="1">
            <a:off x="2820943" y="2572119"/>
            <a:ext cx="1393057" cy="863929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7F5C09-8059-479C-8F2A-1C9A7D261FCD}"/>
              </a:ext>
            </a:extLst>
          </p:cNvPr>
          <p:cNvCxnSpPr>
            <a:cxnSpLocks/>
          </p:cNvCxnSpPr>
          <p:nvPr/>
        </p:nvCxnSpPr>
        <p:spPr>
          <a:xfrm>
            <a:off x="2842089" y="3449397"/>
            <a:ext cx="1393057" cy="855745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097C46-E208-4BE5-B1D5-D1E9D05D1512}"/>
              </a:ext>
            </a:extLst>
          </p:cNvPr>
          <p:cNvCxnSpPr>
            <a:cxnSpLocks/>
          </p:cNvCxnSpPr>
          <p:nvPr/>
        </p:nvCxnSpPr>
        <p:spPr>
          <a:xfrm>
            <a:off x="2848267" y="3449397"/>
            <a:ext cx="1393057" cy="258894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B96FE-6AD9-487A-BE76-E893A9998A3B}"/>
              </a:ext>
            </a:extLst>
          </p:cNvPr>
          <p:cNvSpPr/>
          <p:nvPr/>
        </p:nvSpPr>
        <p:spPr>
          <a:xfrm>
            <a:off x="743598" y="226102"/>
            <a:ext cx="8030112" cy="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2724"/>
            <a:ext cx="3230880" cy="28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8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979E3-A432-4C47-AB0B-EB13FC74E51F}"/>
              </a:ext>
            </a:extLst>
          </p:cNvPr>
          <p:cNvSpPr/>
          <p:nvPr/>
        </p:nvSpPr>
        <p:spPr>
          <a:xfrm>
            <a:off x="1901755" y="130896"/>
            <a:ext cx="5160170" cy="6819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khảo</a:t>
            </a:r>
            <a:endParaRPr kumimoji="0" lang="en-US" sz="4000" i="0" u="none" strike="noStrike" kern="1200" cap="none" spc="0" normalizeH="0" baseline="0" noProof="0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04867-B692-430F-AFA0-CAD8A6DB8342}"/>
              </a:ext>
            </a:extLst>
          </p:cNvPr>
          <p:cNvSpPr txBox="1"/>
          <p:nvPr/>
        </p:nvSpPr>
        <p:spPr>
          <a:xfrm>
            <a:off x="359420" y="1101767"/>
            <a:ext cx="9500860" cy="5440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khoác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…..,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nổi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mào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…..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........ 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rướn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“Ò…ó…o…”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giục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nhảy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……...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…….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….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.........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7440" y="130896"/>
            <a:ext cx="2194560" cy="19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đoạn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715555" y="1783194"/>
            <a:ext cx="10041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đoạn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văn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của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con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5358064" y="2506489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Bài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làm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2335632" y="3152821"/>
            <a:ext cx="10018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………………………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8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72344" y="0"/>
            <a:ext cx="8036012" cy="143328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dò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F6508-5EBC-4793-BA21-15C036806941}"/>
              </a:ext>
            </a:extLst>
          </p:cNvPr>
          <p:cNvSpPr txBox="1"/>
          <p:nvPr/>
        </p:nvSpPr>
        <p:spPr>
          <a:xfrm>
            <a:off x="1378858" y="1186544"/>
            <a:ext cx="9652000" cy="1855472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marR="0" lvl="0" indent="-369582" algn="l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369582" marR="0" lvl="0" indent="-369582" algn="just" defTabSz="8870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chổi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25</a:t>
            </a:r>
            <a:endParaRPr kumimoji="0" lang="en-US" sz="4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9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178D1A-51A1-485F-B30A-6AB1581AEE73}"/>
              </a:ext>
            </a:extLst>
          </p:cNvPr>
          <p:cNvSpPr txBox="1"/>
          <p:nvPr/>
        </p:nvSpPr>
        <p:spPr>
          <a:xfrm>
            <a:off x="858004" y="2289617"/>
            <a:ext cx="1018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7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đoạn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715555" y="1783194"/>
            <a:ext cx="100410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đoạn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văn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của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con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357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12823" y="920676"/>
            <a:ext cx="60652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758951" y="1573214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512823" y="5029200"/>
            <a:ext cx="9134398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425" y="2042564"/>
            <a:ext cx="11037194" cy="261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8669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405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408829" y="174213"/>
            <a:ext cx="1143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E4B624-A5DE-4539-B85C-4137F072F147}"/>
              </a:ext>
            </a:extLst>
          </p:cNvPr>
          <p:cNvSpPr txBox="1"/>
          <p:nvPr/>
        </p:nvSpPr>
        <p:spPr>
          <a:xfrm>
            <a:off x="210709" y="1499625"/>
            <a:ext cx="11051651" cy="45704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4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măng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mật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no.</a:t>
            </a: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89E9D05-A01F-4214-AF74-FAF8013FAC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0" y="5442642"/>
            <a:ext cx="1920239" cy="14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7593E3F-63DF-4045-AD39-B1BBAF7E19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5" y="5574227"/>
            <a:ext cx="1741715" cy="12837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423344" y="5977381"/>
            <a:ext cx="5187641" cy="656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307229" y="50855"/>
            <a:ext cx="1143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4B624-A5DE-4539-B85C-4137F072F147}"/>
              </a:ext>
            </a:extLst>
          </p:cNvPr>
          <p:cNvSpPr txBox="1"/>
          <p:nvPr/>
        </p:nvSpPr>
        <p:spPr>
          <a:xfrm>
            <a:off x="423344" y="1146964"/>
            <a:ext cx="11509576" cy="460638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ts val="44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măng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mật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rung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nỗi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mỡ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6115476" y="1669452"/>
            <a:ext cx="581744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423344" y="2269680"/>
            <a:ext cx="7271656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bẻ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măng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5730920" y="5999823"/>
            <a:ext cx="4414149" cy="611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B1BA5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1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1BC8004-7F3C-41A0-8489-2BD11C5A3D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77" y="5312229"/>
            <a:ext cx="2097172" cy="15457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408829" y="174213"/>
            <a:ext cx="1143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4B624-A5DE-4539-B85C-4137F072F147}"/>
              </a:ext>
            </a:extLst>
          </p:cNvPr>
          <p:cNvSpPr txBox="1"/>
          <p:nvPr/>
        </p:nvSpPr>
        <p:spPr>
          <a:xfrm>
            <a:off x="292714" y="1228674"/>
            <a:ext cx="10354475" cy="40421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44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408829" y="5428524"/>
            <a:ext cx="5187641" cy="656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6510872" y="5428524"/>
            <a:ext cx="2313813" cy="656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200" dirty="0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B1BA5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4700819" y="2343559"/>
            <a:ext cx="607905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400"/>
              </a:lnSpc>
              <a:defRPr/>
            </a:pP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09CFE5B-0928-4EED-B067-A8B6F177629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5384801"/>
            <a:ext cx="1998714" cy="14731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10875-84AA-4F7E-AAC6-C5AAE798D2E5}"/>
              </a:ext>
            </a:extLst>
          </p:cNvPr>
          <p:cNvSpPr txBox="1"/>
          <p:nvPr/>
        </p:nvSpPr>
        <p:spPr>
          <a:xfrm>
            <a:off x="408829" y="174213"/>
            <a:ext cx="11434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4B624-A5DE-4539-B85C-4137F072F147}"/>
              </a:ext>
            </a:extLst>
          </p:cNvPr>
          <p:cNvSpPr txBox="1"/>
          <p:nvPr/>
        </p:nvSpPr>
        <p:spPr>
          <a:xfrm>
            <a:off x="408829" y="1297050"/>
            <a:ext cx="10354475" cy="40421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4400"/>
              </a:lnSpc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măng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nỗi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632588" y="5411841"/>
            <a:ext cx="5187641" cy="656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10647-E8DD-44C6-8E5B-4A13F5E15291}"/>
              </a:ext>
            </a:extLst>
          </p:cNvPr>
          <p:cNvSpPr txBox="1"/>
          <p:nvPr/>
        </p:nvSpPr>
        <p:spPr>
          <a:xfrm>
            <a:off x="1516743" y="6141090"/>
            <a:ext cx="8606972" cy="6565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2B1BA5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hốc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B1BA5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B1BA5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32588" y="4020457"/>
            <a:ext cx="9560698" cy="435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32588" y="4636275"/>
            <a:ext cx="9560698" cy="435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8829" y="5194037"/>
            <a:ext cx="4598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0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20210409090849_wm_shs-tieng-viet-2-tap-1">
            <a:extLst>
              <a:ext uri="{FF2B5EF4-FFF2-40B4-BE49-F238E27FC236}">
                <a16:creationId xmlns:a16="http://schemas.microsoft.com/office/drawing/2014/main" id="{3DA51DB2-AA66-4617-BBD4-49E4F823A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2" b="12180" l="6788" r="13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 flipH="1">
            <a:off x="10977368" y="0"/>
            <a:ext cx="1214632" cy="156337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tudent Learning Writing - Student Writing Vector Png - (1601x1288) Png  Clipart Download">
            <a:extLst>
              <a:ext uri="{FF2B5EF4-FFF2-40B4-BE49-F238E27FC236}">
                <a16:creationId xmlns:a16="http://schemas.microsoft.com/office/drawing/2014/main" id="{46B12F41-FC99-4491-A93D-A4C82CC4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27" y="3761654"/>
            <a:ext cx="3886200" cy="31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8D00CDE-AB2F-4D71-B066-72246B874072}"/>
              </a:ext>
            </a:extLst>
          </p:cNvPr>
          <p:cNvSpPr txBox="1"/>
          <p:nvPr/>
        </p:nvSpPr>
        <p:spPr>
          <a:xfrm>
            <a:off x="368149" y="304655"/>
            <a:ext cx="10609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– 5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9" y="1563370"/>
            <a:ext cx="4015165" cy="30189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0344" y="1029936"/>
            <a:ext cx="3875314" cy="2680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23" r="-1"/>
          <a:stretch/>
        </p:blipFill>
        <p:spPr>
          <a:xfrm>
            <a:off x="7510418" y="3669587"/>
            <a:ext cx="4557487" cy="32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83613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841</Words>
  <Application>Microsoft Office PowerPoint</Application>
  <PresentationFormat>Widescreen</PresentationFormat>
  <Paragraphs>53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等线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Office Theme</vt:lpstr>
      <vt:lpstr>1_Office Theme</vt:lpstr>
      <vt:lpstr>4_Office Theme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61</cp:revision>
  <dcterms:created xsi:type="dcterms:W3CDTF">2021-06-21T11:19:20Z</dcterms:created>
  <dcterms:modified xsi:type="dcterms:W3CDTF">2023-03-03T02:16:39Z</dcterms:modified>
</cp:coreProperties>
</file>