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3" r:id="rId3"/>
    <p:sldId id="264" r:id="rId4"/>
    <p:sldId id="265" r:id="rId5"/>
    <p:sldId id="277" r:id="rId6"/>
    <p:sldId id="267" r:id="rId7"/>
    <p:sldId id="262" r:id="rId8"/>
    <p:sldId id="261" r:id="rId9"/>
    <p:sldId id="260" r:id="rId10"/>
    <p:sldId id="259" r:id="rId11"/>
    <p:sldId id="258" r:id="rId12"/>
    <p:sldId id="257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8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8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9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64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6940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234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3881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527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174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6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9" indent="0">
              <a:buNone/>
              <a:defRPr sz="2025" b="1"/>
            </a:lvl2pPr>
            <a:lvl3pPr marL="912937" indent="0">
              <a:buNone/>
              <a:defRPr sz="1800" b="1"/>
            </a:lvl3pPr>
            <a:lvl4pPr marL="1369406" indent="0">
              <a:buNone/>
              <a:defRPr sz="1575" b="1"/>
            </a:lvl4pPr>
            <a:lvl5pPr marL="1825874" indent="0">
              <a:buNone/>
              <a:defRPr sz="1575" b="1"/>
            </a:lvl5pPr>
            <a:lvl6pPr marL="2282342" indent="0">
              <a:buNone/>
              <a:defRPr sz="1575" b="1"/>
            </a:lvl6pPr>
            <a:lvl7pPr marL="2738811" indent="0">
              <a:buNone/>
              <a:defRPr sz="1575" b="1"/>
            </a:lvl7pPr>
            <a:lvl8pPr marL="3195279" indent="0">
              <a:buNone/>
              <a:defRPr sz="1575" b="1"/>
            </a:lvl8pPr>
            <a:lvl9pPr marL="3651748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9" indent="0">
              <a:buNone/>
              <a:defRPr sz="2025" b="1"/>
            </a:lvl2pPr>
            <a:lvl3pPr marL="912937" indent="0">
              <a:buNone/>
              <a:defRPr sz="1800" b="1"/>
            </a:lvl3pPr>
            <a:lvl4pPr marL="1369406" indent="0">
              <a:buNone/>
              <a:defRPr sz="1575" b="1"/>
            </a:lvl4pPr>
            <a:lvl5pPr marL="1825874" indent="0">
              <a:buNone/>
              <a:defRPr sz="1575" b="1"/>
            </a:lvl5pPr>
            <a:lvl6pPr marL="2282342" indent="0">
              <a:buNone/>
              <a:defRPr sz="1575" b="1"/>
            </a:lvl6pPr>
            <a:lvl7pPr marL="2738811" indent="0">
              <a:buNone/>
              <a:defRPr sz="1575" b="1"/>
            </a:lvl7pPr>
            <a:lvl8pPr marL="3195279" indent="0">
              <a:buNone/>
              <a:defRPr sz="1575" b="1"/>
            </a:lvl8pPr>
            <a:lvl9pPr marL="3651748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56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04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3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6469" indent="0">
              <a:buNone/>
              <a:defRPr sz="1200"/>
            </a:lvl2pPr>
            <a:lvl3pPr marL="912937" indent="0">
              <a:buNone/>
              <a:defRPr sz="975"/>
            </a:lvl3pPr>
            <a:lvl4pPr marL="1369406" indent="0">
              <a:buNone/>
              <a:defRPr sz="900"/>
            </a:lvl4pPr>
            <a:lvl5pPr marL="1825874" indent="0">
              <a:buNone/>
              <a:defRPr sz="900"/>
            </a:lvl5pPr>
            <a:lvl6pPr marL="2282342" indent="0">
              <a:buNone/>
              <a:defRPr sz="900"/>
            </a:lvl6pPr>
            <a:lvl7pPr marL="2738811" indent="0">
              <a:buNone/>
              <a:defRPr sz="900"/>
            </a:lvl7pPr>
            <a:lvl8pPr marL="3195279" indent="0">
              <a:buNone/>
              <a:defRPr sz="900"/>
            </a:lvl8pPr>
            <a:lvl9pPr marL="36517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9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25"/>
            </a:lvl1pPr>
            <a:lvl2pPr marL="456469" indent="0">
              <a:buNone/>
              <a:defRPr sz="2775"/>
            </a:lvl2pPr>
            <a:lvl3pPr marL="912937" indent="0">
              <a:buNone/>
              <a:defRPr sz="2400"/>
            </a:lvl3pPr>
            <a:lvl4pPr marL="1369406" indent="0">
              <a:buNone/>
              <a:defRPr sz="2025"/>
            </a:lvl4pPr>
            <a:lvl5pPr marL="1825874" indent="0">
              <a:buNone/>
              <a:defRPr sz="2025"/>
            </a:lvl5pPr>
            <a:lvl6pPr marL="2282342" indent="0">
              <a:buNone/>
              <a:defRPr sz="2025"/>
            </a:lvl6pPr>
            <a:lvl7pPr marL="2738811" indent="0">
              <a:buNone/>
              <a:defRPr sz="2025"/>
            </a:lvl7pPr>
            <a:lvl8pPr marL="3195279" indent="0">
              <a:buNone/>
              <a:defRPr sz="2025"/>
            </a:lvl8pPr>
            <a:lvl9pPr marL="3651748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6469" indent="0">
              <a:buNone/>
              <a:defRPr sz="1200"/>
            </a:lvl2pPr>
            <a:lvl3pPr marL="912937" indent="0">
              <a:buNone/>
              <a:defRPr sz="975"/>
            </a:lvl3pPr>
            <a:lvl4pPr marL="1369406" indent="0">
              <a:buNone/>
              <a:defRPr sz="900"/>
            </a:lvl4pPr>
            <a:lvl5pPr marL="1825874" indent="0">
              <a:buNone/>
              <a:defRPr sz="900"/>
            </a:lvl5pPr>
            <a:lvl6pPr marL="2282342" indent="0">
              <a:buNone/>
              <a:defRPr sz="900"/>
            </a:lvl6pPr>
            <a:lvl7pPr marL="2738811" indent="0">
              <a:buNone/>
              <a:defRPr sz="900"/>
            </a:lvl7pPr>
            <a:lvl8pPr marL="3195279" indent="0">
              <a:buNone/>
              <a:defRPr sz="900"/>
            </a:lvl8pPr>
            <a:lvl9pPr marL="36517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21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0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44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60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4467B-1016-4680-B057-A3B4483DD814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5F5D9B0-EED8-4E68-BD96-F9237B3F76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8F7ED3C2-B1B4-4605-A8F7-A8FA37329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8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2937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1" indent="-342351" algn="l" defTabSz="912937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1761" indent="-285293" algn="l" defTabSz="912937" rtl="0" eaLnBrk="1" latinLnBrk="0" hangingPunct="1">
        <a:spcBef>
          <a:spcPct val="20000"/>
        </a:spcBef>
        <a:buFont typeface="Arial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2" indent="-228234" algn="l" defTabSz="9129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7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8" indent="-228234" algn="l" defTabSz="912937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indent="-228234" algn="l" defTabSz="91293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5" indent="-228234" algn="l" defTabSz="91293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indent="-228234" algn="l" defTabSz="91293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9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6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b="58909"/>
          <a:stretch/>
        </p:blipFill>
        <p:spPr bwMode="auto">
          <a:xfrm>
            <a:off x="716972" y="722086"/>
            <a:ext cx="77100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371600" y="4114800"/>
            <a:ext cx="60960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42667" r="8279" b="7333"/>
          <a:stretch/>
        </p:blipFill>
        <p:spPr bwMode="auto">
          <a:xfrm>
            <a:off x="865915" y="1551725"/>
            <a:ext cx="763385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81000" y="4648200"/>
            <a:ext cx="811876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phụ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,….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977" y="1371600"/>
            <a:ext cx="8401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hia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nhở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,…  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4343400"/>
            <a:ext cx="9143774" cy="25146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0275" y="152400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2560" y="236915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6415" y="322816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1216"/>
            <a:ext cx="9144001" cy="53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6" name="椭圆 2730"/>
          <p:cNvSpPr/>
          <p:nvPr/>
        </p:nvSpPr>
        <p:spPr>
          <a:xfrm>
            <a:off x="553394" y="4675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7626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3136" y="203818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7760" y="2014046"/>
            <a:ext cx="8000881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124705" y="221463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 bwMode="auto">
          <a:xfrm>
            <a:off x="-13855" y="0"/>
            <a:ext cx="917864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629" y="1623541"/>
            <a:ext cx="88213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9843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339" y="219554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4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97" y="939018"/>
            <a:ext cx="9031903" cy="56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1656901" y="1167427"/>
            <a:ext cx="657269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7656" indent="-297656" defTabSz="685800">
              <a:spcBef>
                <a:spcPct val="50000"/>
              </a:spcBef>
              <a:defRPr/>
            </a:pP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tư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2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tháng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3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3962400" y="1667469"/>
            <a:ext cx="326672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7656" indent="-297656" defTabSz="685800">
              <a:spcBef>
                <a:spcPct val="50000"/>
              </a:spcBef>
              <a:defRPr/>
            </a:pP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Đạo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đức</a:t>
            </a:r>
            <a:endParaRPr lang="en-US" altLang="vi-VN" sz="27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89314" y="2193099"/>
            <a:ext cx="785948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7656" indent="-297656" defTabSz="685800">
              <a:spcBef>
                <a:spcPct val="50000"/>
              </a:spcBef>
              <a:defRPr/>
            </a:pP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Tìm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kiếm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sự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hỗ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trợ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khi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ở 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trường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(</a:t>
            </a:r>
            <a:r>
              <a:rPr lang="en-US" altLang="vi-VN" sz="2700" b="1" dirty="0" err="1" smtClean="0">
                <a:solidFill>
                  <a:srgbClr val="7030A0"/>
                </a:solidFill>
                <a:latin typeface="HP001 4 hàng" pitchFamily="34" charset="0"/>
              </a:rPr>
              <a:t>tiết</a:t>
            </a:r>
            <a:r>
              <a:rPr lang="en-US" altLang="vi-VN" sz="2700" b="1" dirty="0" smtClean="0">
                <a:solidFill>
                  <a:srgbClr val="7030A0"/>
                </a:solidFill>
                <a:latin typeface="HP001 4 hàng" pitchFamily="34" charset="0"/>
              </a:rPr>
              <a:t> 2)</a:t>
            </a:r>
            <a:endParaRPr lang="en-US" altLang="vi-VN" sz="27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90600" y="2249343"/>
            <a:ext cx="6410324" cy="8748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6" y="124691"/>
            <a:ext cx="2078512" cy="533399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65809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644235"/>
            <a:ext cx="824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nào?Vì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6" y="1475232"/>
            <a:ext cx="8659094" cy="53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514600" y="267792"/>
            <a:ext cx="3048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ồng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endParaRPr lang="en-US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0" r="6846" b="47284"/>
          <a:stretch/>
        </p:blipFill>
        <p:spPr bwMode="auto">
          <a:xfrm>
            <a:off x="1143000" y="1385178"/>
            <a:ext cx="3370130" cy="25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0" t="51618" r="12320"/>
          <a:stretch/>
        </p:blipFill>
        <p:spPr bwMode="auto">
          <a:xfrm>
            <a:off x="5257800" y="1385178"/>
            <a:ext cx="2881747" cy="25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91231" y="4419600"/>
            <a:ext cx="824379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Ngọc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112810" y="254068"/>
            <a:ext cx="436419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endParaRPr lang="en-US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1" r="51977" b="50978"/>
          <a:stretch/>
        </p:blipFill>
        <p:spPr bwMode="auto">
          <a:xfrm>
            <a:off x="1143000" y="1615140"/>
            <a:ext cx="2921000" cy="23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48782" r="52773" b="2804"/>
          <a:stretch/>
        </p:blipFill>
        <p:spPr bwMode="auto">
          <a:xfrm>
            <a:off x="4738483" y="1697182"/>
            <a:ext cx="3013846" cy="21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450101" y="4267200"/>
            <a:ext cx="824379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+ Minh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29786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284005"/>
            <a:ext cx="46623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0"/>
            <a:ext cx="89915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59588"/>
            <a:ext cx="9144000" cy="23408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200400"/>
            <a:ext cx="9144000" cy="34359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314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宋体</vt:lpstr>
      <vt:lpstr>Arial</vt:lpstr>
      <vt:lpstr>Calibri</vt:lpstr>
      <vt:lpstr>HP001 4 hàng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38</cp:revision>
  <dcterms:created xsi:type="dcterms:W3CDTF">2022-02-23T07:43:18Z</dcterms:created>
  <dcterms:modified xsi:type="dcterms:W3CDTF">2022-02-28T12:30:21Z</dcterms:modified>
</cp:coreProperties>
</file>