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2" r:id="rId2"/>
    <p:sldId id="286" r:id="rId3"/>
    <p:sldId id="288" r:id="rId4"/>
    <p:sldId id="279" r:id="rId5"/>
    <p:sldId id="291" r:id="rId6"/>
    <p:sldId id="292" r:id="rId7"/>
    <p:sldId id="293" r:id="rId8"/>
    <p:sldId id="290"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2" d="100"/>
          <a:sy n="112"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17B3A-A87D-4FA4-BB29-229222C22305}"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1B191-BAEF-4EC6-B2EC-BABAE5253CAA}" type="slidenum">
              <a:rPr lang="en-US" smtClean="0"/>
              <a:t>‹#›</a:t>
            </a:fld>
            <a:endParaRPr lang="en-US"/>
          </a:p>
        </p:txBody>
      </p:sp>
    </p:spTree>
    <p:extLst>
      <p:ext uri="{BB962C8B-B14F-4D97-AF65-F5344CB8AC3E}">
        <p14:creationId xmlns:p14="http://schemas.microsoft.com/office/powerpoint/2010/main" val="8336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DD95-FA27-407F-1522-342B67A50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6AFA1-BC70-CEAA-8DA1-E97BB5EFF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7A3BE1-2A46-BABC-50A8-83D6A9BC1FBC}"/>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AB9A0BC5-564F-54F1-5608-5649D0272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044CE-5392-E554-BA03-59C56489B757}"/>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8107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5B08-6010-3C95-14FC-991D9EB8F2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FA0CD5-AE4C-1821-94E3-DF86FECD0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6B897-1281-F58D-07F2-42F47AAE4380}"/>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6AA7A0F9-4D58-1849-3A39-3A36435B0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50707-5BA7-6AD3-C77C-D112E427AB3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18947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52A8B-EB9B-F9B9-FC28-ED194A117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CF1C0-E243-0B2C-11F9-4272AC57F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5CCD9-7F93-6840-FB61-00BAB88E1F2C}"/>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064C8577-3005-9959-9902-DBF73BAC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D2887-7065-8AE2-E7C9-3EA14A9C6EAA}"/>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4344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71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EDF-4218-71D8-A096-52DECF10B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7231A-C0D7-15EB-C31D-61481DD83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1A71D-AACB-45F9-E50E-3B825145A330}"/>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6E61EFC5-E1E2-EFA2-53BD-9172303B3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B1E3-3BE7-C77F-4A2C-8D4709381366}"/>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19007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93F5-423E-0CA2-51F7-B76698A5B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522181-408B-0DB1-7EE7-DBE55047B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AE49B-8DDF-E64C-6750-FDAFA69A1D98}"/>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62E97DF2-3417-BE4D-F9A4-2FE81C42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D06DD-24F7-2887-438F-C5F2C7DB77A4}"/>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26741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D99F-7214-A66D-56F6-AD0578E43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146F8-352E-E2CE-7AD3-C3108DE6E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300C5-9392-EB0F-B219-51838B2B1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D27F4-1AB9-A574-0D7C-DE17A91610CD}"/>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6" name="Footer Placeholder 5">
            <a:extLst>
              <a:ext uri="{FF2B5EF4-FFF2-40B4-BE49-F238E27FC236}">
                <a16:creationId xmlns:a16="http://schemas.microsoft.com/office/drawing/2014/main" id="{CBE68A80-A5CA-8614-AB88-EA027CFE2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A6E65-1EC9-54C3-4A81-7827CD811B8B}"/>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5674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3E4C-75A4-D924-BFE9-9409FFB259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4D1CC-810C-E88F-6537-95D315760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55BDF-6616-785C-0C7C-4E60EB326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D89CD-F6CE-E166-8365-55B9C57E6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D5312-92F0-DE0F-2AE1-7094B941C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7B19C-409C-9624-3F38-B4242C9CC660}"/>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8" name="Footer Placeholder 7">
            <a:extLst>
              <a:ext uri="{FF2B5EF4-FFF2-40B4-BE49-F238E27FC236}">
                <a16:creationId xmlns:a16="http://schemas.microsoft.com/office/drawing/2014/main" id="{212D3D95-BC35-A3EF-B0EA-A8D26218C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056E6-FC37-7E1C-F6D7-B5E58662CA2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316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ECF2-1C05-EEBF-6B96-34E9C606A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0B1D1-3DAC-B294-44C0-0A5A20CC858C}"/>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4" name="Footer Placeholder 3">
            <a:extLst>
              <a:ext uri="{FF2B5EF4-FFF2-40B4-BE49-F238E27FC236}">
                <a16:creationId xmlns:a16="http://schemas.microsoft.com/office/drawing/2014/main" id="{CF799CA2-D4C7-A1DE-1A38-35A7A94D2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1F3BF-04BB-464C-60E3-532BA1E1877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32238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91A46-82B8-3486-5EC8-F95C625463B1}"/>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3" name="Footer Placeholder 2">
            <a:extLst>
              <a:ext uri="{FF2B5EF4-FFF2-40B4-BE49-F238E27FC236}">
                <a16:creationId xmlns:a16="http://schemas.microsoft.com/office/drawing/2014/main" id="{F6776F80-5E7E-8D28-633D-062A441DD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709DC2-F3C4-3C8F-9D40-0950BB294FFE}"/>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73085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0F3D-2C12-FFA7-85F2-9B389930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296D9-D1CF-4517-890E-3D50FC2C0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2EF70-B8FA-3754-D707-D1CCB2DF6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730EB-493D-3FEE-E7E3-A4D51B52DACA}"/>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6" name="Footer Placeholder 5">
            <a:extLst>
              <a:ext uri="{FF2B5EF4-FFF2-40B4-BE49-F238E27FC236}">
                <a16:creationId xmlns:a16="http://schemas.microsoft.com/office/drawing/2014/main" id="{AAA33B3E-3DA5-F665-7FC8-AF52CF464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0E63D-4992-4338-5336-78D0C75C2F29}"/>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99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D7C-D820-01BD-FFC3-42E938210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F3402-5264-DF24-D20E-CBDB96DAB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5B3AD-7B00-7E63-B18F-24864755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C3124-C462-3BEF-3A76-2DEB47CCB402}"/>
              </a:ext>
            </a:extLst>
          </p:cNvPr>
          <p:cNvSpPr>
            <a:spLocks noGrp="1"/>
          </p:cNvSpPr>
          <p:nvPr>
            <p:ph type="dt" sz="half" idx="10"/>
          </p:nvPr>
        </p:nvSpPr>
        <p:spPr/>
        <p:txBody>
          <a:bodyPr/>
          <a:lstStyle/>
          <a:p>
            <a:fld id="{FAC8E41B-6BD4-4E73-A3EA-318B0F457BFA}" type="datetimeFigureOut">
              <a:rPr lang="en-US" smtClean="0"/>
              <a:t>2/17/2025</a:t>
            </a:fld>
            <a:endParaRPr lang="en-US"/>
          </a:p>
        </p:txBody>
      </p:sp>
      <p:sp>
        <p:nvSpPr>
          <p:cNvPr id="6" name="Footer Placeholder 5">
            <a:extLst>
              <a:ext uri="{FF2B5EF4-FFF2-40B4-BE49-F238E27FC236}">
                <a16:creationId xmlns:a16="http://schemas.microsoft.com/office/drawing/2014/main" id="{8AD68FFF-691F-7D4B-4745-5C7251B57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FF4BE-0545-4AAD-4192-755DC0143D5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7642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54AB2-543D-E937-ED7C-10317E411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E58CF-0441-10C9-3453-E30D4E01D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ED82B-6B70-2B49-2CB3-4F460E57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8E41B-6BD4-4E73-A3EA-318B0F457BFA}" type="datetimeFigureOut">
              <a:rPr lang="en-US" smtClean="0"/>
              <a:t>2/17/2025</a:t>
            </a:fld>
            <a:endParaRPr lang="en-US"/>
          </a:p>
        </p:txBody>
      </p:sp>
      <p:sp>
        <p:nvSpPr>
          <p:cNvPr id="5" name="Footer Placeholder 4">
            <a:extLst>
              <a:ext uri="{FF2B5EF4-FFF2-40B4-BE49-F238E27FC236}">
                <a16:creationId xmlns:a16="http://schemas.microsoft.com/office/drawing/2014/main" id="{BEB60493-51B9-FC67-36E4-EB779425E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AD6D3-86D2-6227-2B9B-FD30D91F2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5E36-0C27-495D-BBBD-DBEB1A4A1783}" type="slidenum">
              <a:rPr lang="en-US" smtClean="0"/>
              <a:t>‹#›</a:t>
            </a:fld>
            <a:endParaRPr lang="en-US"/>
          </a:p>
        </p:txBody>
      </p:sp>
    </p:spTree>
    <p:extLst>
      <p:ext uri="{BB962C8B-B14F-4D97-AF65-F5344CB8AC3E}">
        <p14:creationId xmlns:p14="http://schemas.microsoft.com/office/powerpoint/2010/main" val="111268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KHỞI ĐỘNG</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01</a:t>
              </a:r>
              <a:endParaRPr kumimoji="0" lang="zh-CN" altLang="en-US"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289903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BD4BBD-A387-41AF-B2E3-1EF2A97C0D96}"/>
              </a:ext>
            </a:extLst>
          </p:cNvPr>
          <p:cNvSpPr/>
          <p:nvPr/>
        </p:nvSpPr>
        <p:spPr>
          <a:xfrm>
            <a:off x="1421823" y="628651"/>
            <a:ext cx="730827" cy="476250"/>
          </a:xfrm>
          <a:custGeom>
            <a:avLst/>
            <a:gdLst>
              <a:gd name="connsiteX0" fmla="*/ 0 w 730827"/>
              <a:gd name="connsiteY0" fmla="*/ 79377 h 476250"/>
              <a:gd name="connsiteX1" fmla="*/ 79377 w 730827"/>
              <a:gd name="connsiteY1" fmla="*/ 0 h 476250"/>
              <a:gd name="connsiteX2" fmla="*/ 651450 w 730827"/>
              <a:gd name="connsiteY2" fmla="*/ 0 h 476250"/>
              <a:gd name="connsiteX3" fmla="*/ 730827 w 730827"/>
              <a:gd name="connsiteY3" fmla="*/ 79377 h 476250"/>
              <a:gd name="connsiteX4" fmla="*/ 730827 w 730827"/>
              <a:gd name="connsiteY4" fmla="*/ 396873 h 476250"/>
              <a:gd name="connsiteX5" fmla="*/ 651450 w 730827"/>
              <a:gd name="connsiteY5" fmla="*/ 476250 h 476250"/>
              <a:gd name="connsiteX6" fmla="*/ 79377 w 730827"/>
              <a:gd name="connsiteY6" fmla="*/ 476250 h 476250"/>
              <a:gd name="connsiteX7" fmla="*/ 0 w 730827"/>
              <a:gd name="connsiteY7" fmla="*/ 396873 h 476250"/>
              <a:gd name="connsiteX8" fmla="*/ 0 w 730827"/>
              <a:gd name="connsiteY8" fmla="*/ 7937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id="{04E964B8-14C5-4672-A137-34E066414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id="{6B01A212-93BC-4BBE-AFCD-A364E8A4CE65}"/>
              </a:ext>
            </a:extLst>
          </p:cNvPr>
          <p:cNvSpPr/>
          <p:nvPr/>
        </p:nvSpPr>
        <p:spPr>
          <a:xfrm>
            <a:off x="2702675" y="4116129"/>
            <a:ext cx="2898025" cy="1116560"/>
          </a:xfrm>
          <a:custGeom>
            <a:avLst/>
            <a:gdLst>
              <a:gd name="connsiteX0" fmla="*/ 0 w 2898025"/>
              <a:gd name="connsiteY0" fmla="*/ 186097 h 1116560"/>
              <a:gd name="connsiteX1" fmla="*/ 186097 w 2898025"/>
              <a:gd name="connsiteY1" fmla="*/ 0 h 1116560"/>
              <a:gd name="connsiteX2" fmla="*/ 483004 w 2898025"/>
              <a:gd name="connsiteY2" fmla="*/ 0 h 1116560"/>
              <a:gd name="connsiteX3" fmla="*/ 483004 w 2898025"/>
              <a:gd name="connsiteY3" fmla="*/ 0 h 1116560"/>
              <a:gd name="connsiteX4" fmla="*/ 1207510 w 2898025"/>
              <a:gd name="connsiteY4" fmla="*/ 0 h 1116560"/>
              <a:gd name="connsiteX5" fmla="*/ 2711928 w 2898025"/>
              <a:gd name="connsiteY5" fmla="*/ 0 h 1116560"/>
              <a:gd name="connsiteX6" fmla="*/ 2898025 w 2898025"/>
              <a:gd name="connsiteY6" fmla="*/ 186097 h 1116560"/>
              <a:gd name="connsiteX7" fmla="*/ 2898025 w 2898025"/>
              <a:gd name="connsiteY7" fmla="*/ 186093 h 1116560"/>
              <a:gd name="connsiteX8" fmla="*/ 2898025 w 2898025"/>
              <a:gd name="connsiteY8" fmla="*/ 186093 h 1116560"/>
              <a:gd name="connsiteX9" fmla="*/ 2898025 w 2898025"/>
              <a:gd name="connsiteY9" fmla="*/ 465233 h 1116560"/>
              <a:gd name="connsiteX10" fmla="*/ 2898025 w 2898025"/>
              <a:gd name="connsiteY10" fmla="*/ 930463 h 1116560"/>
              <a:gd name="connsiteX11" fmla="*/ 2711928 w 2898025"/>
              <a:gd name="connsiteY11" fmla="*/ 1116560 h 1116560"/>
              <a:gd name="connsiteX12" fmla="*/ 1207510 w 2898025"/>
              <a:gd name="connsiteY12" fmla="*/ 1116560 h 1116560"/>
              <a:gd name="connsiteX13" fmla="*/ 483004 w 2898025"/>
              <a:gd name="connsiteY13" fmla="*/ 1116560 h 1116560"/>
              <a:gd name="connsiteX14" fmla="*/ 483004 w 2898025"/>
              <a:gd name="connsiteY14" fmla="*/ 1116560 h 1116560"/>
              <a:gd name="connsiteX15" fmla="*/ 186097 w 2898025"/>
              <a:gd name="connsiteY15" fmla="*/ 1116560 h 1116560"/>
              <a:gd name="connsiteX16" fmla="*/ 0 w 2898025"/>
              <a:gd name="connsiteY16" fmla="*/ 930463 h 1116560"/>
              <a:gd name="connsiteX17" fmla="*/ 0 w 2898025"/>
              <a:gd name="connsiteY17" fmla="*/ 465233 h 1116560"/>
              <a:gd name="connsiteX18" fmla="*/ -390248 w 2898025"/>
              <a:gd name="connsiteY18" fmla="*/ 427296 h 1116560"/>
              <a:gd name="connsiteX19" fmla="*/ 0 w 2898025"/>
              <a:gd name="connsiteY19" fmla="*/ 186093 h 1116560"/>
              <a:gd name="connsiteX20" fmla="*/ 0 w 2898025"/>
              <a:gd name="connsiteY20" fmla="*/ 186097 h 11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(cm)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cm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0FF2F88-E309-47C9-AC45-4DFDC491969D}"/>
              </a:ext>
            </a:extLst>
          </p:cNvPr>
          <p:cNvPicPr>
            <a:picLocks noChangeAspect="1"/>
          </p:cNvPicPr>
          <p:nvPr/>
        </p:nvPicPr>
        <p:blipFill>
          <a:blip r:embed="rId3"/>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id="{0C87845C-4F61-4A7C-84A7-005A1CD83740}"/>
              </a:ext>
            </a:extLst>
          </p:cNvPr>
          <p:cNvSpPr txBox="1"/>
          <p:nvPr/>
        </p:nvSpPr>
        <p:spPr>
          <a:xfrm>
            <a:off x="504825" y="2219325"/>
            <a:ext cx="5619749" cy="304698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+ 90) 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4479971-BB4A-420D-BF04-868A2619912E}"/>
              </a:ext>
            </a:extLst>
          </p:cNvPr>
          <p:cNvPicPr>
            <a:picLocks noChangeAspect="1"/>
          </p:cNvPicPr>
          <p:nvPr/>
        </p:nvPicPr>
        <p:blipFill>
          <a:blip r:embed="rId3"/>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8EF3BBCA-94D6-4940-873C-B664E7E3CC2B}"/>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3DB4ECF6-202E-4C82-9FB7-CF24C668E2BC}"/>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AA79E311-2420-4C70-8A7A-BC59336EF015}"/>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2DC8E-DF44-434C-9998-7B17A0278D97}"/>
              </a:ext>
            </a:extLst>
          </p:cNvPr>
          <p:cNvPicPr>
            <a:picLocks noChangeAspect="1"/>
          </p:cNvPicPr>
          <p:nvPr/>
        </p:nvPicPr>
        <p:blipFill>
          <a:blip r:embed="rId2"/>
          <a:stretch>
            <a:fillRect/>
          </a:stretch>
        </p:blipFill>
        <p:spPr>
          <a:xfrm>
            <a:off x="6724651" y="-1"/>
            <a:ext cx="5467350" cy="1886023"/>
          </a:xfrm>
          <a:prstGeom prst="rect">
            <a:avLst/>
          </a:prstGeom>
        </p:spPr>
      </p:pic>
      <p:sp>
        <p:nvSpPr>
          <p:cNvPr id="2" name="TextBox 1">
            <a:extLst>
              <a:ext uri="{FF2B5EF4-FFF2-40B4-BE49-F238E27FC236}">
                <a16:creationId xmlns:a16="http://schemas.microsoft.com/office/drawing/2014/main" id="{D420B313-FC3D-4BBC-8D49-4DF44C00043B}"/>
              </a:ext>
            </a:extLst>
          </p:cNvPr>
          <p:cNvSpPr txBox="1"/>
          <p:nvPr/>
        </p:nvSpPr>
        <p:spPr>
          <a:xfrm>
            <a:off x="790575" y="1990725"/>
            <a:ext cx="10991850" cy="452431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(3 + 4)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(4 + 5) x 2 = 18 (cm)</a:t>
            </a:r>
          </a:p>
          <a:p>
            <a:r>
              <a:rPr lang="en-US" sz="2400" b="1" dirty="0" err="1">
                <a:solidFill>
                  <a:srgbClr val="0070C0"/>
                </a:solidFill>
                <a:latin typeface="Calibri" panose="020F0502020204030204" pitchFamily="34" charset="0"/>
                <a:cs typeface="Calibri" panose="020F0502020204030204" pitchFamily="34" charset="0"/>
              </a:rPr>
              <a:t>Vì</a:t>
            </a:r>
            <a:r>
              <a:rPr lang="en-US" sz="2400" b="1" dirty="0">
                <a:solidFill>
                  <a:srgbClr val="0070C0"/>
                </a:solidFill>
                <a:latin typeface="Calibri" panose="020F0502020204030204" pitchFamily="34" charset="0"/>
                <a:cs typeface="Calibri" panose="020F0502020204030204" pitchFamily="34" charset="0"/>
              </a:rPr>
              <a:t> 12 &lt; 14 &lt; 18 </a:t>
            </a:r>
            <a:r>
              <a:rPr lang="en-US" sz="2400" b="1" dirty="0" err="1">
                <a:solidFill>
                  <a:srgbClr val="0070C0"/>
                </a:solidFill>
                <a:latin typeface="Calibri" panose="020F0502020204030204" pitchFamily="34" charset="0"/>
                <a:cs typeface="Calibri" panose="020F0502020204030204" pitchFamily="34" charset="0"/>
              </a:rPr>
              <a:t>nên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ong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1000"/>
                                        <p:tgtEl>
                                          <p:spTgt spid="2">
                                            <p:txEl>
                                              <p:pRg st="9" end="9"/>
                                            </p:txEl>
                                          </p:spTgt>
                                        </p:tgtEl>
                                      </p:cBhvr>
                                    </p:animEffect>
                                    <p:anim calcmode="lin" valueType="num">
                                      <p:cBhvr>
                                        <p:cTn id="8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67737" y="171449"/>
            <a:ext cx="3343275" cy="1485901"/>
            <a:chOff x="8567737" y="171449"/>
            <a:chExt cx="3343275" cy="1485901"/>
          </a:xfrm>
        </p:grpSpPr>
        <p:sp>
          <p:nvSpPr>
            <p:cNvPr id="11" name="Flowchart: Manual Input 10"/>
            <p:cNvSpPr/>
            <p:nvPr/>
          </p:nvSpPr>
          <p:spPr>
            <a:xfrm>
              <a:off x="8658226" y="171449"/>
              <a:ext cx="3076148" cy="14859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230 w 10000"/>
                <a:gd name="connsiteY4" fmla="*/ 2564 h 10000"/>
                <a:gd name="connsiteX5" fmla="*/ 0 w 10000"/>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72"/>
                <a:gd name="connsiteY0" fmla="*/ 2000 h 10000"/>
                <a:gd name="connsiteX1" fmla="*/ 10106 w 10172"/>
                <a:gd name="connsiteY1" fmla="*/ 0 h 10000"/>
                <a:gd name="connsiteX2" fmla="*/ 10172 w 10172"/>
                <a:gd name="connsiteY2" fmla="*/ 10000 h 10000"/>
                <a:gd name="connsiteX3" fmla="*/ 106 w 10172"/>
                <a:gd name="connsiteY3" fmla="*/ 10000 h 10000"/>
                <a:gd name="connsiteX4" fmla="*/ 336 w 10172"/>
                <a:gd name="connsiteY4" fmla="*/ 2564 h 10000"/>
                <a:gd name="connsiteX5" fmla="*/ 106 w 10172"/>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9" h="10000">
                  <a:moveTo>
                    <a:pt x="106" y="2000"/>
                  </a:moveTo>
                  <a:cubicBezTo>
                    <a:pt x="3439" y="1333"/>
                    <a:pt x="6937" y="1308"/>
                    <a:pt x="10106" y="0"/>
                  </a:cubicBezTo>
                  <a:cubicBezTo>
                    <a:pt x="9876" y="4038"/>
                    <a:pt x="10501" y="6859"/>
                    <a:pt x="10172" y="10000"/>
                  </a:cubicBezTo>
                  <a:lnTo>
                    <a:pt x="106" y="10000"/>
                  </a:lnTo>
                  <a:cubicBezTo>
                    <a:pt x="-234" y="7500"/>
                    <a:pt x="347" y="5064"/>
                    <a:pt x="336" y="2564"/>
                  </a:cubicBezTo>
                  <a:cubicBezTo>
                    <a:pt x="259" y="2376"/>
                    <a:pt x="183" y="2188"/>
                    <a:pt x="106" y="2000"/>
                  </a:cubicBezTo>
                  <a:close/>
                </a:path>
              </a:pathLst>
            </a:custGeom>
            <a:solidFill>
              <a:schemeClr val="bg1"/>
            </a:solidFill>
            <a:ln w="38100">
              <a:solidFill>
                <a:srgbClr val="E15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1285221">
              <a:off x="8567737" y="499476"/>
              <a:ext cx="33432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Tiệm</a:t>
              </a: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 </a:t>
              </a: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Bánh</a:t>
              </a:r>
              <a:endPar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Donut</a:t>
              </a:r>
            </a:p>
          </p:txBody>
        </p:sp>
      </p:gr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6367" b="96847" l="9947" r="92285">
                        <a14:foregroundMark x1="48423" y1="39115" x2="51237" y2="36204"/>
                        <a14:backgroundMark x1="39107" y1="20437" x2="26977" y2="32929"/>
                        <a14:backgroundMark x1="73071" y1="67071" x2="72441" y2="73863"/>
                        <a14:backgroundMark x1="59437" y1="87144" x2="60941" y2="88660"/>
                      </a14:backgroundRemoval>
                    </a14:imgEffect>
                  </a14:imgLayer>
                </a14:imgProps>
              </a:ext>
              <a:ext uri="{28A0092B-C50C-407E-A947-70E740481C1C}">
                <a14:useLocalDpi xmlns:a14="http://schemas.microsoft.com/office/drawing/2010/main" val="0"/>
              </a:ext>
            </a:extLst>
          </a:blip>
          <a:stretch>
            <a:fillRect/>
          </a:stretch>
        </p:blipFill>
        <p:spPr>
          <a:xfrm>
            <a:off x="6305763" y="1904721"/>
            <a:ext cx="6346856" cy="5077241"/>
          </a:xfrm>
          <a:prstGeom prst="rect">
            <a:avLst/>
          </a:prstGeom>
        </p:spPr>
      </p:pic>
      <p:pic>
        <p:nvPicPr>
          <p:cNvPr id="2" name="Picture 1"/>
          <p:cNvPicPr>
            <a:picLocks noChangeAspect="1"/>
          </p:cNvPicPr>
          <p:nvPr/>
        </p:nvPicPr>
        <p:blipFill>
          <a:blip r:embed="rId5"/>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296538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Widescreen</PresentationFormat>
  <Paragraphs>55</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Calibri Light</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Administrator</cp:lastModifiedBy>
  <cp:revision>3</cp:revision>
  <dcterms:created xsi:type="dcterms:W3CDTF">2023-01-30T13:45:29Z</dcterms:created>
  <dcterms:modified xsi:type="dcterms:W3CDTF">2025-02-17T10:26:35Z</dcterms:modified>
</cp:coreProperties>
</file>