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8333" r:id="rId2"/>
    <p:sldId id="8341" r:id="rId3"/>
    <p:sldId id="8347" r:id="rId4"/>
    <p:sldId id="8348" r:id="rId5"/>
    <p:sldId id="8342" r:id="rId6"/>
    <p:sldId id="8349" r:id="rId7"/>
    <p:sldId id="8350" r:id="rId8"/>
    <p:sldId id="8353" r:id="rId9"/>
    <p:sldId id="8345" r:id="rId10"/>
    <p:sldId id="83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2CF78-61B4-44C6-B400-2B568B7D1FC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1E4-9B88-4842-9B93-102B70E50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6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86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CC1A-3F0D-E0F0-FADB-B2EA6549B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17375-C6D8-7BCC-7342-BC16F58DA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7E1BF-C647-AFBE-2F80-5F963EF0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98C0-BA6A-0FA7-863D-AB4CE164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E6404-1014-3EF9-BB58-4DCBAE13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6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B173-7BD5-5B95-AA00-03AF3CE7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88EFB-61A0-9A01-29D9-2EFD9E2D1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6A950-D581-FA2C-6722-A7573B6A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F17BB-C5F6-58AB-D034-17830C35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D4200-B482-0488-F726-82EB383E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3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7B11E-AAA0-FF89-A6CF-B4B4C1E77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F694E-9FB1-C36D-FF7F-45668BBA9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7EE04-F7FB-7433-8E57-F8E35F18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38FCF-8DC9-A6EF-C438-04C10538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4E22A-F793-AB26-553B-4B684ACD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0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5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6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A836-F66E-8648-3A45-FB161362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4285A-30DA-E7F5-A817-96E8C16C3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7B0DC-1396-0AE0-8681-B1CDEE5E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D9EDC-6CE2-C3ED-027D-24BC0C83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AF5D7-7742-61C9-1260-DE841ECD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57A3-6E0A-5C42-8BCC-F012D92D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9975-827E-CDDA-3748-D1F23DC1B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8DFEC-D045-D8AF-FA42-9B5E081F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8634-1971-4120-CF20-F831837EF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AB13E-1291-3FFB-2FC0-06883748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369B-6635-189A-E47E-AC8F1F8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BE179-6108-4749-2816-160FB9A42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A5797-DE73-1294-F6B5-D33E74BE6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25FE1-17BC-DC8D-B833-CF3D413F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5C239-53D4-9A93-545A-6C6FB4F2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2E12F-3EF7-F97A-BE62-67D222AE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41D1-14CD-A7DC-9478-6E042627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2D4D0-A8E2-29D1-4CE9-B71512D81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7C3C1-86BC-0185-E77B-6744095AC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6AF8D-C335-6917-8E78-E661EA241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3685B-DC1A-7969-6197-5B75BF4B99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578F1-9334-709A-E129-31B2E1FF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3ABC4-CFEA-1E0A-6811-09730056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E33FA-BA05-5DE1-BF57-C24E05D6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7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AB8D-F783-9D59-9B8E-5BC6FDB1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087E73-425F-5B1D-B31C-A29D1659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4396E-50DD-A74C-777F-25FD82D5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8E967-0195-D822-6302-4F05620A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9A4B7-31D4-D06B-B1E3-1E4643D1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A040F-9A05-E7A4-9E80-A817AE95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EE304-239C-3841-7E0B-4372F9EE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E5C9-A904-C987-91E2-0A74BEF2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B62CD-9BD6-1CC8-EA2B-59DCF392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E01D7-93E1-DDCF-DC24-7660DBC0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E230F-5099-252D-34CF-316210F9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2BC39-9119-6C52-D2B9-C699E4E6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510EA-6257-FA45-A859-3B126ABF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2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823C-A572-BF5E-A170-0C6BB046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63CF3-3CFF-A90C-1F6C-F3FEB7EFC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EB521-2FC9-9D23-D656-3A1A013C3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A87AE-DF22-F4E5-0156-02DCDA82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FF0A-C039-46B3-A124-D3B8F75A108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3C1AA-C4FF-17BA-D9AD-EEA4C134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8CF0D-64E0-3E2E-5880-94714D09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9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EDC87-1F23-75A4-3061-128E0DB1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37046-BCDD-16F0-1F42-841603B0E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A7FB-6753-2EED-A1E0-732669A62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FF0A-C039-46B3-A124-D3B8F75A108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2AAE-F377-6E50-00F2-EDA8ACFD3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C85ED-4B26-A145-307E-45B4AD839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414D-812D-4265-AB16-A974CA69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B42C4-7E46-4793-9827-97B0F44A4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420" y="1353132"/>
            <a:ext cx="5096698" cy="4151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0F0414-0182-A24A-7E7D-331B50DE46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A67F3D-A272-01B0-5183-0116EAAEB9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A4A22C-0648-10B7-D901-C1A101E461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6772" y="1337733"/>
            <a:ext cx="5346655" cy="4151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CC46E-C225-1EB5-5ABA-8225317005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0E1103-83B2-13B1-B665-5FD9AD5244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50E9AE-AD44-317D-CFF0-72F09B3E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49B4A56-6F91-D497-8F57-EFB0F6A6968D}"/>
              </a:ext>
            </a:extLst>
          </p:cNvPr>
          <p:cNvGrpSpPr/>
          <p:nvPr/>
        </p:nvGrpSpPr>
        <p:grpSpPr>
          <a:xfrm>
            <a:off x="3419476" y="597569"/>
            <a:ext cx="6410324" cy="1376323"/>
            <a:chOff x="4741706" y="2125373"/>
            <a:chExt cx="2963994" cy="137632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9986DFD-D8EF-BAA7-3917-2A43C3FACC16}"/>
                </a:ext>
              </a:extLst>
            </p:cNvPr>
            <p:cNvSpPr/>
            <p:nvPr/>
          </p:nvSpPr>
          <p:spPr>
            <a:xfrm>
              <a:off x="4741706" y="2125373"/>
              <a:ext cx="2963994" cy="835369"/>
            </a:xfrm>
            <a:prstGeom prst="roundRect">
              <a:avLst/>
            </a:prstGeom>
            <a:solidFill>
              <a:srgbClr val="BEEEFF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A2EE0C-F891-F08E-F788-A0AFDB3A4AEE}"/>
                </a:ext>
              </a:extLst>
            </p:cNvPr>
            <p:cNvSpPr txBox="1"/>
            <p:nvPr/>
          </p:nvSpPr>
          <p:spPr>
            <a:xfrm>
              <a:off x="4741706" y="2178257"/>
              <a:ext cx="28604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vuông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A80F267-66A2-4A61-8A4A-6741FAA3E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68" y="1911300"/>
            <a:ext cx="6901816" cy="41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CD9467-852F-CD56-591D-C29D158D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81614F-B117-4456-9E89-7D46878C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950" y="1585912"/>
            <a:ext cx="3035454" cy="30146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1E10AD-EDD2-4438-A8E2-FF1E65779783}"/>
              </a:ext>
            </a:extLst>
          </p:cNvPr>
          <p:cNvSpPr txBox="1"/>
          <p:nvPr/>
        </p:nvSpPr>
        <p:spPr>
          <a:xfrm>
            <a:off x="1695450" y="942975"/>
            <a:ext cx="622935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ABCD </a:t>
            </a:r>
            <a:r>
              <a:rPr lang="en-US" sz="2800" b="1" dirty="0" err="1"/>
              <a:t>có</a:t>
            </a:r>
            <a:r>
              <a:rPr lang="en-US" sz="28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3 x 3 = 9 (ô </a:t>
            </a:r>
            <a:r>
              <a:rPr lang="en-US" sz="2800" b="1" dirty="0" err="1"/>
              <a:t>vuông</a:t>
            </a:r>
            <a:r>
              <a:rPr lang="en-US" sz="2800" b="1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mỗi</a:t>
            </a:r>
            <a:r>
              <a:rPr lang="en-US" sz="2800" b="1" dirty="0"/>
              <a:t> ô </a:t>
            </a:r>
            <a:r>
              <a:rPr lang="en-US" sz="2800" b="1" dirty="0" err="1"/>
              <a:t>vuông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1 </a:t>
            </a:r>
            <a:r>
              <a:rPr lang="pl-PL" sz="2800" b="1" dirty="0">
                <a:cs typeface="Calibri" panose="020F0502020204030204" pitchFamily="34" charset="0"/>
              </a:rPr>
              <a:t>cm</a:t>
            </a:r>
            <a:r>
              <a:rPr lang="pl-PL" sz="2800" b="1" baseline="30000" dirty="0"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ABCD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3 x 3 = 9 (</a:t>
            </a:r>
            <a:r>
              <a:rPr lang="pl-PL" sz="2800" b="1" dirty="0">
                <a:cs typeface="Calibri" panose="020F0502020204030204" pitchFamily="34" charset="0"/>
              </a:rPr>
              <a:t>cm</a:t>
            </a:r>
            <a:r>
              <a:rPr lang="pl-PL" sz="2800" b="1" baseline="30000" dirty="0">
                <a:cs typeface="Calibri" panose="020F0502020204030204" pitchFamily="34" charset="0"/>
              </a:rPr>
              <a:t>2</a:t>
            </a:r>
            <a:r>
              <a:rPr lang="en-US" sz="2800" b="1" baseline="30000" dirty="0">
                <a:cs typeface="Calibri" panose="020F0502020204030204" pitchFamily="34" charset="0"/>
              </a:rPr>
              <a:t>)</a:t>
            </a:r>
            <a:r>
              <a:rPr lang="en-US" sz="2800" b="1" dirty="0"/>
              <a:t>)</a:t>
            </a:r>
            <a:endParaRPr lang="en-US" sz="2800" b="1" baseline="30000" dirty="0"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B45C7BD-DD60-452C-AEBA-BDE9BA9D33B8}"/>
              </a:ext>
            </a:extLst>
          </p:cNvPr>
          <p:cNvSpPr/>
          <p:nvPr/>
        </p:nvSpPr>
        <p:spPr>
          <a:xfrm>
            <a:off x="2800350" y="4333875"/>
            <a:ext cx="4981575" cy="1552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148FF7-5C38-4FCD-B80B-C01FFB6167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1703" y="1980327"/>
            <a:ext cx="3785944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C7FE0-551D-5484-EC32-7BFDF551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19C125-83BD-441E-8C89-B3E41F4D8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4" y="460445"/>
            <a:ext cx="1817375" cy="93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8168A1-E473-4E60-97F5-9F4AF075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88" y="2028825"/>
            <a:ext cx="10089932" cy="30410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1B13D4-C214-491D-83B9-81C3CA86775B}"/>
              </a:ext>
            </a:extLst>
          </p:cNvPr>
          <p:cNvSpPr/>
          <p:nvPr/>
        </p:nvSpPr>
        <p:spPr>
          <a:xfrm>
            <a:off x="3619500" y="866775"/>
            <a:ext cx="6696075" cy="1047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tính chu vi hình vuông ta lấy độ dài một cạnh nhân với 4.</a:t>
            </a:r>
            <a:endParaRPr lang="en-US" sz="2800" b="1" i="1" dirty="0" err="1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D4DADB-6FD1-48EB-9334-6DE8AD43206C}"/>
              </a:ext>
            </a:extLst>
          </p:cNvPr>
          <p:cNvSpPr/>
          <p:nvPr/>
        </p:nvSpPr>
        <p:spPr>
          <a:xfrm>
            <a:off x="6362701" y="3333749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975971-347B-4557-A2FE-7857D7AE4AA1}"/>
              </a:ext>
            </a:extLst>
          </p:cNvPr>
          <p:cNvSpPr/>
          <p:nvPr/>
        </p:nvSpPr>
        <p:spPr>
          <a:xfrm>
            <a:off x="6353176" y="4219574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A72609-C7A1-44F8-83B2-55D149314614}"/>
              </a:ext>
            </a:extLst>
          </p:cNvPr>
          <p:cNvSpPr/>
          <p:nvPr/>
        </p:nvSpPr>
        <p:spPr>
          <a:xfrm>
            <a:off x="9334501" y="3343274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7859EA-A24A-40E9-BD05-EBE66FAB2C97}"/>
              </a:ext>
            </a:extLst>
          </p:cNvPr>
          <p:cNvSpPr/>
          <p:nvPr/>
        </p:nvSpPr>
        <p:spPr>
          <a:xfrm>
            <a:off x="9334501" y="4210049"/>
            <a:ext cx="628650" cy="447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6217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EBF1E-BDE7-4CDB-E0D3-004DF297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46724D-AD86-4920-B9EC-E436E6F2D762}"/>
              </a:ext>
            </a:extLst>
          </p:cNvPr>
          <p:cNvSpPr txBox="1"/>
          <p:nvPr/>
        </p:nvSpPr>
        <p:spPr>
          <a:xfrm>
            <a:off x="1704975" y="685800"/>
            <a:ext cx="994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cạnh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8cm.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Tính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diện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tích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đó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/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b)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Nếu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cắt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đi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cạnh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3cm ở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góc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thì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diện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tích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miếng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bánh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còn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lại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bao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nhiêu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xăng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ti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mét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sz="2400" b="1" i="0" dirty="0">
                <a:solidFill>
                  <a:srgbClr val="00206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D5979-D49F-4E39-941F-302BAAC2E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46062"/>
            <a:ext cx="5405437" cy="2278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1CBDDD-1D45-4981-90D5-0034611ACEAD}"/>
              </a:ext>
            </a:extLst>
          </p:cNvPr>
          <p:cNvSpPr txBox="1"/>
          <p:nvPr/>
        </p:nvSpPr>
        <p:spPr>
          <a:xfrm>
            <a:off x="1133475" y="2714625"/>
            <a:ext cx="51720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a)  </a:t>
            </a:r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8 x 8 = 64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b) </a:t>
            </a:r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bị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cắt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3 x 3 = 9 (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Diện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miếng</a:t>
            </a:r>
            <a:r>
              <a:rPr lang="en-US" sz="2400" b="1" dirty="0">
                <a:solidFill>
                  <a:srgbClr val="FF0000"/>
                </a:solidFill>
              </a:rPr>
              <a:t> bánh </a:t>
            </a:r>
            <a:r>
              <a:rPr lang="en-US" sz="2400" b="1" dirty="0" err="1">
                <a:solidFill>
                  <a:srgbClr val="FF0000"/>
                </a:solidFill>
              </a:rPr>
              <a:t>còn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64 – 9 = 55 (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algn="r"/>
            <a:r>
              <a:rPr lang="en-US" sz="2400" b="1" dirty="0" err="1">
                <a:solidFill>
                  <a:srgbClr val="FF0000"/>
                </a:solidFill>
              </a:rPr>
              <a:t>Đáp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: a) 64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; b) 55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2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0A2186C-F706-4E14-B496-57D049F72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19" y="504825"/>
            <a:ext cx="1033151" cy="12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DF559C-0CD0-504C-F3D4-D408692A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44BB053-1F1D-4D9C-A847-BA09AA99D6EC}"/>
              </a:ext>
            </a:extLst>
          </p:cNvPr>
          <p:cNvSpPr/>
          <p:nvPr/>
        </p:nvSpPr>
        <p:spPr>
          <a:xfrm>
            <a:off x="1078723" y="511301"/>
            <a:ext cx="873901" cy="908864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E9165-6FE1-4C67-BA87-E7D604DCD68C}"/>
              </a:ext>
            </a:extLst>
          </p:cNvPr>
          <p:cNvSpPr txBox="1"/>
          <p:nvPr/>
        </p:nvSpPr>
        <p:spPr>
          <a:xfrm>
            <a:off x="2028825" y="523875"/>
            <a:ext cx="948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Ghép</a:t>
            </a:r>
            <a:r>
              <a:rPr lang="en-US" sz="3200" b="1" dirty="0"/>
              <a:t> </a:t>
            </a:r>
            <a:r>
              <a:rPr lang="en-US" sz="3200" b="1" dirty="0" err="1"/>
              <a:t>bốn</a:t>
            </a:r>
            <a:r>
              <a:rPr lang="en-US" sz="3200" b="1" dirty="0"/>
              <a:t> </a:t>
            </a:r>
            <a:r>
              <a:rPr lang="en-US" sz="3200" b="1" dirty="0" err="1"/>
              <a:t>tấm</a:t>
            </a:r>
            <a:r>
              <a:rPr lang="en-US" sz="3200" b="1" dirty="0"/>
              <a:t> </a:t>
            </a:r>
            <a:r>
              <a:rPr lang="en-US" sz="3200" b="1" dirty="0" err="1"/>
              <a:t>bìa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vuông</a:t>
            </a:r>
            <a:r>
              <a:rPr lang="en-US" sz="3200" b="1" dirty="0"/>
              <a:t>.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vuông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45C3F-6556-4BA8-B5B2-892B569C8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299" y="2085975"/>
            <a:ext cx="5422676" cy="38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5B575F-6AA5-7E4A-900F-6838ECB7B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396C05D-A42C-47FF-B731-138B5545AD43}"/>
              </a:ext>
            </a:extLst>
          </p:cNvPr>
          <p:cNvGrpSpPr/>
          <p:nvPr/>
        </p:nvGrpSpPr>
        <p:grpSpPr>
          <a:xfrm>
            <a:off x="3038475" y="866774"/>
            <a:ext cx="952500" cy="971550"/>
            <a:chOff x="1562100" y="1200149"/>
            <a:chExt cx="952500" cy="971550"/>
          </a:xfrm>
          <a:solidFill>
            <a:srgbClr val="99CC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A92E58-FDE4-4FC5-8FBA-8287F5A07623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44F4EE-30C2-4E8C-8286-3873E31B4F89}"/>
                </a:ext>
              </a:extLst>
            </p:cNvPr>
            <p:cNvSpPr/>
            <p:nvPr/>
          </p:nvSpPr>
          <p:spPr>
            <a:xfrm>
              <a:off x="203835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DD4247-1A0A-497D-9351-1DED11696391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6253A1-C782-4C82-9A6F-CBDC467C6FB0}"/>
              </a:ext>
            </a:extLst>
          </p:cNvPr>
          <p:cNvGrpSpPr/>
          <p:nvPr/>
        </p:nvGrpSpPr>
        <p:grpSpPr>
          <a:xfrm>
            <a:off x="4114800" y="733424"/>
            <a:ext cx="1895475" cy="1943100"/>
            <a:chOff x="142875" y="1200149"/>
            <a:chExt cx="1895475" cy="1943100"/>
          </a:xfrm>
          <a:solidFill>
            <a:srgbClr val="FF99CC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0344C9-40FD-4430-9930-C00EF7A619CB}"/>
                </a:ext>
              </a:extLst>
            </p:cNvPr>
            <p:cNvSpPr/>
            <p:nvPr/>
          </p:nvSpPr>
          <p:spPr>
            <a:xfrm>
              <a:off x="1562100" y="120014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62C3BD-9CD8-465D-B667-829BD3809D82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5DDBBA-DAD2-4940-B968-F0E50800D984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33C618-732F-4087-BC94-4FA470B9B581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184797-4B35-4B02-9474-79808AF708C8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B40D6DA-AA1A-47FE-8CFC-80D6F9A303F1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47C9C3-CFAF-46EC-AD8D-B3C63FF7FC0F}"/>
                </a:ext>
              </a:extLst>
            </p:cNvPr>
            <p:cNvSpPr/>
            <p:nvPr/>
          </p:nvSpPr>
          <p:spPr>
            <a:xfrm>
              <a:off x="142875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25AA81-2656-4976-8BB3-3865468FD06B}"/>
              </a:ext>
            </a:extLst>
          </p:cNvPr>
          <p:cNvGrpSpPr/>
          <p:nvPr/>
        </p:nvGrpSpPr>
        <p:grpSpPr>
          <a:xfrm>
            <a:off x="6134100" y="1200149"/>
            <a:ext cx="1428750" cy="1457325"/>
            <a:chOff x="609600" y="1685924"/>
            <a:chExt cx="1428750" cy="1457325"/>
          </a:xfrm>
          <a:solidFill>
            <a:srgbClr val="FFFF00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DBD3AA-8BA6-4C0C-BB63-87592607B51F}"/>
                </a:ext>
              </a:extLst>
            </p:cNvPr>
            <p:cNvSpPr/>
            <p:nvPr/>
          </p:nvSpPr>
          <p:spPr>
            <a:xfrm>
              <a:off x="1562100" y="168592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1CC012-ED95-4D0D-8AA7-39C02305A845}"/>
                </a:ext>
              </a:extLst>
            </p:cNvPr>
            <p:cNvSpPr/>
            <p:nvPr/>
          </p:nvSpPr>
          <p:spPr>
            <a:xfrm>
              <a:off x="156210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4AFEB6-7FAB-4573-9DD7-85E9F8FFB40D}"/>
                </a:ext>
              </a:extLst>
            </p:cNvPr>
            <p:cNvSpPr/>
            <p:nvPr/>
          </p:nvSpPr>
          <p:spPr>
            <a:xfrm>
              <a:off x="1085850" y="2171699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15163D-ECF3-4D59-B63A-AEE0AE7A506A}"/>
                </a:ext>
              </a:extLst>
            </p:cNvPr>
            <p:cNvSpPr/>
            <p:nvPr/>
          </p:nvSpPr>
          <p:spPr>
            <a:xfrm>
              <a:off x="108585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DE4173-72AB-46A5-BC41-99BC11BF47DD}"/>
                </a:ext>
              </a:extLst>
            </p:cNvPr>
            <p:cNvSpPr/>
            <p:nvPr/>
          </p:nvSpPr>
          <p:spPr>
            <a:xfrm>
              <a:off x="609600" y="2657474"/>
              <a:ext cx="476250" cy="4857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284E55F-16B1-4A52-A162-4F6480D0810B}"/>
              </a:ext>
            </a:extLst>
          </p:cNvPr>
          <p:cNvSpPr/>
          <p:nvPr/>
        </p:nvSpPr>
        <p:spPr>
          <a:xfrm>
            <a:off x="7734300" y="2181224"/>
            <a:ext cx="476250" cy="485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095A1-3146-460E-AC04-E677AD856D30}"/>
              </a:ext>
            </a:extLst>
          </p:cNvPr>
          <p:cNvSpPr txBox="1"/>
          <p:nvPr/>
        </p:nvSpPr>
        <p:spPr>
          <a:xfrm>
            <a:off x="5514974" y="2724150"/>
            <a:ext cx="8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E6113-F9A4-4F42-8352-0C136C4C0676}"/>
              </a:ext>
            </a:extLst>
          </p:cNvPr>
          <p:cNvSpPr txBox="1"/>
          <p:nvPr/>
        </p:nvSpPr>
        <p:spPr>
          <a:xfrm>
            <a:off x="1747836" y="2414678"/>
            <a:ext cx="89299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cạnh của hình vuông nhỏ dài 2cm.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xếp được có độ dài cạnh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2 x 4 = 8( cm)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là: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8 = 64 (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000" b="1" i="0" baseline="30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cm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6563 -0.0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08828 -0.0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18047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284</Words>
  <Application>Microsoft Office PowerPoint</Application>
  <PresentationFormat>Widescreen</PresentationFormat>
  <Paragraphs>38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</dc:creator>
  <cp:lastModifiedBy>Administrator</cp:lastModifiedBy>
  <cp:revision>5</cp:revision>
  <dcterms:created xsi:type="dcterms:W3CDTF">2023-01-30T13:38:54Z</dcterms:created>
  <dcterms:modified xsi:type="dcterms:W3CDTF">2025-02-17T10:37:13Z</dcterms:modified>
</cp:coreProperties>
</file>