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89" r:id="rId3"/>
    <p:sldId id="262" r:id="rId4"/>
    <p:sldId id="290" r:id="rId5"/>
    <p:sldId id="292" r:id="rId6"/>
    <p:sldId id="310" r:id="rId7"/>
    <p:sldId id="309" r:id="rId8"/>
    <p:sldId id="311" r:id="rId9"/>
    <p:sldId id="298" r:id="rId10"/>
    <p:sldId id="277" r:id="rId11"/>
    <p:sldId id="295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59FFB-77E9-43D2-804A-3021182FA08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BC355-0D20-49FE-A74F-0361C2D5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5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7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89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714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22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850D-79ED-424D-AD10-24B0EF067A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83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26D5-6A81-8ED4-6D26-603046632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FDE97-E591-DE4F-A739-56FAAC07E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AE11-CB45-FCEE-1B21-421D06DB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8D73-30B0-3E7E-B543-8749FCDC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8446E-A57D-3351-2AF4-1CECF660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6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EC54-B9EF-F3FB-58FB-157FFB7DD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3F9BE-E25E-65C0-1CC3-1308D79B3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9D922-CCB8-1426-3390-CD209637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AB6F-9841-1CA6-AC74-9697F7B9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2F9D-E385-6293-EEE5-3DBB8CB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DAEBB-5CFE-2186-B93F-8631F7EFB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9BBA0-28FC-7FC4-6026-FDF1C7526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BC2B5-0895-391F-2577-F82591E7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F8380-B0F1-E526-E400-EBC4F1B1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0668-ED5C-16ED-FAA4-BB42522F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58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B3EC-780A-30DE-79C7-CBD384D5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4B30D-DF01-F153-59BD-8EA64D10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3F536-37B8-DBF4-AC14-2E7F0CF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75D26-F96D-E904-925F-B8B626AE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643F-C78A-1A56-86E0-295C138D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5FE7-8B20-7B69-041E-3D876E13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25DB-1771-5325-BD1F-3D0FCA29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E5DC-E90A-D3FC-5607-E4F63A08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4D6A-3B7D-641E-8E35-4DBC7A19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F1B6-9FAB-C80C-9675-DF9ED515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7695-6482-A38E-0F95-22DC53D7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5E227-51EA-6FBA-E646-5B86D03C4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F6A6-A9D8-7DB2-6C3A-535DCF8F8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0AE21-CDE2-973B-7111-48AFE697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91BEB-549B-C487-7DD0-D5B77A8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01404-31FD-84F1-D2E1-7CF2E1E3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9FDC-20B1-AD3C-9FE8-4B88EE10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C0A08-F875-4F27-5D7E-336DF0FB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C1EA-4518-36C8-F0C3-C151B2FC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A97F5-D12E-45F1-F858-0B6717032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42C56-B895-9247-E8CD-DA16593F9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7B58B-61FD-C287-514F-9AA832A0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3C576-1308-DAFF-11F8-044F70C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9DAEDC-FCFA-204F-3F52-B1EC4FFA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6A75-41AF-62CC-27DA-B6354AF2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AAEBE-F086-443A-38A9-3EBB087E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9862D-FDCE-5C4B-2F03-6CA2A3D5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A4C93-1364-D6BB-263C-6126A248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3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7EFBB-734D-71F5-945E-115A6F59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B6E6-7DBF-6182-F858-5233CC14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8398-3D06-5327-50FD-B52B6717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D1F0-F213-0025-BEDC-ABEEE65B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8464-0EC7-1E35-2E96-C52374BB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913D5-0D7C-0FBD-8A86-C325E2233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01C91-4FD8-235C-2226-02DE6B6F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613B3-9B6A-63D2-18F6-B51ECD31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D6032-BF10-84F7-C397-A577FB47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BB78-97DC-0257-8F04-89B99128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8735C-C9CB-67B5-43B3-6160A2749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4101-6A9B-F039-A0D1-0205A341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5DFF7-CC7E-83D4-75D4-B4F2F4EE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B1F39-4654-6D9F-B38A-F2E23ABD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3F2C2-592C-3721-5A38-EDF1C4B3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BF8CE-2ABA-3293-0AB7-8191AD13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A54D1-ECCD-FACA-69D6-58D0C1D48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92223-82CE-4F0A-C37B-D0BADA4DF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375D-56E9-4B37-9282-5884F4C3DD2F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5DC6-BF19-7808-F848-4EA50BF76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710E3-697A-B1D0-DED3-5DF021380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FB65-73AF-4244-B36B-E6F2C985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C23DDB-B9C2-4B37-918E-E1853C109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101" y="1713667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2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nh-nen-chu-de-tinh-yeu-cho-mau-slide-powerpoint-anh-4 | Song Quy ...">
            <a:extLst>
              <a:ext uri="{FF2B5EF4-FFF2-40B4-BE49-F238E27FC236}">
                <a16:creationId xmlns:a16="http://schemas.microsoft.com/office/drawing/2014/main" id="{F19D43EA-BCE9-43E8-BA61-84E15CDA0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140FF-A3EC-4306-9146-1ED4D4486B98}"/>
              </a:ext>
            </a:extLst>
          </p:cNvPr>
          <p:cNvSpPr/>
          <p:nvPr/>
        </p:nvSpPr>
        <p:spPr>
          <a:xfrm>
            <a:off x="1476375" y="302457"/>
            <a:ext cx="2116947" cy="563231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1C15A3-B507-4E8F-BA64-D23A10D38F30}"/>
              </a:ext>
            </a:extLst>
          </p:cNvPr>
          <p:cNvSpPr/>
          <p:nvPr/>
        </p:nvSpPr>
        <p:spPr>
          <a:xfrm>
            <a:off x="4620609" y="1691945"/>
            <a:ext cx="3638691" cy="336178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4000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lấy chiều dài nhân với chiều rộng (cùng đơn vị đo)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332B3193-8029-4D66-A772-7EE2CAAA3D34}"/>
              </a:ext>
            </a:extLst>
          </p:cNvPr>
          <p:cNvSpPr/>
          <p:nvPr/>
        </p:nvSpPr>
        <p:spPr>
          <a:xfrm>
            <a:off x="11396317" y="6191004"/>
            <a:ext cx="539647" cy="5546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hình ảnh pp trang 45b04e9e2c61b3 tại kho hình nền, ảnh đẹp ...">
            <a:extLst>
              <a:ext uri="{FF2B5EF4-FFF2-40B4-BE49-F238E27FC236}">
                <a16:creationId xmlns:a16="http://schemas.microsoft.com/office/drawing/2014/main" id="{2BB10E22-BB15-493A-873B-30E50D31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1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1" name="Text Box 43">
            <a:extLst>
              <a:ext uri="{FF2B5EF4-FFF2-40B4-BE49-F238E27FC236}">
                <a16:creationId xmlns:a16="http://schemas.microsoft.com/office/drawing/2014/main" id="{E9CE1427-505F-4D55-B52F-ED7C259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39" y="5373688"/>
            <a:ext cx="184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6400" y="4603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hãy tìm các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đồ vật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 nhà có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t="1" b="34470"/>
          <a:stretch/>
        </p:blipFill>
        <p:spPr>
          <a:xfrm>
            <a:off x="2038351" y="1367658"/>
            <a:ext cx="8277224" cy="4768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1" y="3407398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4307" y="3366201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8979" y="3549081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1" y="5937238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211" y="5935975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78215" y="5791556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620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050EF7-454B-4CF6-89A2-BA8232D63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CE6EB-3CD8-4AB4-B9A3-A46F8BCF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292" y="3275365"/>
            <a:ext cx="1209748" cy="1296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id="{C03287AC-3F85-4985-A72A-1D8C76B656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5269">
            <a:off x="10515832" y="1113576"/>
            <a:ext cx="1464336" cy="1355967"/>
          </a:xfrm>
          <a:prstGeom prst="rect">
            <a:avLst/>
          </a:prstGeom>
        </p:spPr>
      </p:pic>
      <p:pic>
        <p:nvPicPr>
          <p:cNvPr id="18" name="Picture 4" descr="Cute bear cartoon walking Royalty Free Vector Image">
            <a:extLst>
              <a:ext uri="{FF2B5EF4-FFF2-40B4-BE49-F238E27FC236}">
                <a16:creationId xmlns:a16="http://schemas.microsoft.com/office/drawing/2014/main" id="{A61461B9-7985-486B-8598-1E979339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74" y="2376757"/>
            <a:ext cx="1941374" cy="299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DB6E5C-18E1-43A3-9274-B173BC78E9FB}"/>
              </a:ext>
            </a:extLst>
          </p:cNvPr>
          <p:cNvSpPr/>
          <p:nvPr/>
        </p:nvSpPr>
        <p:spPr>
          <a:xfrm>
            <a:off x="2296852" y="1175058"/>
            <a:ext cx="7647071" cy="3993838"/>
          </a:xfrm>
          <a:custGeom>
            <a:avLst/>
            <a:gdLst>
              <a:gd name="connsiteX0" fmla="*/ 0 w 7647071"/>
              <a:gd name="connsiteY0" fmla="*/ 398266 h 3993838"/>
              <a:gd name="connsiteX1" fmla="*/ 398266 w 7647071"/>
              <a:gd name="connsiteY1" fmla="*/ 0 h 3993838"/>
              <a:gd name="connsiteX2" fmla="*/ 7248805 w 7647071"/>
              <a:gd name="connsiteY2" fmla="*/ 0 h 3993838"/>
              <a:gd name="connsiteX3" fmla="*/ 7647071 w 7647071"/>
              <a:gd name="connsiteY3" fmla="*/ 398266 h 3993838"/>
              <a:gd name="connsiteX4" fmla="*/ 7647071 w 7647071"/>
              <a:gd name="connsiteY4" fmla="*/ 3595572 h 3993838"/>
              <a:gd name="connsiteX5" fmla="*/ 7248805 w 7647071"/>
              <a:gd name="connsiteY5" fmla="*/ 3993838 h 3993838"/>
              <a:gd name="connsiteX6" fmla="*/ 398266 w 7647071"/>
              <a:gd name="connsiteY6" fmla="*/ 3993838 h 3993838"/>
              <a:gd name="connsiteX7" fmla="*/ 0 w 7647071"/>
              <a:gd name="connsiteY7" fmla="*/ 3595572 h 3993838"/>
              <a:gd name="connsiteX8" fmla="*/ 0 w 7647071"/>
              <a:gd name="connsiteY8" fmla="*/ 398266 h 399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7071" h="3993838" fill="none" extrusionOk="0">
                <a:moveTo>
                  <a:pt x="0" y="398266"/>
                </a:moveTo>
                <a:cubicBezTo>
                  <a:pt x="564" y="193570"/>
                  <a:pt x="188642" y="17341"/>
                  <a:pt x="398266" y="0"/>
                </a:cubicBezTo>
                <a:cubicBezTo>
                  <a:pt x="2062509" y="72427"/>
                  <a:pt x="6198788" y="61419"/>
                  <a:pt x="7248805" y="0"/>
                </a:cubicBezTo>
                <a:cubicBezTo>
                  <a:pt x="7466648" y="-14545"/>
                  <a:pt x="7610350" y="167203"/>
                  <a:pt x="7647071" y="398266"/>
                </a:cubicBezTo>
                <a:cubicBezTo>
                  <a:pt x="7747947" y="755982"/>
                  <a:pt x="7539758" y="3155574"/>
                  <a:pt x="7647071" y="3595572"/>
                </a:cubicBezTo>
                <a:cubicBezTo>
                  <a:pt x="7650769" y="3796758"/>
                  <a:pt x="7439766" y="3961334"/>
                  <a:pt x="7248805" y="3993838"/>
                </a:cubicBezTo>
                <a:cubicBezTo>
                  <a:pt x="6302002" y="4023665"/>
                  <a:pt x="2811713" y="3914532"/>
                  <a:pt x="398266" y="3993838"/>
                </a:cubicBezTo>
                <a:cubicBezTo>
                  <a:pt x="213630" y="3989845"/>
                  <a:pt x="-4315" y="3816381"/>
                  <a:pt x="0" y="3595572"/>
                </a:cubicBezTo>
                <a:cubicBezTo>
                  <a:pt x="50037" y="3091101"/>
                  <a:pt x="770" y="916856"/>
                  <a:pt x="0" y="398266"/>
                </a:cubicBezTo>
                <a:close/>
              </a:path>
              <a:path w="7647071" h="3993838" stroke="0" extrusionOk="0">
                <a:moveTo>
                  <a:pt x="0" y="398266"/>
                </a:moveTo>
                <a:cubicBezTo>
                  <a:pt x="41740" y="189687"/>
                  <a:pt x="192402" y="29361"/>
                  <a:pt x="398266" y="0"/>
                </a:cubicBezTo>
                <a:cubicBezTo>
                  <a:pt x="1192219" y="123000"/>
                  <a:pt x="6252282" y="-96860"/>
                  <a:pt x="7248805" y="0"/>
                </a:cubicBezTo>
                <a:cubicBezTo>
                  <a:pt x="7458225" y="-8030"/>
                  <a:pt x="7656456" y="159389"/>
                  <a:pt x="7647071" y="398266"/>
                </a:cubicBezTo>
                <a:cubicBezTo>
                  <a:pt x="7650244" y="1894068"/>
                  <a:pt x="7741338" y="2922794"/>
                  <a:pt x="7647071" y="3595572"/>
                </a:cubicBezTo>
                <a:cubicBezTo>
                  <a:pt x="7626476" y="3822989"/>
                  <a:pt x="7444220" y="3989822"/>
                  <a:pt x="7248805" y="3993838"/>
                </a:cubicBezTo>
                <a:cubicBezTo>
                  <a:pt x="4252541" y="3833131"/>
                  <a:pt x="3012432" y="4033505"/>
                  <a:pt x="398266" y="3993838"/>
                </a:cubicBezTo>
                <a:cubicBezTo>
                  <a:pt x="162467" y="3990638"/>
                  <a:pt x="-17465" y="3807616"/>
                  <a:pt x="0" y="3595572"/>
                </a:cubicBezTo>
                <a:cubicBezTo>
                  <a:pt x="32216" y="2920138"/>
                  <a:pt x="57206" y="763025"/>
                  <a:pt x="0" y="39826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36341-93CB-4D76-B285-2F4A5EBCA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667" y="1355793"/>
            <a:ext cx="8138865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3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C0F1C1-DEA6-4ED7-B9B9-4AD2188942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6753" y="2052425"/>
            <a:ext cx="6151397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69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5275" y="161925"/>
            <a:ext cx="11210925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4" descr="Cute bear cartoon walking Royalty Free Vector Image">
            <a:extLst>
              <a:ext uri="{FF2B5EF4-FFF2-40B4-BE49-F238E27FC236}">
                <a16:creationId xmlns:a16="http://schemas.microsoft.com/office/drawing/2014/main" id="{1E720D7B-85BA-4387-92FD-A2E041F6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4199" y="4622581"/>
            <a:ext cx="1570107" cy="24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530E46-14C4-44B0-869B-296884718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676275"/>
            <a:ext cx="1809750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D2C2E-A35E-4F98-8F44-257ECA6F1F3B}"/>
              </a:ext>
            </a:extLst>
          </p:cNvPr>
          <p:cNvSpPr txBox="1"/>
          <p:nvPr/>
        </p:nvSpPr>
        <p:spPr>
          <a:xfrm>
            <a:off x="3467100" y="295275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DIỆN TÍCH HÌNH CHỮ NHẬT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C9AC34-338B-4268-B07E-352359BE2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015278"/>
            <a:ext cx="7305674" cy="35457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A929A-AD51-4831-A1CF-0E4FB4D14FBF}"/>
              </a:ext>
            </a:extLst>
          </p:cNvPr>
          <p:cNvSpPr txBox="1"/>
          <p:nvPr/>
        </p:nvSpPr>
        <p:spPr>
          <a:xfrm>
            <a:off x="1362075" y="4648200"/>
            <a:ext cx="6229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ABCD </a:t>
            </a:r>
            <a:r>
              <a:rPr lang="en-US" sz="2400" b="1" dirty="0" err="1"/>
              <a:t>có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b="1" dirty="0"/>
              <a:t>4 x 3 = 12 (ô </a:t>
            </a:r>
            <a:r>
              <a:rPr lang="en-US" sz="2400" b="1" dirty="0" err="1"/>
              <a:t>vuông</a:t>
            </a:r>
            <a:r>
              <a:rPr lang="en-US" sz="2400" b="1" dirty="0"/>
              <a:t>)</a:t>
            </a:r>
          </a:p>
          <a:p>
            <a:pPr algn="just"/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mỗi</a:t>
            </a:r>
            <a:r>
              <a:rPr lang="en-US" sz="2400" b="1" dirty="0"/>
              <a:t> ô </a:t>
            </a:r>
            <a:r>
              <a:rPr lang="en-US" sz="2400" b="1" dirty="0" err="1"/>
              <a:t>vuông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1 </a:t>
            </a:r>
            <a:r>
              <a:rPr lang="pl-PL" sz="2400" b="1" dirty="0">
                <a:cs typeface="Calibri" panose="020F0502020204030204" pitchFamily="34" charset="0"/>
              </a:rPr>
              <a:t>cm</a:t>
            </a:r>
            <a:r>
              <a:rPr lang="pl-PL" sz="2400" b="1" baseline="30000" dirty="0">
                <a:cs typeface="Calibri" panose="020F0502020204030204" pitchFamily="34" charset="0"/>
              </a:rPr>
              <a:t>2</a:t>
            </a:r>
            <a:r>
              <a:rPr lang="en-US" sz="2400" b="1" baseline="30000" dirty="0"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ABCD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  <a:p>
            <a:pPr algn="just"/>
            <a:r>
              <a:rPr lang="en-US" sz="2400" b="1" dirty="0"/>
              <a:t>4 x 3 = 12 (</a:t>
            </a:r>
            <a:r>
              <a:rPr lang="pl-PL" sz="2400" b="1" dirty="0">
                <a:cs typeface="Calibri" panose="020F0502020204030204" pitchFamily="34" charset="0"/>
              </a:rPr>
              <a:t>cm</a:t>
            </a:r>
            <a:r>
              <a:rPr lang="pl-PL" sz="2400" b="1" baseline="30000" dirty="0">
                <a:cs typeface="Calibri" panose="020F0502020204030204" pitchFamily="34" charset="0"/>
              </a:rPr>
              <a:t>2</a:t>
            </a:r>
            <a:r>
              <a:rPr lang="en-US" sz="2400" b="1" baseline="30000" dirty="0">
                <a:cs typeface="Calibri" panose="020F0502020204030204" pitchFamily="34" charset="0"/>
              </a:rPr>
              <a:t>)</a:t>
            </a:r>
            <a:r>
              <a:rPr lang="en-US" sz="2400" b="1" dirty="0"/>
              <a:t>)</a:t>
            </a:r>
            <a:endParaRPr lang="en-US" sz="2400" b="1" baseline="30000" dirty="0"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C4651D-DFE6-4B5B-ADAB-6A8B44205043}"/>
              </a:ext>
            </a:extLst>
          </p:cNvPr>
          <p:cNvSpPr/>
          <p:nvPr/>
        </p:nvSpPr>
        <p:spPr>
          <a:xfrm>
            <a:off x="5867400" y="4724400"/>
            <a:ext cx="4848225" cy="15525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7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318053"/>
            <a:ext cx="11230389" cy="6162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2B14B-C929-4266-9D0D-B5E4ABF3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46" y="664679"/>
            <a:ext cx="1838325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DA5A7-AB85-4966-867B-AB39F683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60" y="1805815"/>
            <a:ext cx="1534027" cy="72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3250C-D388-4CEB-9426-08CD7E3B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730" y="612290"/>
            <a:ext cx="7006052" cy="255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CBA5CC-9667-48CB-AED0-B1F1DB6EF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962" y="3457989"/>
            <a:ext cx="8767142" cy="23546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14A83-2C20-40E9-AB4B-E06B57097301}"/>
              </a:ext>
            </a:extLst>
          </p:cNvPr>
          <p:cNvSpPr/>
          <p:nvPr/>
        </p:nvSpPr>
        <p:spPr>
          <a:xfrm>
            <a:off x="6549886" y="4194313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F639F4A-E9B5-4C69-9792-5F439A590A56}"/>
              </a:ext>
            </a:extLst>
          </p:cNvPr>
          <p:cNvSpPr/>
          <p:nvPr/>
        </p:nvSpPr>
        <p:spPr>
          <a:xfrm>
            <a:off x="6569764" y="4711148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A36E55C-3DA6-4EE1-82DC-060D49A2A210}"/>
              </a:ext>
            </a:extLst>
          </p:cNvPr>
          <p:cNvSpPr/>
          <p:nvPr/>
        </p:nvSpPr>
        <p:spPr>
          <a:xfrm>
            <a:off x="6410739" y="5208106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4B9AED-16EF-4070-9CF2-2EAAB6B28A85}"/>
              </a:ext>
            </a:extLst>
          </p:cNvPr>
          <p:cNvSpPr/>
          <p:nvPr/>
        </p:nvSpPr>
        <p:spPr>
          <a:xfrm>
            <a:off x="8885582" y="4174435"/>
            <a:ext cx="655983" cy="3578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98E8055-EE41-40DA-92F6-DC3146970C6A}"/>
              </a:ext>
            </a:extLst>
          </p:cNvPr>
          <p:cNvSpPr/>
          <p:nvPr/>
        </p:nvSpPr>
        <p:spPr>
          <a:xfrm>
            <a:off x="9084364" y="4721087"/>
            <a:ext cx="47707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F49580-FC1F-44D9-B424-E0B63C45155E}"/>
              </a:ext>
            </a:extLst>
          </p:cNvPr>
          <p:cNvSpPr/>
          <p:nvPr/>
        </p:nvSpPr>
        <p:spPr>
          <a:xfrm>
            <a:off x="8925339" y="5218045"/>
            <a:ext cx="596348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1F1710F-A7A5-4509-8569-C9F09416F291}"/>
              </a:ext>
            </a:extLst>
          </p:cNvPr>
          <p:cNvSpPr/>
          <p:nvPr/>
        </p:nvSpPr>
        <p:spPr>
          <a:xfrm rot="16200000">
            <a:off x="6833152" y="-1664805"/>
            <a:ext cx="452231" cy="5898873"/>
          </a:xfrm>
          <a:prstGeom prst="leftBrace">
            <a:avLst>
              <a:gd name="adj1" fmla="val 5378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9A11A1-C61A-47EF-BDDB-32CD43CB7026}"/>
              </a:ext>
            </a:extLst>
          </p:cNvPr>
          <p:cNvSpPr txBox="1"/>
          <p:nvPr/>
        </p:nvSpPr>
        <p:spPr>
          <a:xfrm>
            <a:off x="6569764" y="1510748"/>
            <a:ext cx="1679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55281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88235" y="337930"/>
            <a:ext cx="11598965" cy="617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53FE7B-443D-4093-AE74-F96B3CB9EA6C}"/>
              </a:ext>
            </a:extLst>
          </p:cNvPr>
          <p:cNvSpPr/>
          <p:nvPr/>
        </p:nvSpPr>
        <p:spPr>
          <a:xfrm>
            <a:off x="675861" y="516835"/>
            <a:ext cx="655983" cy="5764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09946-6D1A-4DEC-BF49-EE106062A63A}"/>
              </a:ext>
            </a:extLst>
          </p:cNvPr>
          <p:cNvSpPr txBox="1"/>
          <p:nvPr/>
        </p:nvSpPr>
        <p:spPr>
          <a:xfrm>
            <a:off x="1480929" y="467139"/>
            <a:ext cx="9819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rộng</a:t>
            </a:r>
            <a:r>
              <a:rPr lang="en-US" sz="3600" dirty="0"/>
              <a:t> 5 cm,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15 cm.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gỗ</a:t>
            </a:r>
            <a:r>
              <a:rPr lang="en-US" sz="3600" dirty="0"/>
              <a:t> </a:t>
            </a:r>
            <a:r>
              <a:rPr lang="en-US" sz="3600" dirty="0" err="1"/>
              <a:t>đó</a:t>
            </a:r>
            <a:r>
              <a:rPr lang="en-US" sz="3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983BD-D1CE-4843-8723-781588EF6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899" y="2286001"/>
            <a:ext cx="4128978" cy="208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FCB19-2E5A-491A-965D-93EF6D6CEB98}"/>
              </a:ext>
            </a:extLst>
          </p:cNvPr>
          <p:cNvSpPr txBox="1"/>
          <p:nvPr/>
        </p:nvSpPr>
        <p:spPr>
          <a:xfrm>
            <a:off x="1133061" y="2345635"/>
            <a:ext cx="6112565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  tích tấm gỗ là: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 x 5 = 75 (</a:t>
            </a:r>
            <a:r>
              <a: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Đáp số: 75 </a:t>
            </a:r>
            <a:r>
              <a:rPr lang="en-US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32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298173" y="208722"/>
            <a:ext cx="11668539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1412" y="785233"/>
            <a:ext cx="838200" cy="857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1052" y="750087"/>
            <a:ext cx="1001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Bu-ra-ti-no bẻ miếng sô-cô-la thành bốn miếng nhỏ rồi chia cho 4 bạn như hình vẽ. Hỏi mỗi bạn nhận được miếng sô-cô-la bao nhiêu xăng-ti-mét vuông?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A4670-3EB4-431E-A970-96129B7A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2511919"/>
            <a:ext cx="4526859" cy="3530657"/>
          </a:xfrm>
          <a:prstGeom prst="rect">
            <a:avLst/>
          </a:prstGeom>
        </p:spPr>
      </p:pic>
      <p:sp>
        <p:nvSpPr>
          <p:cNvPr id="11" name="Pentagon 1">
            <a:extLst>
              <a:ext uri="{FF2B5EF4-FFF2-40B4-BE49-F238E27FC236}">
                <a16:creationId xmlns:a16="http://schemas.microsoft.com/office/drawing/2014/main" id="{F6EA2E00-54BB-49DA-82C4-C970D77D9DEA}"/>
              </a:ext>
            </a:extLst>
          </p:cNvPr>
          <p:cNvSpPr/>
          <p:nvPr/>
        </p:nvSpPr>
        <p:spPr>
          <a:xfrm>
            <a:off x="576468" y="3005421"/>
            <a:ext cx="6629401" cy="1407553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tìm mỗi bạn nhận được miếng sô-cô-la bao nhiêu xăng-ti-mét vuông em làm thế nào?</a:t>
            </a:r>
            <a:endParaRPr lang="en-US" sz="3200" b="1" baseline="30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0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39" y="1671048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36714" y="861700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 sô-cô-la của Rô-bốt có chiều dài là 6 cm; chiều rộng là 1 cm.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Rô-bốt nhận được miếng sô-cô-la có diện tích là 6 x 1 = 6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của bạn chim có chiều dài là 4 cm; chiều rộng là 3 cm.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chim nhận được miếng sô-cô-la có diện tích là 4 x 3 = 12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57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D97102-FFA5-46E9-AE79-4A8316551DD2}"/>
              </a:ext>
            </a:extLst>
          </p:cNvPr>
          <p:cNvSpPr/>
          <p:nvPr/>
        </p:nvSpPr>
        <p:spPr>
          <a:xfrm>
            <a:off x="438149" y="495299"/>
            <a:ext cx="11488808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064" y="1660416"/>
            <a:ext cx="4228685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4A5444-C964-4449-B6B8-4ECAC95A9054}"/>
              </a:ext>
            </a:extLst>
          </p:cNvPr>
          <p:cNvSpPr txBox="1"/>
          <p:nvPr/>
        </p:nvSpPr>
        <p:spPr>
          <a:xfrm>
            <a:off x="557978" y="893598"/>
            <a:ext cx="714623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màu trắng có chiều dài là 4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=&gt; Bạn Bu-ra-ti-nô nhận được miếng sô-cô-la có diện tích 4 x 2 = 8 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Miếng sô-cô-la màu tím có chiều dài là 5 cm; chiều rộng là 2 cm.</a:t>
            </a:r>
          </a:p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=&gt; Bạn gà nhận được miếng sô-cô-la có diện tích 5 x 2 = 10 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B6C14E-067F-473B-BC41-6AE8C7C3C3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4" t="14186" r="164" b="3656"/>
          <a:stretch/>
        </p:blipFill>
        <p:spPr>
          <a:xfrm>
            <a:off x="-12198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4B4BD3-D0D9-44AF-8F9E-62E5E3B240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144" y="3429000"/>
            <a:ext cx="5548856" cy="3429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C91D04-654F-49EF-BD8F-0C4A3F93D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914" y="4491318"/>
            <a:ext cx="6390171" cy="23666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8A51D7-6CA1-4E5C-BF8E-FEC38193F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91318"/>
            <a:ext cx="5275192" cy="23666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64EEEB-1014-4599-B19A-7EE68E9D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03"/>
            <a:ext cx="9708776" cy="5143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7C943A5-428F-4BD1-BD9E-0226AD81A574}"/>
              </a:ext>
            </a:extLst>
          </p:cNvPr>
          <p:cNvSpPr txBox="1"/>
          <p:nvPr/>
        </p:nvSpPr>
        <p:spPr>
          <a:xfrm rot="21246745">
            <a:off x="1819897" y="2104747"/>
            <a:ext cx="6068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>
                <a:ln w="3175"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SVN-Gretoon" panose="02040603050506020204" pitchFamily="18" charset="0"/>
                <a:ea typeface="inpin heiti" charset="-122"/>
                <a:cs typeface="+mn-cs"/>
              </a:rPr>
              <a:t>Vận dụng</a:t>
            </a:r>
            <a:endParaRPr kumimoji="0" lang="zh-CN" altLang="en-US" sz="6000" b="0" i="0" u="none" strike="noStrike" kern="1200" cap="none" spc="0" normalizeH="0" baseline="0" noProof="0" dirty="0">
              <a:ln w="3175">
                <a:solidFill>
                  <a:prstClr val="black"/>
                </a:solidFill>
              </a:ln>
              <a:solidFill>
                <a:srgbClr val="C00000"/>
              </a:solidFill>
              <a:effectLst/>
              <a:uLnTx/>
              <a:uFillTx/>
              <a:latin typeface="SVN-Gretoon" panose="02040603050506020204" pitchFamily="18" charset="0"/>
              <a:ea typeface="inpin heiti" charset="-122"/>
              <a:cs typeface="+mn-cs"/>
            </a:endParaRPr>
          </a:p>
        </p:txBody>
      </p:sp>
      <p:pic>
        <p:nvPicPr>
          <p:cNvPr id="11" name="Picture 4" descr="Cute bear cartoon walking Royalty Free Vector Image">
            <a:extLst>
              <a:ext uri="{FF2B5EF4-FFF2-40B4-BE49-F238E27FC236}">
                <a16:creationId xmlns:a16="http://schemas.microsoft.com/office/drawing/2014/main" id="{C8899C68-28C6-4584-8E84-052EAC2C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04" b="90741" l="4143" r="93429">
                        <a14:foregroundMark x1="4143" y1="56296" x2="5571" y2="56481"/>
                        <a14:foregroundMark x1="93857" y1="52130" x2="93857" y2="52130"/>
                        <a14:foregroundMark x1="51429" y1="6852" x2="49000" y2="7870"/>
                        <a14:foregroundMark x1="23714" y1="6574" x2="23714" y2="6574"/>
                        <a14:foregroundMark x1="72857" y1="6481" x2="71000" y2="5926"/>
                        <a14:foregroundMark x1="62857" y1="3796" x2="62857" y2="3796"/>
                        <a14:foregroundMark x1="53000" y1="27315" x2="52000" y2="27870"/>
                        <a14:foregroundMark x1="74286" y1="25278" x2="71286" y2="35185"/>
                        <a14:foregroundMark x1="53857" y1="23796" x2="39857" y2="27870"/>
                        <a14:foregroundMark x1="60857" y1="20556" x2="39286" y2="22593"/>
                        <a14:foregroundMark x1="39286" y1="22593" x2="39143" y2="22778"/>
                        <a14:foregroundMark x1="53286" y1="25278" x2="49286" y2="31481"/>
                        <a14:foregroundMark x1="74000" y1="25000" x2="68857" y2="27407"/>
                        <a14:foregroundMark x1="72571" y1="21204" x2="63429" y2="26852"/>
                        <a14:foregroundMark x1="63429" y1="26852" x2="63286" y2="28241"/>
                        <a14:foregroundMark x1="76286" y1="25926" x2="75571" y2="31296"/>
                        <a14:foregroundMark x1="77286" y1="25000" x2="76429" y2="25278"/>
                        <a14:foregroundMark x1="44143" y1="27222" x2="46286" y2="32500"/>
                        <a14:foregroundMark x1="36857" y1="90741" x2="36857" y2="9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3877" y="2597912"/>
            <a:ext cx="2454415" cy="378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96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367</Words>
  <Application>Microsoft Office PowerPoint</Application>
  <PresentationFormat>Widescreen</PresentationFormat>
  <Paragraphs>50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SVN-Gretoon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</dc:creator>
  <cp:lastModifiedBy>Administrator</cp:lastModifiedBy>
  <cp:revision>2</cp:revision>
  <dcterms:created xsi:type="dcterms:W3CDTF">2023-01-30T13:37:16Z</dcterms:created>
  <dcterms:modified xsi:type="dcterms:W3CDTF">2025-02-17T10:33:16Z</dcterms:modified>
</cp:coreProperties>
</file>