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3"/>
  </p:notesMasterIdLst>
  <p:sldIdLst>
    <p:sldId id="285" r:id="rId3"/>
    <p:sldId id="265" r:id="rId4"/>
    <p:sldId id="286" r:id="rId5"/>
    <p:sldId id="287" r:id="rId6"/>
    <p:sldId id="288" r:id="rId7"/>
    <p:sldId id="289" r:id="rId8"/>
    <p:sldId id="308" r:id="rId9"/>
    <p:sldId id="2652" r:id="rId10"/>
    <p:sldId id="2633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0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4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3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1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1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13123" y="126459"/>
            <a:ext cx="498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43F32-8E92-D293-EB54-77B6EAF211DE}"/>
              </a:ext>
            </a:extLst>
          </p:cNvPr>
          <p:cNvSpPr txBox="1"/>
          <p:nvPr/>
        </p:nvSpPr>
        <p:spPr>
          <a:xfrm>
            <a:off x="1510736" y="895900"/>
            <a:ext cx="54701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57000-E27E-73B5-0ED4-C0F0B4424065}"/>
              </a:ext>
            </a:extLst>
          </p:cNvPr>
          <p:cNvSpPr txBox="1"/>
          <p:nvPr/>
        </p:nvSpPr>
        <p:spPr>
          <a:xfrm>
            <a:off x="6702293" y="445719"/>
            <a:ext cx="4840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cọ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nở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cau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677" y="1880771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880771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rPr>
              <a:t>Lưu ý khi trình bà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ai </a:t>
            </a:r>
            <a:r>
              <a:rPr lang="en-US" sz="3200" b="1" dirty="0" err="1">
                <a:latin typeface="HP001 4 hàng" panose="020B0603050302020204" pitchFamily="34" charset="0"/>
              </a:rPr>
              <a:t>lắng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nghe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82986" y="955433"/>
            <a:ext cx="5323893" cy="1479559"/>
            <a:chOff x="3482986" y="955433"/>
            <a:chExt cx="5323893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2986" y="1665551"/>
              <a:ext cx="532389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r/d/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16138" y="503887"/>
            <a:ext cx="10251950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ô </a:t>
            </a:r>
            <a:r>
              <a:rPr lang="en-US" sz="3600" kern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trống</a:t>
            </a:r>
            <a:r>
              <a:rPr lang="en-US" sz="36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C616-0707-C6B7-38D5-EC08916ADA18}"/>
              </a:ext>
            </a:extLst>
          </p:cNvPr>
          <p:cNvSpPr txBox="1"/>
          <p:nvPr/>
        </p:nvSpPr>
        <p:spPr>
          <a:xfrm>
            <a:off x="1200150" y="2337627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dong/</a:t>
            </a:r>
            <a:r>
              <a:rPr lang="en-US" sz="2800" b="1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rong</a:t>
            </a:r>
            <a:endParaRPr lang="en-US" sz="2800" b="1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7BDE5-9940-104B-7AFE-BFDA3358BBB3}"/>
              </a:ext>
            </a:extLst>
          </p:cNvPr>
          <p:cNvSpPr txBox="1"/>
          <p:nvPr/>
        </p:nvSpPr>
        <p:spPr>
          <a:xfrm>
            <a:off x="1295400" y="3000702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dứt</a:t>
            </a:r>
            <a:r>
              <a:rPr lang="en-US" sz="28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</a:t>
            </a:r>
            <a:r>
              <a:rPr lang="en-US" sz="28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rứt</a:t>
            </a:r>
            <a:endParaRPr lang="en-US" sz="28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5869-F96F-0382-2B3E-7EF3BCBD1611}"/>
              </a:ext>
            </a:extLst>
          </p:cNvPr>
          <p:cNvSpPr txBox="1"/>
          <p:nvPr/>
        </p:nvSpPr>
        <p:spPr>
          <a:xfrm>
            <a:off x="3495675" y="244680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biển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697825-CA6C-67F8-B2AA-DBD0612AF12D}"/>
              </a:ext>
            </a:extLst>
          </p:cNvPr>
          <p:cNvSpPr/>
          <p:nvPr/>
        </p:nvSpPr>
        <p:spPr>
          <a:xfrm>
            <a:off x="3057525" y="2505075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DE676-5917-01A8-CEA2-53122FD62BBC}"/>
              </a:ext>
            </a:extLst>
          </p:cNvPr>
          <p:cNvSpPr txBox="1"/>
          <p:nvPr/>
        </p:nvSpPr>
        <p:spPr>
          <a:xfrm>
            <a:off x="2924175" y="3062257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bứt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DCC76-8A05-E2BF-BC01-3B3F5BBF6709}"/>
              </a:ext>
            </a:extLst>
          </p:cNvPr>
          <p:cNvSpPr/>
          <p:nvPr/>
        </p:nvSpPr>
        <p:spPr>
          <a:xfrm>
            <a:off x="3771900" y="310406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0FE0C-D3EC-EF6E-668D-B830DB7D97C6}"/>
              </a:ext>
            </a:extLst>
          </p:cNvPr>
          <p:cNvSpPr txBox="1"/>
          <p:nvPr/>
        </p:nvSpPr>
        <p:spPr>
          <a:xfrm>
            <a:off x="5010150" y="244092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dỏng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6E80D6-DC32-A44C-D43C-3A2527900ED4}"/>
              </a:ext>
            </a:extLst>
          </p:cNvPr>
          <p:cNvSpPr/>
          <p:nvPr/>
        </p:nvSpPr>
        <p:spPr>
          <a:xfrm>
            <a:off x="4619625" y="25218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4BCCF-2A0F-5FD4-5092-373BB5D40228}"/>
              </a:ext>
            </a:extLst>
          </p:cNvPr>
          <p:cNvSpPr txBox="1"/>
          <p:nvPr/>
        </p:nvSpPr>
        <p:spPr>
          <a:xfrm>
            <a:off x="6572250" y="2457717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chơi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7AB657-7474-B4F7-3D68-D0A2E6409B63}"/>
              </a:ext>
            </a:extLst>
          </p:cNvPr>
          <p:cNvSpPr/>
          <p:nvPr/>
        </p:nvSpPr>
        <p:spPr>
          <a:xfrm>
            <a:off x="6210300" y="251076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C34F-44F3-782B-CFDD-6E3181C4DBC1}"/>
              </a:ext>
            </a:extLst>
          </p:cNvPr>
          <p:cNvSpPr txBox="1"/>
          <p:nvPr/>
        </p:nvSpPr>
        <p:spPr>
          <a:xfrm>
            <a:off x="7758112" y="2440928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thong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78435A-411D-9714-BFB8-5A3AA2587DA3}"/>
              </a:ext>
            </a:extLst>
          </p:cNvPr>
          <p:cNvSpPr/>
          <p:nvPr/>
        </p:nvSpPr>
        <p:spPr>
          <a:xfrm>
            <a:off x="8834437" y="2505072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395263-750A-0654-D72C-0CF2DF7C1C2B}"/>
              </a:ext>
            </a:extLst>
          </p:cNvPr>
          <p:cNvSpPr/>
          <p:nvPr/>
        </p:nvSpPr>
        <p:spPr>
          <a:xfrm>
            <a:off x="9824433" y="250507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48F9-9BAD-1867-4C49-984914083AA6}"/>
              </a:ext>
            </a:extLst>
          </p:cNvPr>
          <p:cNvSpPr txBox="1"/>
          <p:nvPr/>
        </p:nvSpPr>
        <p:spPr>
          <a:xfrm>
            <a:off x="10396538" y="239384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rêu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C7086-F47A-232E-A1B6-93542D0C8B04}"/>
              </a:ext>
            </a:extLst>
          </p:cNvPr>
          <p:cNvSpPr txBox="1"/>
          <p:nvPr/>
        </p:nvSpPr>
        <p:spPr>
          <a:xfrm>
            <a:off x="5010150" y="2991116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khoát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B449E8-972E-4CEB-A3E2-FF3709D2781B}"/>
              </a:ext>
            </a:extLst>
          </p:cNvPr>
          <p:cNvSpPr/>
          <p:nvPr/>
        </p:nvSpPr>
        <p:spPr>
          <a:xfrm>
            <a:off x="4619625" y="3072050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188B8-5187-3CB7-A86E-03F628D4867D}"/>
              </a:ext>
            </a:extLst>
          </p:cNvPr>
          <p:cNvSpPr txBox="1"/>
          <p:nvPr/>
        </p:nvSpPr>
        <p:spPr>
          <a:xfrm>
            <a:off x="6143625" y="299558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day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84FBBC-9571-B508-2C3D-ADEAA254D0A3}"/>
              </a:ext>
            </a:extLst>
          </p:cNvPr>
          <p:cNvSpPr/>
          <p:nvPr/>
        </p:nvSpPr>
        <p:spPr>
          <a:xfrm>
            <a:off x="6986587" y="3059726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7003-9769-B9CC-0E19-463D01FC3DBE}"/>
              </a:ext>
            </a:extLst>
          </p:cNvPr>
          <p:cNvSpPr txBox="1"/>
          <p:nvPr/>
        </p:nvSpPr>
        <p:spPr>
          <a:xfrm>
            <a:off x="7822405" y="3012755"/>
            <a:ext cx="18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2400" b="1" dirty="0" err="1"/>
              <a:t>khóc</a:t>
            </a:r>
            <a:r>
              <a:rPr lang="en-US" sz="2400" b="1" dirty="0"/>
              <a:t>) </a:t>
            </a:r>
            <a:r>
              <a:rPr lang="en-US" sz="2400" b="1" dirty="0" err="1"/>
              <a:t>rấm</a:t>
            </a:r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49B27-4B74-F7DC-660B-E123FC5453B7}"/>
              </a:ext>
            </a:extLst>
          </p:cNvPr>
          <p:cNvSpPr/>
          <p:nvPr/>
        </p:nvSpPr>
        <p:spPr>
          <a:xfrm>
            <a:off x="9605358" y="3087851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EC747F-E14A-8479-216B-83B0979E0FD2}"/>
              </a:ext>
            </a:extLst>
          </p:cNvPr>
          <p:cNvSpPr/>
          <p:nvPr/>
        </p:nvSpPr>
        <p:spPr>
          <a:xfrm>
            <a:off x="1399570" y="4057163"/>
            <a:ext cx="43815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5FD663-33CB-B58C-FAB3-8D510D08DCE7}"/>
              </a:ext>
            </a:extLst>
          </p:cNvPr>
          <p:cNvSpPr txBox="1"/>
          <p:nvPr/>
        </p:nvSpPr>
        <p:spPr>
          <a:xfrm>
            <a:off x="1971675" y="3945932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điểm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in/inh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6BC03-29A1-31CB-D713-E88DBB76745F}"/>
              </a:ext>
            </a:extLst>
          </p:cNvPr>
          <p:cNvSpPr txBox="1"/>
          <p:nvPr/>
        </p:nvSpPr>
        <p:spPr>
          <a:xfrm>
            <a:off x="361949" y="1602403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in: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9A7B-2509-8FA6-10E6-D315280DEE5B}"/>
              </a:ext>
            </a:extLst>
          </p:cNvPr>
          <p:cNvSpPr txBox="1"/>
          <p:nvPr/>
        </p:nvSpPr>
        <p:spPr>
          <a:xfrm>
            <a:off x="361948" y="2619376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inh</a:t>
            </a:r>
            <a:r>
              <a:rPr lang="en-US" sz="2800" b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 </a:t>
            </a:r>
            <a:endParaRPr 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0FAB4-D812-CCC9-4C68-7E3718F0069E}"/>
              </a:ext>
            </a:extLst>
          </p:cNvPr>
          <p:cNvSpPr txBox="1"/>
          <p:nvPr/>
        </p:nvSpPr>
        <p:spPr>
          <a:xfrm>
            <a:off x="3648075" y="1612673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sz="2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44DC2-BC3C-986A-E1AF-7C80B53E05AF}"/>
              </a:ext>
            </a:extLst>
          </p:cNvPr>
          <p:cNvSpPr txBox="1"/>
          <p:nvPr/>
        </p:nvSpPr>
        <p:spPr>
          <a:xfrm>
            <a:off x="3848100" y="263036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283</Words>
  <Application>Microsoft Office PowerPoint</Application>
  <PresentationFormat>Widescreen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Cambria</vt:lpstr>
      <vt:lpstr>Gloria Hallelujah</vt:lpstr>
      <vt:lpstr>HP001 4 hàng</vt:lpstr>
      <vt:lpstr>Times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36</cp:revision>
  <dcterms:created xsi:type="dcterms:W3CDTF">2022-05-21T08:09:00Z</dcterms:created>
  <dcterms:modified xsi:type="dcterms:W3CDTF">2025-02-17T09:57:56Z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