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9"/>
  </p:notesMasterIdLst>
  <p:sldIdLst>
    <p:sldId id="345" r:id="rId2"/>
    <p:sldId id="329" r:id="rId3"/>
    <p:sldId id="347" r:id="rId4"/>
    <p:sldId id="336" r:id="rId5"/>
    <p:sldId id="340" r:id="rId6"/>
    <p:sldId id="341" r:id="rId7"/>
    <p:sldId id="342" r:id="rId8"/>
  </p:sldIdLst>
  <p:sldSz cx="12192000" cy="6858000"/>
  <p:notesSz cx="6858000" cy="9144000"/>
  <p:embeddedFontLst>
    <p:embeddedFont>
      <p:font typeface="Calibri" panose="020F0502020204030204" pitchFamily="34" charset="0"/>
      <p:regular r:id="rId10"/>
      <p:bold r:id="rId11"/>
      <p:italic r:id="rId12"/>
      <p:boldItalic r:id="rId13"/>
    </p:embeddedFont>
    <p:embeddedFont>
      <p:font typeface="Cambria" panose="02040503050406030204" pitchFamily="18" charset="0"/>
      <p:regular r:id="rId14"/>
      <p:bold r:id="rId15"/>
      <p:italic r:id="rId16"/>
      <p:boldItalic r:id="rId17"/>
    </p:embeddedFont>
    <p:embeddedFont>
      <p:font typeface="Coiny"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2" d="100"/>
          <a:sy n="112" d="100"/>
        </p:scale>
        <p:origin x="55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76419-AA6D-4997-96D0-5FFFD728DF9A}" type="datetimeFigureOut">
              <a:rPr lang="en-US" smtClean="0"/>
              <a:t>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FEC27-B267-4407-9A90-71EF4F859C8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2025/2/17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2025/2/17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2025/2/17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2025/2/17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33575" y="365125"/>
            <a:ext cx="1428452" cy="14284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png"/><Relationship Id="rId3" Type="http://schemas.openxmlformats.org/officeDocument/2006/relationships/image" Target="../media/image5.jpe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5.png"/><Relationship Id="rId1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7.GIF"/><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6.GIF"/><Relationship Id="rId5" Type="http://schemas.openxmlformats.org/officeDocument/2006/relationships/image" Target="../media/image11.png"/><Relationship Id="rId10" Type="http://schemas.openxmlformats.org/officeDocument/2006/relationships/image" Target="../media/image25.png"/><Relationship Id="rId4" Type="http://schemas.openxmlformats.org/officeDocument/2006/relationships/image" Target="../media/image5.jpe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2943225" y="2254695"/>
            <a:ext cx="663909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150" normalizeH="0" baseline="0" noProof="0" dirty="0" err="1">
                <a:ln>
                  <a:noFill/>
                </a:ln>
                <a:solidFill>
                  <a:srgbClr val="FF2543"/>
                </a:solidFill>
                <a:effectLst/>
                <a:uLnTx/>
                <a:uFillTx/>
                <a:latin typeface="Coiny" panose="02000903060500060000" pitchFamily="2" charset="0"/>
                <a:ea typeface="LNTH-Kids  Chinese Font 1" panose="02010600030101010101" pitchFamily="2" charset="-128"/>
                <a:cs typeface="+mn-cs"/>
              </a:rPr>
              <a:t>Khởi</a:t>
            </a:r>
            <a:r>
              <a:rPr kumimoji="0" lang="en-US" sz="9600" b="0" i="0" u="none" strike="noStrike" kern="1200" cap="none" spc="-150" normalizeH="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 </a:t>
            </a:r>
            <a:r>
              <a:rPr kumimoji="0" lang="en-US" sz="9600" b="0" i="0" u="none" strike="noStrike" kern="1200" cap="none" spc="-150" normalizeH="0" noProof="0" dirty="0" err="1">
                <a:ln>
                  <a:noFill/>
                </a:ln>
                <a:solidFill>
                  <a:srgbClr val="FF2543"/>
                </a:solidFill>
                <a:effectLst/>
                <a:uLnTx/>
                <a:uFillTx/>
                <a:latin typeface="Coiny" panose="02000903060500060000" pitchFamily="2" charset="0"/>
                <a:ea typeface="LNTH-Kids  Chinese Font 1" panose="02010600030101010101" pitchFamily="2" charset="-128"/>
                <a:cs typeface="+mn-cs"/>
              </a:rPr>
              <a:t>động</a:t>
            </a:r>
            <a:endParaRPr kumimoji="0" lang="vi-VN" sz="9600" b="0" i="0" u="none" strike="noStrike" kern="1200" cap="none" spc="-150" normalizeH="0" baseline="0" noProof="0" dirty="0">
              <a:ln>
                <a:noFill/>
              </a:ln>
              <a:solidFill>
                <a:srgbClr val="FF2543"/>
              </a:solidFill>
              <a:effectLst/>
              <a:uLnTx/>
              <a:uFillTx/>
              <a:latin typeface="SVN-Dumpling" panose="02000000000000000000" pitchFamily="50" charset="0"/>
              <a:ea typeface="LNTH-Kids  Chinese Font 1" panose="02010600030101010101" pitchFamily="2" charset="-128"/>
              <a:cs typeface="+mn-cs"/>
            </a:endParaRPr>
          </a:p>
        </p:txBody>
      </p:sp>
      <p:pic>
        <p:nvPicPr>
          <p:cNvPr id="12" name="Picture 4" descr="Rainbow Sticker for iOS &amp;amp; Android | GI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240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8493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1298263" y="762077"/>
            <a:ext cx="10214029" cy="1077218"/>
          </a:xfrm>
          <a:prstGeom prst="rect">
            <a:avLst/>
          </a:prstGeom>
          <a:noFill/>
        </p:spPr>
        <p:txBody>
          <a:bodyPr wrap="square">
            <a:spAutoFit/>
          </a:bodyPr>
          <a:lstStyle/>
          <a:p>
            <a:pPr lvl="0">
              <a:defRPr/>
            </a:pPr>
            <a:r>
              <a:rPr lang="en-US" sz="3200" b="1" dirty="0">
                <a:solidFill>
                  <a:srgbClr val="FF2543"/>
                </a:solidFill>
              </a:rPr>
              <a:t>1. </a:t>
            </a:r>
            <a:r>
              <a:rPr lang="en-US" sz="3200" b="1" dirty="0" err="1">
                <a:solidFill>
                  <a:srgbClr val="FF2543"/>
                </a:solidFill>
              </a:rPr>
              <a:t>Em</a:t>
            </a:r>
            <a:r>
              <a:rPr lang="en-US" sz="3200" b="1" dirty="0">
                <a:solidFill>
                  <a:srgbClr val="FF2543"/>
                </a:solidFill>
              </a:rPr>
              <a:t> </a:t>
            </a:r>
            <a:r>
              <a:rPr lang="en-US" sz="3200" b="1" dirty="0" err="1">
                <a:solidFill>
                  <a:srgbClr val="FF2543"/>
                </a:solidFill>
              </a:rPr>
              <a:t>thích</a:t>
            </a:r>
            <a:r>
              <a:rPr lang="en-US" sz="3200" b="1" dirty="0">
                <a:solidFill>
                  <a:srgbClr val="FF2543"/>
                </a:solidFill>
              </a:rPr>
              <a:t> </a:t>
            </a:r>
            <a:r>
              <a:rPr lang="en-US" sz="3200" b="1" dirty="0" err="1">
                <a:solidFill>
                  <a:srgbClr val="FF2543"/>
                </a:solidFill>
              </a:rPr>
              <a:t>cảnh</a:t>
            </a:r>
            <a:r>
              <a:rPr lang="en-US" sz="3200" b="1" dirty="0">
                <a:solidFill>
                  <a:srgbClr val="FF2543"/>
                </a:solidFill>
              </a:rPr>
              <a:t> </a:t>
            </a:r>
            <a:r>
              <a:rPr lang="en-US" sz="3200" b="1" dirty="0" err="1">
                <a:solidFill>
                  <a:srgbClr val="FF2543"/>
                </a:solidFill>
              </a:rPr>
              <a:t>vật</a:t>
            </a:r>
            <a:r>
              <a:rPr lang="en-US" sz="3200" b="1" dirty="0">
                <a:solidFill>
                  <a:srgbClr val="FF2543"/>
                </a:solidFill>
              </a:rPr>
              <a:t> </a:t>
            </a:r>
            <a:r>
              <a:rPr lang="en-US" sz="3200" b="1" dirty="0" err="1">
                <a:solidFill>
                  <a:srgbClr val="FF2543"/>
                </a:solidFill>
              </a:rPr>
              <a:t>nào</a:t>
            </a:r>
            <a:r>
              <a:rPr lang="en-US" sz="3200" b="1" dirty="0">
                <a:solidFill>
                  <a:srgbClr val="FF2543"/>
                </a:solidFill>
              </a:rPr>
              <a:t> </a:t>
            </a:r>
            <a:r>
              <a:rPr lang="en-US" sz="3200" b="1" dirty="0" err="1">
                <a:solidFill>
                  <a:srgbClr val="FF2543"/>
                </a:solidFill>
              </a:rPr>
              <a:t>trong</a:t>
            </a:r>
            <a:r>
              <a:rPr lang="en-US" sz="3200" b="1" dirty="0">
                <a:solidFill>
                  <a:srgbClr val="FF2543"/>
                </a:solidFill>
              </a:rPr>
              <a:t> </a:t>
            </a:r>
            <a:r>
              <a:rPr lang="en-US" sz="3200" b="1" dirty="0" err="1">
                <a:solidFill>
                  <a:srgbClr val="FF2543"/>
                </a:solidFill>
              </a:rPr>
              <a:t>các</a:t>
            </a:r>
            <a:r>
              <a:rPr lang="en-US" sz="3200" b="1" dirty="0">
                <a:solidFill>
                  <a:srgbClr val="FF2543"/>
                </a:solidFill>
              </a:rPr>
              <a:t> </a:t>
            </a:r>
            <a:r>
              <a:rPr lang="en-US" sz="3200" b="1" dirty="0" err="1">
                <a:solidFill>
                  <a:srgbClr val="FF2543"/>
                </a:solidFill>
              </a:rPr>
              <a:t>bức</a:t>
            </a:r>
            <a:r>
              <a:rPr lang="en-US" sz="3200" b="1" dirty="0">
                <a:solidFill>
                  <a:srgbClr val="FF2543"/>
                </a:solidFill>
              </a:rPr>
              <a:t> </a:t>
            </a:r>
            <a:r>
              <a:rPr lang="en-US" sz="3200" b="1" dirty="0" err="1">
                <a:solidFill>
                  <a:srgbClr val="FF2543"/>
                </a:solidFill>
              </a:rPr>
              <a:t>ảnh</a:t>
            </a:r>
            <a:r>
              <a:rPr lang="en-US" sz="3200" b="1" dirty="0">
                <a:solidFill>
                  <a:srgbClr val="FF2543"/>
                </a:solidFill>
              </a:rPr>
              <a:t> </a:t>
            </a:r>
            <a:r>
              <a:rPr lang="en-US" sz="3200" b="1" dirty="0" err="1">
                <a:solidFill>
                  <a:srgbClr val="FF2543"/>
                </a:solidFill>
              </a:rPr>
              <a:t>dưới</a:t>
            </a:r>
            <a:r>
              <a:rPr lang="en-US" sz="3200" b="1" dirty="0">
                <a:solidFill>
                  <a:srgbClr val="FF2543"/>
                </a:solidFill>
              </a:rPr>
              <a:t> </a:t>
            </a:r>
            <a:r>
              <a:rPr lang="en-US" sz="3200" b="1" dirty="0" err="1">
                <a:solidFill>
                  <a:srgbClr val="FF2543"/>
                </a:solidFill>
              </a:rPr>
              <a:t>đây</a:t>
            </a:r>
            <a:r>
              <a:rPr lang="en-US" sz="3200" b="1" dirty="0">
                <a:solidFill>
                  <a:srgbClr val="FF2543"/>
                </a:solidFill>
              </a:rPr>
              <a:t>? </a:t>
            </a:r>
            <a:r>
              <a:rPr lang="en-US" sz="3200" b="1" dirty="0" err="1">
                <a:solidFill>
                  <a:srgbClr val="FF2543"/>
                </a:solidFill>
              </a:rPr>
              <a:t>Vì</a:t>
            </a:r>
            <a:r>
              <a:rPr lang="en-US" sz="3200" b="1" dirty="0">
                <a:solidFill>
                  <a:srgbClr val="FF2543"/>
                </a:solidFill>
              </a:rPr>
              <a:t> </a:t>
            </a:r>
            <a:r>
              <a:rPr lang="en-US" sz="3200" b="1" dirty="0" err="1">
                <a:solidFill>
                  <a:srgbClr val="FF2543"/>
                </a:solidFill>
              </a:rPr>
              <a:t>sao</a:t>
            </a:r>
            <a:r>
              <a:rPr lang="en-US" sz="3200" b="1" dirty="0">
                <a:solidFill>
                  <a:srgbClr val="FF2543"/>
                </a:solidFill>
              </a:rPr>
              <a:t>?</a:t>
            </a:r>
          </a:p>
        </p:txBody>
      </p:sp>
      <p:pic>
        <p:nvPicPr>
          <p:cNvPr id="7" name="Picture 6">
            <a:extLst>
              <a:ext uri="{FF2B5EF4-FFF2-40B4-BE49-F238E27FC236}">
                <a16:creationId xmlns:a16="http://schemas.microsoft.com/office/drawing/2014/main" id="{ABEFABC3-54A7-08CF-5102-B66D5057B6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573" y="1820200"/>
            <a:ext cx="10591522" cy="32169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342900"/>
            <a:ext cx="10860708" cy="638363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1454239" y="336350"/>
            <a:ext cx="909976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2543"/>
                </a:solidFill>
                <a:effectLst/>
                <a:uLnTx/>
                <a:uFillTx/>
                <a:latin typeface="Calibri" panose="020F0502020204030204"/>
                <a:ea typeface="+mn-ea"/>
                <a:cs typeface="+mn-cs"/>
              </a:rPr>
              <a:t>2. </a:t>
            </a:r>
            <a:r>
              <a:rPr kumimoji="0" lang="en-US" sz="3200" b="1" i="0" u="none" strike="noStrike" kern="1200" cap="none" spc="0" normalizeH="0" baseline="0" noProof="0" dirty="0" err="1">
                <a:ln>
                  <a:noFill/>
                </a:ln>
                <a:solidFill>
                  <a:srgbClr val="FF2543"/>
                </a:solidFill>
                <a:effectLst/>
                <a:uLnTx/>
                <a:uFillTx/>
                <a:latin typeface="Calibri" panose="020F0502020204030204"/>
                <a:ea typeface="+mn-ea"/>
                <a:cs typeface="+mn-cs"/>
              </a:rPr>
              <a:t>Viết</a:t>
            </a:r>
            <a:r>
              <a:rPr kumimoji="0" lang="en-US" sz="3200" b="1" i="0" u="none" strike="noStrike" kern="1200" cap="none" spc="0" normalizeH="0" baseline="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panose="020F0502020204030204"/>
                <a:ea typeface="+mn-ea"/>
                <a:cs typeface="+mn-cs"/>
              </a:rPr>
              <a:t>đoạn</a:t>
            </a:r>
            <a:r>
              <a:rPr kumimoji="0" lang="en-US" sz="3200" b="1" i="0" u="none" strike="noStrike" kern="1200" cap="none" spc="0" normalizeH="0" baseline="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panose="020F0502020204030204"/>
                <a:ea typeface="+mn-ea"/>
                <a:cs typeface="+mn-cs"/>
              </a:rPr>
              <a:t>văn</a:t>
            </a:r>
            <a:r>
              <a:rPr kumimoji="0" lang="en-US" sz="3200" b="1" i="0" u="none" strike="noStrike" kern="1200" cap="none" spc="0" normalizeH="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FF2543"/>
                </a:solidFill>
                <a:effectLst/>
                <a:uLnTx/>
                <a:uFillTx/>
                <a:latin typeface="Calibri" panose="020F0502020204030204"/>
                <a:ea typeface="+mn-ea"/>
                <a:cs typeface="+mn-cs"/>
              </a:rPr>
              <a:t>nêu</a:t>
            </a:r>
            <a:r>
              <a:rPr kumimoji="0" lang="en-US" sz="3200" b="1" i="0" u="none" strike="noStrike" kern="1200" cap="none" spc="0" normalizeH="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FF2543"/>
                </a:solidFill>
                <a:effectLst/>
                <a:uLnTx/>
                <a:uFillTx/>
                <a:latin typeface="Calibri" panose="020F0502020204030204"/>
                <a:ea typeface="+mn-ea"/>
                <a:cs typeface="+mn-cs"/>
              </a:rPr>
              <a:t>tình</a:t>
            </a:r>
            <a:r>
              <a:rPr kumimoji="0" lang="en-US" sz="3200" b="1" i="0" u="none" strike="noStrike" kern="1200" cap="none" spc="0" normalizeH="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FF2543"/>
                </a:solidFill>
                <a:effectLst/>
                <a:uLnTx/>
                <a:uFillTx/>
                <a:latin typeface="Calibri" panose="020F0502020204030204"/>
                <a:ea typeface="+mn-ea"/>
                <a:cs typeface="+mn-cs"/>
              </a:rPr>
              <a:t>cảm</a:t>
            </a:r>
            <a:r>
              <a:rPr kumimoji="0" lang="en-US" sz="3200" b="1" i="0" u="none" strike="noStrike" kern="1200" cap="none" spc="0" normalizeH="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FF2543"/>
                </a:solidFill>
                <a:effectLst/>
                <a:uLnTx/>
                <a:uFillTx/>
                <a:latin typeface="Calibri" panose="020F0502020204030204"/>
                <a:ea typeface="+mn-ea"/>
                <a:cs typeface="+mn-cs"/>
              </a:rPr>
              <a:t>cảm</a:t>
            </a:r>
            <a:r>
              <a:rPr kumimoji="0" lang="en-US" sz="3200" b="1" i="0" u="none" strike="noStrike" kern="1200" cap="none" spc="0" normalizeH="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FF2543"/>
                </a:solidFill>
                <a:effectLst/>
                <a:uLnTx/>
                <a:uFillTx/>
                <a:latin typeface="Calibri" panose="020F0502020204030204"/>
                <a:ea typeface="+mn-ea"/>
                <a:cs typeface="+mn-cs"/>
              </a:rPr>
              <a:t>xúc</a:t>
            </a:r>
            <a:r>
              <a:rPr kumimoji="0" lang="en-US" sz="3200" b="1" i="0" u="none" strike="noStrike" kern="1200" cap="none" spc="0" normalizeH="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FF2543"/>
                </a:solidFill>
                <a:effectLst/>
                <a:uLnTx/>
                <a:uFillTx/>
                <a:latin typeface="Calibri" panose="020F0502020204030204"/>
                <a:ea typeface="+mn-ea"/>
                <a:cs typeface="+mn-cs"/>
              </a:rPr>
              <a:t>của</a:t>
            </a:r>
            <a:r>
              <a:rPr kumimoji="0" lang="en-US" sz="3200" b="1" i="0" u="none" strike="noStrike" kern="1200" cap="none" spc="0" normalizeH="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FF2543"/>
                </a:solidFill>
                <a:effectLst/>
                <a:uLnTx/>
                <a:uFillTx/>
                <a:latin typeface="Calibri" panose="020F0502020204030204"/>
                <a:ea typeface="+mn-ea"/>
                <a:cs typeface="+mn-cs"/>
              </a:rPr>
              <a:t>em</a:t>
            </a:r>
            <a:r>
              <a:rPr kumimoji="0" lang="en-US" sz="3200" b="1" i="0" u="none" strike="noStrike" kern="1200" cap="none" spc="0" normalizeH="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FF2543"/>
                </a:solidFill>
                <a:effectLst/>
                <a:uLnTx/>
                <a:uFillTx/>
                <a:latin typeface="Calibri" panose="020F0502020204030204"/>
                <a:ea typeface="+mn-ea"/>
                <a:cs typeface="+mn-cs"/>
              </a:rPr>
              <a:t>về</a:t>
            </a:r>
            <a:r>
              <a:rPr kumimoji="0" lang="en-US" sz="3200" b="1" i="0" u="none" strike="noStrike" kern="1200" cap="none" spc="0" normalizeH="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FF2543"/>
                </a:solidFill>
                <a:effectLst/>
                <a:uLnTx/>
                <a:uFillTx/>
                <a:latin typeface="Calibri" panose="020F0502020204030204"/>
                <a:ea typeface="+mn-ea"/>
                <a:cs typeface="+mn-cs"/>
              </a:rPr>
              <a:t>một</a:t>
            </a:r>
            <a:r>
              <a:rPr kumimoji="0" lang="en-US" sz="3200" b="1" i="0" u="none" strike="noStrike" kern="1200" cap="none" spc="0" normalizeH="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FF2543"/>
                </a:solidFill>
                <a:effectLst/>
                <a:uLnTx/>
                <a:uFillTx/>
                <a:latin typeface="Calibri" panose="020F0502020204030204"/>
                <a:ea typeface="+mn-ea"/>
                <a:cs typeface="+mn-cs"/>
              </a:rPr>
              <a:t>cảnh</a:t>
            </a:r>
            <a:r>
              <a:rPr kumimoji="0" lang="en-US" sz="3200" b="1" i="0" u="none" strike="noStrike" kern="1200" cap="none" spc="0" normalizeH="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FF2543"/>
                </a:solidFill>
                <a:effectLst/>
                <a:uLnTx/>
                <a:uFillTx/>
                <a:latin typeface="Calibri" panose="020F0502020204030204"/>
                <a:ea typeface="+mn-ea"/>
                <a:cs typeface="+mn-cs"/>
              </a:rPr>
              <a:t>vật</a:t>
            </a:r>
            <a:r>
              <a:rPr kumimoji="0" lang="en-US" sz="3200" b="1" i="0" u="none" strike="noStrike" kern="1200" cap="none" spc="0" normalizeH="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FF2543"/>
                </a:solidFill>
                <a:effectLst/>
                <a:uLnTx/>
                <a:uFillTx/>
                <a:latin typeface="Calibri" panose="020F0502020204030204"/>
                <a:ea typeface="+mn-ea"/>
                <a:cs typeface="+mn-cs"/>
              </a:rPr>
              <a:t>em</a:t>
            </a:r>
            <a:r>
              <a:rPr kumimoji="0" lang="en-US" sz="3200" b="1" i="0" u="none" strike="noStrike" kern="1200" cap="none" spc="0" normalizeH="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FF2543"/>
                </a:solidFill>
                <a:effectLst/>
                <a:uLnTx/>
                <a:uFillTx/>
                <a:latin typeface="Calibri" panose="020F0502020204030204"/>
                <a:ea typeface="+mn-ea"/>
                <a:cs typeface="+mn-cs"/>
              </a:rPr>
              <a:t>yêu</a:t>
            </a:r>
            <a:r>
              <a:rPr kumimoji="0" lang="en-US" sz="3200" b="1" i="0" u="none" strike="noStrike" kern="1200" cap="none" spc="0" normalizeH="0" noProof="0" dirty="0">
                <a:ln>
                  <a:noFill/>
                </a:ln>
                <a:solidFill>
                  <a:srgbClr val="FF2543"/>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FF2543"/>
                </a:solidFill>
                <a:effectLst/>
                <a:uLnTx/>
                <a:uFillTx/>
                <a:latin typeface="Calibri" panose="020F0502020204030204"/>
                <a:ea typeface="+mn-ea"/>
                <a:cs typeface="+mn-cs"/>
              </a:rPr>
              <a:t>thích</a:t>
            </a:r>
            <a:r>
              <a:rPr kumimoji="0" lang="en-US" sz="3200" b="1" i="0" u="none" strike="noStrike" kern="1200" cap="none" spc="0" normalizeH="0" noProof="0" dirty="0">
                <a:ln>
                  <a:noFill/>
                </a:ln>
                <a:solidFill>
                  <a:srgbClr val="FF2543"/>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srgbClr val="FF2543"/>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0DD7E8C-85D0-21CF-CB4D-C0252D348A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772" y="1700207"/>
            <a:ext cx="10424814" cy="35846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33" name="Picture 32" descr="A group of dolls&#10;&#10;Description automatically generated"/>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l="7619" t="49518" r="67692" b="14070"/>
          <a:stretch>
            <a:fillRect/>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l="65515" t="49087" r="10697" b="13963"/>
          <a:stretch>
            <a:fillRect/>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3078" name="Picture 6" descr="Kooky Gook GIFs - Find &amp;amp; Share on GIPH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p:cNvGrpSpPr/>
          <p:nvPr/>
        </p:nvGrpSpPr>
        <p:grpSpPr>
          <a:xfrm>
            <a:off x="1367765" y="662608"/>
            <a:ext cx="2560320" cy="2560320"/>
            <a:chOff x="1367765" y="662608"/>
            <a:chExt cx="2560320" cy="2560320"/>
          </a:xfrm>
        </p:grpSpPr>
        <p:pic>
          <p:nvPicPr>
            <p:cNvPr id="6146" name="Picture 2" descr="Purple Bubble Transparen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panose="020F0502020204030204"/>
                  <a:ea typeface="+mn-ea"/>
                  <a:cs typeface="+mn-cs"/>
                </a:rPr>
                <a:t>TRÌNH BÀY</a:t>
              </a:r>
            </a:p>
          </p:txBody>
        </p:sp>
      </p:grpSp>
      <p:grpSp>
        <p:nvGrpSpPr>
          <p:cNvPr id="5" name="Group 4"/>
          <p:cNvGrpSpPr/>
          <p:nvPr/>
        </p:nvGrpSpPr>
        <p:grpSpPr>
          <a:xfrm>
            <a:off x="8163514" y="662608"/>
            <a:ext cx="2560320" cy="2560320"/>
            <a:chOff x="8163514" y="662608"/>
            <a:chExt cx="2560320" cy="2560320"/>
          </a:xfrm>
        </p:grpSpPr>
        <p:pic>
          <p:nvPicPr>
            <p:cNvPr id="17" name="Picture 2" descr="Purple Bubble Transparen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panose="020F0502020204030204"/>
                  <a:ea typeface="+mn-ea"/>
                  <a:cs typeface="+mn-cs"/>
                </a:rPr>
                <a:t>NHẬN XÉT</a:t>
              </a:r>
            </a:p>
          </p:txBody>
        </p:sp>
      </p:grpSp>
      <p:pic>
        <p:nvPicPr>
          <p:cNvPr id="10" name="Picture 9"/>
          <p:cNvPicPr>
            <a:picLocks noChangeAspect="1"/>
          </p:cNvPicPr>
          <p:nvPr/>
        </p:nvPicPr>
        <p:blipFill>
          <a:blip r:embed="rId14"/>
          <a:stretch>
            <a:fillRect/>
          </a:stretch>
        </p:blipFill>
        <p:spPr>
          <a:xfrm>
            <a:off x="3949934" y="1108432"/>
            <a:ext cx="4176122" cy="12680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par>
                              <p:cTn id="39" fill="hold">
                                <p:stCondLst>
                                  <p:cond delay="100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5" name="Trò-chơi-chíu.wav"/>
                                            </p:tgtEl>
                                          </p:cMediaNode>
                                        </p:audio>
                                      </p:sub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750" fill="hold"/>
                                            <p:tgtEl>
                                              <p:spTgt spid="33"/>
                                            </p:tgtEl>
                                            <p:attrNameLst>
                                              <p:attrName>ppt_x</p:attrName>
                                            </p:attrNameLst>
                                          </p:cBhvr>
                                          <p:tavLst>
                                            <p:tav tm="0">
                                              <p:val>
                                                <p:strVal val="#ppt_x"/>
                                              </p:val>
                                            </p:tav>
                                            <p:tav tm="100000">
                                              <p:val>
                                                <p:strVal val="#ppt_x"/>
                                              </p:val>
                                            </p:tav>
                                          </p:tavLst>
                                        </p:anim>
                                        <p:anim calcmode="lin" valueType="num">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5" name="Trò-chơi-chíu.wav"/>
                                            </p:tgtEl>
                                          </p:cMediaNode>
                                        </p:audio>
                                      </p:subTnLst>
                                    </p:cTn>
                                  </p:par>
                                </p:childTnLst>
                              </p:cTn>
                            </p:par>
                            <p:par>
                              <p:cTn id="39" fill="hold">
                                <p:stCondLst>
                                  <p:cond delay="100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p:cNvPicPr>
            <a:picLocks noChangeAspect="1"/>
          </p:cNvPicPr>
          <p:nvPr/>
        </p:nvPicPr>
        <p:blipFill rotWithShape="1">
          <a:blip r:embed="rId7" cstate="print">
            <a:extLst>
              <a:ext uri="{28A0092B-C50C-407E-A947-70E740481C1C}">
                <a14:useLocalDpi xmlns:a14="http://schemas.microsoft.com/office/drawing/2010/main" val="0"/>
              </a:ext>
            </a:extLst>
          </a:blip>
          <a:srcRect l="6597" t="13162" r="63805" b="34730"/>
          <a:stretch>
            <a:fillRect/>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p:cNvPicPr>
            <a:picLocks noChangeAspect="1"/>
          </p:cNvPicPr>
          <p:nvPr/>
        </p:nvPicPr>
        <p:blipFill rotWithShape="1">
          <a:blip r:embed="rId8" cstate="print">
            <a:extLst>
              <a:ext uri="{28A0092B-C50C-407E-A947-70E740481C1C}">
                <a14:useLocalDpi xmlns:a14="http://schemas.microsoft.com/office/drawing/2010/main" val="0"/>
              </a:ext>
            </a:extLst>
          </a:blip>
          <a:srcRect l="36852" t="40657" r="35244" b="9067"/>
          <a:stretch>
            <a:fillRect/>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p:cNvPicPr>
            <a:picLocks noChangeAspect="1"/>
          </p:cNvPicPr>
          <p:nvPr/>
        </p:nvPicPr>
        <p:blipFill rotWithShape="1">
          <a:blip r:embed="rId9" cstate="print">
            <a:extLst>
              <a:ext uri="{28A0092B-C50C-407E-A947-70E740481C1C}">
                <a14:useLocalDpi xmlns:a14="http://schemas.microsoft.com/office/drawing/2010/main" val="0"/>
              </a:ext>
            </a:extLst>
          </a:blip>
          <a:srcRect l="64487" t="18459" r="7355" b="29956"/>
          <a:stretch>
            <a:fillRect/>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p:cNvGrpSpPr/>
          <p:nvPr/>
        </p:nvGrpSpPr>
        <p:grpSpPr>
          <a:xfrm>
            <a:off x="8470120" y="1134348"/>
            <a:ext cx="3704506" cy="2468880"/>
            <a:chOff x="9026330" y="1381655"/>
            <a:chExt cx="3704506" cy="2468880"/>
          </a:xfrm>
        </p:grpSpPr>
        <p:pic>
          <p:nvPicPr>
            <p:cNvPr id="27" name="Picture 26"/>
            <p:cNvPicPr>
              <a:picLocks noChangeAspect="1"/>
            </p:cNvPicPr>
            <p:nvPr/>
          </p:nvPicPr>
          <p:blipFill rotWithShape="1">
            <a:blip r:embed="rId10">
              <a:extLst>
                <a:ext uri="{28A0092B-C50C-407E-A947-70E740481C1C}">
                  <a14:useLocalDpi xmlns:a14="http://schemas.microsoft.com/office/drawing/2010/main" val="0"/>
                </a:ext>
              </a:extLst>
            </a:blip>
            <a:srcRect l="6796" t="8762" r="49126" b="61862"/>
            <a:stretch>
              <a:fillRect/>
            </a:stretch>
          </p:blipFill>
          <p:spPr>
            <a:xfrm flipH="1">
              <a:off x="9026330" y="1381655"/>
              <a:ext cx="3704506" cy="2468880"/>
            </a:xfrm>
            <a:prstGeom prst="rect">
              <a:avLst/>
            </a:prstGeom>
          </p:spPr>
        </p:pic>
        <p:sp>
          <p:nvSpPr>
            <p:cNvPr id="28" name="TextBox 27"/>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p:cNvGrpSpPr/>
          <p:nvPr/>
        </p:nvGrpSpPr>
        <p:grpSpPr>
          <a:xfrm>
            <a:off x="4254832" y="997188"/>
            <a:ext cx="3672992" cy="2743200"/>
            <a:chOff x="4672461" y="1214043"/>
            <a:chExt cx="3672992" cy="2743200"/>
          </a:xfrm>
        </p:grpSpPr>
        <p:pic>
          <p:nvPicPr>
            <p:cNvPr id="31" name="Picture 30"/>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a:fillRect/>
            </a:stretch>
          </p:blipFill>
          <p:spPr>
            <a:xfrm flipH="1">
              <a:off x="4672461" y="1214043"/>
              <a:ext cx="3672992" cy="2743200"/>
            </a:xfrm>
            <a:prstGeom prst="rect">
              <a:avLst/>
            </a:prstGeom>
          </p:spPr>
        </p:pic>
        <p:sp>
          <p:nvSpPr>
            <p:cNvPr id="33" name="TextBox 32"/>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p:cNvGrpSpPr/>
          <p:nvPr/>
        </p:nvGrpSpPr>
        <p:grpSpPr>
          <a:xfrm rot="10374921" flipV="1">
            <a:off x="419481" y="1206020"/>
            <a:ext cx="3550560" cy="2651760"/>
            <a:chOff x="1758356" y="1446550"/>
            <a:chExt cx="3550560" cy="2651760"/>
          </a:xfrm>
        </p:grpSpPr>
        <p:pic>
          <p:nvPicPr>
            <p:cNvPr id="35" name="Picture 34"/>
            <p:cNvPicPr>
              <a:picLocks noChangeAspect="1"/>
            </p:cNvPicPr>
            <p:nvPr/>
          </p:nvPicPr>
          <p:blipFill rotWithShape="1">
            <a:blip r:embed="rId10">
              <a:extLst>
                <a:ext uri="{28A0092B-C50C-407E-A947-70E740481C1C}">
                  <a14:useLocalDpi xmlns:a14="http://schemas.microsoft.com/office/drawing/2010/main" val="0"/>
                </a:ext>
              </a:extLst>
            </a:blip>
            <a:srcRect l="6796" t="49732" r="54479" b="21345"/>
            <a:stretch>
              <a:fillRect/>
            </a:stretch>
          </p:blipFill>
          <p:spPr>
            <a:xfrm flipH="1">
              <a:off x="1758356" y="1446550"/>
              <a:ext cx="3550560" cy="2651760"/>
            </a:xfrm>
            <a:prstGeom prst="rect">
              <a:avLst/>
            </a:prstGeom>
          </p:spPr>
        </p:pic>
        <p:sp>
          <p:nvSpPr>
            <p:cNvPr id="36" name="TextBox 35"/>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2"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2"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6" name="TextBox 15"/>
          <p:cNvSpPr txBox="1"/>
          <p:nvPr/>
        </p:nvSpPr>
        <p:spPr>
          <a:xfrm>
            <a:off x="1041400" y="664210"/>
            <a:ext cx="8212455"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endParaRPr>
          </a:p>
        </p:txBody>
      </p:sp>
      <p:pic>
        <p:nvPicPr>
          <p:cNvPr id="7" name="Picture 6" descr="A picture containing toy, doll&#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
        <p:nvSpPr>
          <p:cNvPr id="5" name="TextBox 4">
            <a:extLst>
              <a:ext uri="{FF2B5EF4-FFF2-40B4-BE49-F238E27FC236}">
                <a16:creationId xmlns:a16="http://schemas.microsoft.com/office/drawing/2014/main" id="{71C1F779-1C4D-8B81-3410-685772F84317}"/>
              </a:ext>
            </a:extLst>
          </p:cNvPr>
          <p:cNvSpPr txBox="1"/>
          <p:nvPr/>
        </p:nvSpPr>
        <p:spPr>
          <a:xfrm>
            <a:off x="1648753" y="1678940"/>
            <a:ext cx="7828622" cy="4401205"/>
          </a:xfrm>
          <a:prstGeom prst="rect">
            <a:avLst/>
          </a:prstGeom>
          <a:noFill/>
        </p:spPr>
        <p:txBody>
          <a:bodyPr wrap="square">
            <a:spAutoFit/>
          </a:bodyPr>
          <a:lstStyle/>
          <a:p>
            <a:r>
              <a:rPr lang="en-US" sz="2800" b="0" i="0" dirty="0">
                <a:solidFill>
                  <a:srgbClr val="212529"/>
                </a:solidFill>
                <a:effectLst/>
                <a:latin typeface="Cambria" panose="02040503050406030204" pitchFamily="18" charset="0"/>
                <a:ea typeface="Cambria" panose="02040503050406030204" pitchFamily="18" charset="0"/>
              </a:rPr>
              <a:t>   </a:t>
            </a:r>
            <a:r>
              <a:rPr lang="vi-VN" sz="2800" b="0" i="0" dirty="0">
                <a:solidFill>
                  <a:srgbClr val="212529"/>
                </a:solidFill>
                <a:effectLst/>
                <a:latin typeface="Cambria" panose="02040503050406030204" pitchFamily="18" charset="0"/>
                <a:ea typeface="Cambria" panose="02040503050406030204" pitchFamily="18" charset="0"/>
              </a:rPr>
              <a:t>Quê hương của em có nhiều cảnh đẹp, nhưng em thích nhất là Hồ Gươm. Hồ nằm ở gần trung tâm của thành phố Hà Nội. Mặt hồ trong xanh, phẳng lặng như một chiếc gương khổng lồ. Gần hồ còn có đài Nghiên, tháp Bút. Cầu Thê Húc được sơn màu đỏ, cong cong như con tôm. Từ cầu dẫn đến đền Ngọc Sơn cổ kính, uy nghiêm. Trước cổng đền là cây đa cổ thụ đã nhiều năm tuổi. Giữa hồ là tháp Rùa rất độc đáo. Em rất tự hào về cảnh đẹp của quê hương mình.</a:t>
            </a:r>
            <a:endParaRPr lang="en-US" sz="28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par>
                                    <p:cTn id="24" presetID="2" presetClass="entr" presetSubtype="4" fill="hold" nodeType="withEffect" p14:presetBounceEnd="40000">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14:bounceEnd="40000">
                                          <p:cBhvr additive="base">
                                            <p:cTn id="26"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par>
                                    <p:cTn id="24" presetID="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750" fill="hold"/>
                                            <p:tgtEl>
                                              <p:spTgt spid="7"/>
                                            </p:tgtEl>
                                            <p:attrNameLst>
                                              <p:attrName>ppt_x</p:attrName>
                                            </p:attrNameLst>
                                          </p:cBhvr>
                                          <p:tavLst>
                                            <p:tav tm="0">
                                              <p:val>
                                                <p:strVal val="#ppt_x"/>
                                              </p:val>
                                            </p:tav>
                                            <p:tav tm="100000">
                                              <p:val>
                                                <p:strVal val="#ppt_x"/>
                                              </p:val>
                                            </p:tav>
                                          </p:tavLst>
                                        </p:anim>
                                        <p:anim calcmode="lin" valueType="num">
                                          <p:cBhvr additive="base">
                                            <p:cTn id="27"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7" name="uỷn.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3362190" y="2144383"/>
            <a:ext cx="588675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150" normalizeH="0" baseline="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TẠM BIỆT VÀ HẸN GẶP LẠI</a:t>
            </a:r>
            <a:endParaRPr kumimoji="0" lang="vi-VN" sz="6600" b="0" i="0" u="none" strike="noStrike" kern="1200" cap="none" spc="-150" normalizeH="0" baseline="0" noProof="0" dirty="0">
              <a:ln>
                <a:noFill/>
              </a:ln>
              <a:solidFill>
                <a:srgbClr val="FF2543"/>
              </a:solidFill>
              <a:effectLst/>
              <a:uLnTx/>
              <a:uFillTx/>
              <a:latin typeface="SVN-Dumpling" panose="02000000000000000000" pitchFamily="50" charset="0"/>
              <a:ea typeface="LNTH-Kids  Chinese Font 1" panose="02010600030101010101" pitchFamily="2" charset="-128"/>
              <a:cs typeface="+mn-cs"/>
            </a:endParaRPr>
          </a:p>
        </p:txBody>
      </p:sp>
      <p:pic>
        <p:nvPicPr>
          <p:cNvPr id="12" name="Picture 4" descr="Rainbow Sticker for iOS &amp;amp; Android | GI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3099"/>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200</Words>
  <Application>Microsoft Office PowerPoint</Application>
  <PresentationFormat>Widescreen</PresentationFormat>
  <Paragraphs>14</Paragraphs>
  <Slides>7</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Cambria</vt:lpstr>
      <vt:lpstr>Calibri</vt:lpstr>
      <vt:lpstr>Arial</vt:lpstr>
      <vt:lpstr>SVN-Dumpling</vt:lpstr>
      <vt:lpstr>Coiny</vt:lpstr>
      <vt:lpstr>SVN-Roselina Script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21</cp:revision>
  <dcterms:created xsi:type="dcterms:W3CDTF">2022-06-11T00:25:00Z</dcterms:created>
  <dcterms:modified xsi:type="dcterms:W3CDTF">2025-02-17T10:23:04Z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07BEF4B9F60043B8879E11DD79F4B206</vt:lpwstr>
  </property>
  <property fmtid="{D5CDD505-2E9C-101B-9397-08002B2CF9AE}" pid="3" name="KSOProductBuildVer">
    <vt:lpwstr>1033-11.2.0.11191</vt:lpwstr>
  </property>
</Properties>
</file>