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3" r:id="rId2"/>
    <p:sldId id="284" r:id="rId3"/>
    <p:sldId id="271" r:id="rId4"/>
    <p:sldId id="280" r:id="rId5"/>
    <p:sldId id="336" r:id="rId6"/>
    <p:sldId id="2639" r:id="rId7"/>
    <p:sldId id="2644" r:id="rId8"/>
    <p:sldId id="262" r:id="rId9"/>
    <p:sldId id="339" r:id="rId10"/>
    <p:sldId id="338" r:id="rId11"/>
    <p:sldId id="264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2025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222</Words>
  <Application>Microsoft Office PowerPoint</Application>
  <PresentationFormat>Widescreen</PresentationFormat>
  <Paragraphs>33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Coiny</vt:lpstr>
      <vt:lpstr>Times New Roman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56</cp:revision>
  <dcterms:created xsi:type="dcterms:W3CDTF">2022-07-14T04:05:20Z</dcterms:created>
  <dcterms:modified xsi:type="dcterms:W3CDTF">2025-02-14T11:18:44Z</dcterms:modified>
</cp:coreProperties>
</file>