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64" r:id="rId3"/>
    <p:sldId id="266" r:id="rId4"/>
    <p:sldId id="480" r:id="rId5"/>
    <p:sldId id="479" r:id="rId6"/>
    <p:sldId id="328" r:id="rId7"/>
    <p:sldId id="262" r:id="rId8"/>
    <p:sldId id="329" r:id="rId9"/>
    <p:sldId id="309" r:id="rId10"/>
    <p:sldId id="261" r:id="rId11"/>
    <p:sldId id="333" r:id="rId12"/>
    <p:sldId id="294" r:id="rId13"/>
    <p:sldId id="332"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40"/>
    <a:srgbClr val="DEDEEA"/>
    <a:srgbClr val="B0D792"/>
    <a:srgbClr val="FFD05A"/>
    <a:srgbClr val="E8E6EB"/>
    <a:srgbClr val="ECF6E1"/>
    <a:srgbClr val="C0C73D"/>
    <a:srgbClr val="6F8F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849" autoAdjust="0"/>
  </p:normalViewPr>
  <p:slideViewPr>
    <p:cSldViewPr showGuides="1">
      <p:cViewPr varScale="1">
        <p:scale>
          <a:sx n="109" d="100"/>
          <a:sy n="109" d="100"/>
        </p:scale>
        <p:origin x="672"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9373E-5B1D-4FE6-8E60-ED2C6BEC0683}"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389CDD-236D-4F4F-86FE-2A985613A716}" type="slidenum">
              <a:rPr lang="en-US" smtClean="0"/>
              <a:t>‹#›</a:t>
            </a:fld>
            <a:endParaRPr lang="en-US"/>
          </a:p>
        </p:txBody>
      </p:sp>
    </p:spTree>
    <p:extLst>
      <p:ext uri="{BB962C8B-B14F-4D97-AF65-F5344CB8AC3E}">
        <p14:creationId xmlns:p14="http://schemas.microsoft.com/office/powerpoint/2010/main" val="284663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D8204-85C1-42D4-ACEA-FF6279A27F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24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D8204-85C1-42D4-ACEA-FF6279A27F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8794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2/14/2025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2/14/2025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2/14/2025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2/14/2025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2/14/2025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6909"/>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9Slide.vn - 2019">
            <a:extLst>
              <a:ext uri="{FF2B5EF4-FFF2-40B4-BE49-F238E27FC236}">
                <a16:creationId xmlns:a16="http://schemas.microsoft.com/office/drawing/2014/main" id="{95BF4D81-799D-4AA2-91A2-AD3F1E52BA88}"/>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2/14/2025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9"/>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10"/>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 id="214748365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5.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31f7217a017c2d9a8a7bcbd9844c1629">
            <a:extLst>
              <a:ext uri="{FF2B5EF4-FFF2-40B4-BE49-F238E27FC236}">
                <a16:creationId xmlns:a16="http://schemas.microsoft.com/office/drawing/2014/main" id="{7F3402C4-B55B-4EA8-8470-1BC8AE55F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08" y="1026125"/>
            <a:ext cx="11982392" cy="5856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觅元素584a989cd6c5a">
            <a:extLst>
              <a:ext uri="{FF2B5EF4-FFF2-40B4-BE49-F238E27FC236}">
                <a16:creationId xmlns:a16="http://schemas.microsoft.com/office/drawing/2014/main" id="{787E0D19-B606-4127-B200-C00D8EFD82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8800" y="-228600"/>
            <a:ext cx="8206153"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0EA41D-AEF4-42AB-913B-DD98A5815933}"/>
              </a:ext>
            </a:extLst>
          </p:cNvPr>
          <p:cNvSpPr txBox="1"/>
          <p:nvPr/>
        </p:nvSpPr>
        <p:spPr>
          <a:xfrm>
            <a:off x="1371600" y="2397522"/>
            <a:ext cx="9525000" cy="1862048"/>
          </a:xfrm>
          <a:prstGeom prst="rect">
            <a:avLst/>
          </a:prstGeom>
          <a:noFill/>
        </p:spPr>
        <p:txBody>
          <a:bodyPr wrap="square">
            <a:spAutoFit/>
            <a:scene3d>
              <a:camera prst="isometricOffAxis1Right"/>
              <a:lightRig rig="threePt" dir="t"/>
            </a:scene3d>
          </a:bodyPr>
          <a:lstStyle/>
          <a:p>
            <a:pPr algn="ctr"/>
            <a:r>
              <a:rPr lang="en-US" sz="11500">
                <a:solidFill>
                  <a:srgbClr val="FFC000"/>
                </a:solidFill>
                <a:effectLst>
                  <a:glow rad="101600">
                    <a:schemeClr val="accent5">
                      <a:satMod val="175000"/>
                      <a:alpha val="40000"/>
                    </a:schemeClr>
                  </a:glow>
                  <a:outerShdw blurRad="60007" dist="310007" dir="7680000" sy="30000" kx="1300200" algn="ctr" rotWithShape="0">
                    <a:prstClr val="black">
                      <a:alpha val="32000"/>
                    </a:prstClr>
                  </a:outerShdw>
                </a:effectLst>
              </a:rPr>
              <a:t>KHỞI ĐỘNG</a:t>
            </a:r>
          </a:p>
        </p:txBody>
      </p:sp>
      <p:pic>
        <p:nvPicPr>
          <p:cNvPr id="7" name="Picture 12">
            <a:extLst>
              <a:ext uri="{FF2B5EF4-FFF2-40B4-BE49-F238E27FC236}">
                <a16:creationId xmlns:a16="http://schemas.microsoft.com/office/drawing/2014/main" id="{EB012039-DE06-4948-8DFF-31C8894664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958" y="3798719"/>
            <a:ext cx="8964283" cy="4137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472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2BB1F2-5127-41D2-B8EC-E8C03CD0D36E}"/>
              </a:ext>
            </a:extLst>
          </p:cNvPr>
          <p:cNvPicPr>
            <a:picLocks noChangeAspect="1"/>
          </p:cNvPicPr>
          <p:nvPr/>
        </p:nvPicPr>
        <p:blipFill>
          <a:blip r:embed="rId3"/>
          <a:stretch>
            <a:fillRect/>
          </a:stretch>
        </p:blipFill>
        <p:spPr>
          <a:xfrm>
            <a:off x="0" y="1673"/>
            <a:ext cx="12192000" cy="6854653"/>
          </a:xfrm>
          <a:prstGeom prst="rect">
            <a:avLst/>
          </a:prstGeom>
        </p:spPr>
      </p:pic>
      <p:sp>
        <p:nvSpPr>
          <p:cNvPr id="9" name="Rectangle: Rounded Corners 8">
            <a:extLst>
              <a:ext uri="{FF2B5EF4-FFF2-40B4-BE49-F238E27FC236}">
                <a16:creationId xmlns:a16="http://schemas.microsoft.com/office/drawing/2014/main" id="{7D436D1D-7023-4C01-88BD-6030917F006C}"/>
              </a:ext>
            </a:extLst>
          </p:cNvPr>
          <p:cNvSpPr/>
          <p:nvPr/>
        </p:nvSpPr>
        <p:spPr>
          <a:xfrm>
            <a:off x="76200" y="152400"/>
            <a:ext cx="12039600" cy="65532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FAC6A6-173F-48B3-986B-3F72E74EA68E}"/>
              </a:ext>
            </a:extLst>
          </p:cNvPr>
          <p:cNvSpPr txBox="1"/>
          <p:nvPr/>
        </p:nvSpPr>
        <p:spPr>
          <a:xfrm>
            <a:off x="190500" y="152400"/>
            <a:ext cx="11811000" cy="119181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3. </a:t>
            </a:r>
            <a:r>
              <a:rPr lang="en-US" sz="3200" b="1" dirty="0" err="1">
                <a:solidFill>
                  <a:srgbClr val="008E40"/>
                </a:solidFill>
                <a:latin typeface="Tahoma" panose="020B0604030504040204" pitchFamily="34" charset="0"/>
                <a:ea typeface="Tahoma" panose="020B0604030504040204" pitchFamily="34" charset="0"/>
                <a:cs typeface="Tahoma" panose="020B0604030504040204" pitchFamily="34" charset="0"/>
              </a:rPr>
              <a:t>Đọc</a:t>
            </a:r>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8E40"/>
                </a:solidFill>
                <a:latin typeface="Tahoma" panose="020B0604030504040204" pitchFamily="34" charset="0"/>
                <a:ea typeface="Tahoma" panose="020B0604030504040204" pitchFamily="34" charset="0"/>
                <a:cs typeface="Tahoma" panose="020B0604030504040204" pitchFamily="34" charset="0"/>
              </a:rPr>
              <a:t>lại</a:t>
            </a:r>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8E40"/>
                </a:solidFill>
                <a:latin typeface="Tahoma" panose="020B0604030504040204" pitchFamily="34" charset="0"/>
                <a:ea typeface="Tahoma" panose="020B0604030504040204" pitchFamily="34" charset="0"/>
                <a:cs typeface="Tahoma" panose="020B0604030504040204" pitchFamily="34" charset="0"/>
              </a:rPr>
              <a:t>đoạn</a:t>
            </a:r>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8E40"/>
                </a:solidFill>
                <a:latin typeface="Tahoma" panose="020B0604030504040204" pitchFamily="34" charset="0"/>
                <a:ea typeface="Tahoma" panose="020B0604030504040204" pitchFamily="34" charset="0"/>
                <a:cs typeface="Tahoma" panose="020B0604030504040204" pitchFamily="34" charset="0"/>
              </a:rPr>
              <a:t>văn</a:t>
            </a:r>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8E40"/>
                </a:solidFill>
                <a:latin typeface="Tahoma" panose="020B0604030504040204" pitchFamily="34" charset="0"/>
                <a:ea typeface="Tahoma" panose="020B0604030504040204" pitchFamily="34" charset="0"/>
                <a:cs typeface="Tahoma" panose="020B0604030504040204" pitchFamily="34" charset="0"/>
              </a:rPr>
              <a:t>em</a:t>
            </a:r>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8E40"/>
                </a:solidFill>
                <a:latin typeface="Tahoma" panose="020B0604030504040204" pitchFamily="34" charset="0"/>
                <a:ea typeface="Tahoma" panose="020B0604030504040204" pitchFamily="34" charset="0"/>
                <a:cs typeface="Tahoma" panose="020B0604030504040204" pitchFamily="34" charset="0"/>
              </a:rPr>
              <a:t>viết</a:t>
            </a:r>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8E40"/>
                </a:solidFill>
                <a:latin typeface="Tahoma" panose="020B0604030504040204" pitchFamily="34" charset="0"/>
                <a:ea typeface="Tahoma" panose="020B0604030504040204" pitchFamily="34" charset="0"/>
                <a:cs typeface="Tahoma" panose="020B0604030504040204" pitchFamily="34" charset="0"/>
              </a:rPr>
              <a:t>phát</a:t>
            </a:r>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8E40"/>
                </a:solidFill>
                <a:latin typeface="Tahoma" panose="020B0604030504040204" pitchFamily="34" charset="0"/>
                <a:ea typeface="Tahoma" panose="020B0604030504040204" pitchFamily="34" charset="0"/>
                <a:cs typeface="Tahoma" panose="020B0604030504040204" pitchFamily="34" charset="0"/>
              </a:rPr>
              <a:t>hiện</a:t>
            </a:r>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8E40"/>
                </a:solidFill>
                <a:latin typeface="Tahoma" panose="020B0604030504040204" pitchFamily="34" charset="0"/>
                <a:ea typeface="Tahoma" panose="020B0604030504040204" pitchFamily="34" charset="0"/>
                <a:cs typeface="Tahoma" panose="020B0604030504040204" pitchFamily="34" charset="0"/>
              </a:rPr>
              <a:t>lỗi</a:t>
            </a:r>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8E40"/>
                </a:solidFill>
                <a:latin typeface="Tahoma" panose="020B0604030504040204" pitchFamily="34" charset="0"/>
                <a:ea typeface="Tahoma" panose="020B0604030504040204" pitchFamily="34" charset="0"/>
                <a:cs typeface="Tahoma" panose="020B0604030504040204" pitchFamily="34" charset="0"/>
              </a:rPr>
              <a:t>và</a:t>
            </a:r>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8E40"/>
                </a:solidFill>
                <a:latin typeface="Tahoma" panose="020B0604030504040204" pitchFamily="34" charset="0"/>
                <a:ea typeface="Tahoma" panose="020B0604030504040204" pitchFamily="34" charset="0"/>
                <a:cs typeface="Tahoma" panose="020B0604030504040204" pitchFamily="34" charset="0"/>
              </a:rPr>
              <a:t>sửa</a:t>
            </a:r>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8E40"/>
                </a:solidFill>
                <a:latin typeface="Tahoma" panose="020B0604030504040204" pitchFamily="34" charset="0"/>
                <a:ea typeface="Tahoma" panose="020B0604030504040204" pitchFamily="34" charset="0"/>
                <a:cs typeface="Tahoma" panose="020B0604030504040204" pitchFamily="34" charset="0"/>
              </a:rPr>
              <a:t>lỗi</a:t>
            </a:r>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8E40"/>
                </a:solidFill>
                <a:latin typeface="Tahoma" panose="020B0604030504040204" pitchFamily="34" charset="0"/>
                <a:ea typeface="Tahoma" panose="020B0604030504040204" pitchFamily="34" charset="0"/>
                <a:cs typeface="Tahoma" panose="020B0604030504040204" pitchFamily="34" charset="0"/>
              </a:rPr>
              <a:t>dùng</a:t>
            </a:r>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8E40"/>
                </a:solidFill>
                <a:latin typeface="Tahoma" panose="020B0604030504040204" pitchFamily="34" charset="0"/>
                <a:ea typeface="Tahoma" panose="020B0604030504040204" pitchFamily="34" charset="0"/>
                <a:cs typeface="Tahoma" panose="020B0604030504040204" pitchFamily="34" charset="0"/>
              </a:rPr>
              <a:t>từ</a:t>
            </a:r>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8E40"/>
                </a:solidFill>
                <a:latin typeface="Tahoma" panose="020B0604030504040204" pitchFamily="34" charset="0"/>
                <a:ea typeface="Tahoma" panose="020B0604030504040204" pitchFamily="34" charset="0"/>
                <a:cs typeface="Tahoma" panose="020B0604030504040204" pitchFamily="34" charset="0"/>
              </a:rPr>
              <a:t>đặt</a:t>
            </a:r>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8E40"/>
                </a:solidFill>
                <a:latin typeface="Tahoma" panose="020B0604030504040204" pitchFamily="34" charset="0"/>
                <a:ea typeface="Tahoma" panose="020B0604030504040204" pitchFamily="34" charset="0"/>
                <a:cs typeface="Tahoma" panose="020B0604030504040204" pitchFamily="34" charset="0"/>
              </a:rPr>
              <a:t>câu</a:t>
            </a:r>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8E40"/>
                </a:solidFill>
                <a:latin typeface="Tahoma" panose="020B0604030504040204" pitchFamily="34" charset="0"/>
                <a:ea typeface="Tahoma" panose="020B0604030504040204" pitchFamily="34" charset="0"/>
                <a:cs typeface="Tahoma" panose="020B0604030504040204" pitchFamily="34" charset="0"/>
              </a:rPr>
              <a:t>sắp</a:t>
            </a:r>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8E40"/>
                </a:solidFill>
                <a:latin typeface="Tahoma" panose="020B0604030504040204" pitchFamily="34" charset="0"/>
                <a:ea typeface="Tahoma" panose="020B0604030504040204" pitchFamily="34" charset="0"/>
                <a:cs typeface="Tahoma" panose="020B0604030504040204" pitchFamily="34" charset="0"/>
              </a:rPr>
              <a:t>xếp</a:t>
            </a:r>
            <a:r>
              <a:rPr lang="en-US" sz="3200" b="1" dirty="0">
                <a:solidFill>
                  <a:srgbClr val="008E40"/>
                </a:solidFill>
                <a:latin typeface="Tahoma" panose="020B0604030504040204" pitchFamily="34" charset="0"/>
                <a:ea typeface="Tahoma" panose="020B0604030504040204" pitchFamily="34" charset="0"/>
                <a:cs typeface="Tahoma" panose="020B0604030504040204" pitchFamily="34" charset="0"/>
              </a:rPr>
              <a:t> ý,...)</a:t>
            </a:r>
          </a:p>
        </p:txBody>
      </p:sp>
      <p:grpSp>
        <p:nvGrpSpPr>
          <p:cNvPr id="18" name="Group 17">
            <a:extLst>
              <a:ext uri="{FF2B5EF4-FFF2-40B4-BE49-F238E27FC236}">
                <a16:creationId xmlns:a16="http://schemas.microsoft.com/office/drawing/2014/main" id="{E7EC1872-214C-4A1C-A864-22C5C6DCE7B5}"/>
              </a:ext>
            </a:extLst>
          </p:cNvPr>
          <p:cNvGrpSpPr/>
          <p:nvPr/>
        </p:nvGrpSpPr>
        <p:grpSpPr>
          <a:xfrm>
            <a:off x="963931" y="1676399"/>
            <a:ext cx="2703239" cy="2336751"/>
            <a:chOff x="1105147" y="1463040"/>
            <a:chExt cx="2935362" cy="2926080"/>
          </a:xfrm>
        </p:grpSpPr>
        <p:pic>
          <p:nvPicPr>
            <p:cNvPr id="19" name="Picture 18" descr="A picture containing icon&#10;&#10;Description automatically generated">
              <a:extLst>
                <a:ext uri="{FF2B5EF4-FFF2-40B4-BE49-F238E27FC236}">
                  <a16:creationId xmlns:a16="http://schemas.microsoft.com/office/drawing/2014/main" id="{7D6E26AE-46B7-4A9D-A2A3-F49E3B70E69B}"/>
                </a:ext>
              </a:extLst>
            </p:cNvPr>
            <p:cNvPicPr>
              <a:picLocks noChangeAspect="1"/>
            </p:cNvPicPr>
            <p:nvPr/>
          </p:nvPicPr>
          <p:blipFill rotWithShape="1">
            <a:blip r:embed="rId4">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0" name="TextBox 19">
              <a:extLst>
                <a:ext uri="{FF2B5EF4-FFF2-40B4-BE49-F238E27FC236}">
                  <a16:creationId xmlns:a16="http://schemas.microsoft.com/office/drawing/2014/main" id="{607BE907-C60C-4D25-98BF-7E9B7A942A90}"/>
                </a:ext>
              </a:extLst>
            </p:cNvPr>
            <p:cNvSpPr txBox="1"/>
            <p:nvPr/>
          </p:nvSpPr>
          <p:spPr>
            <a:xfrm>
              <a:off x="1399778" y="2177030"/>
              <a:ext cx="2346100" cy="15030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rgbClr val="243F8B"/>
                  </a:solidFill>
                  <a:latin typeface="Tahoma" panose="020B0604030504040204" pitchFamily="34" charset="0"/>
                  <a:ea typeface="Tahoma" panose="020B0604030504040204" pitchFamily="34" charset="0"/>
                  <a:cs typeface="Tahoma" panose="020B0604030504040204" pitchFamily="34" charset="0"/>
                </a:rPr>
                <a:t>Đọc</a:t>
              </a:r>
              <a:r>
                <a:rPr lang="en-US" sz="2400" b="1" dirty="0">
                  <a:solidFill>
                    <a:srgbClr val="243F8B"/>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243F8B"/>
                  </a:solidFill>
                  <a:latin typeface="Tahoma" panose="020B0604030504040204" pitchFamily="34" charset="0"/>
                  <a:ea typeface="Tahoma" panose="020B0604030504040204" pitchFamily="34" charset="0"/>
                  <a:cs typeface="Tahoma" panose="020B0604030504040204" pitchFamily="34" charset="0"/>
                </a:rPr>
                <a:t>bài</a:t>
              </a:r>
              <a:r>
                <a:rPr lang="en-US" sz="2400" b="1" dirty="0">
                  <a:solidFill>
                    <a:srgbClr val="243F8B"/>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243F8B"/>
                  </a:solidFill>
                  <a:latin typeface="Tahoma" panose="020B0604030504040204" pitchFamily="34" charset="0"/>
                  <a:ea typeface="Tahoma" panose="020B0604030504040204" pitchFamily="34" charset="0"/>
                  <a:cs typeface="Tahoma" panose="020B0604030504040204" pitchFamily="34" charset="0"/>
                </a:rPr>
                <a:t>viết</a:t>
              </a:r>
              <a:r>
                <a:rPr lang="en-US" sz="2400" b="1" dirty="0">
                  <a:solidFill>
                    <a:srgbClr val="243F8B"/>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243F8B"/>
                  </a:solidFill>
                  <a:latin typeface="Tahoma" panose="020B0604030504040204" pitchFamily="34" charset="0"/>
                  <a:ea typeface="Tahoma" panose="020B0604030504040204" pitchFamily="34" charset="0"/>
                  <a:cs typeface="Tahoma" panose="020B0604030504040204" pitchFamily="34" charset="0"/>
                </a:rPr>
                <a:t>và</a:t>
              </a:r>
              <a:r>
                <a:rPr lang="en-US" sz="2400" b="1" dirty="0">
                  <a:solidFill>
                    <a:srgbClr val="243F8B"/>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243F8B"/>
                  </a:solidFill>
                  <a:latin typeface="Tahoma" panose="020B0604030504040204" pitchFamily="34" charset="0"/>
                  <a:ea typeface="Tahoma" panose="020B0604030504040204" pitchFamily="34" charset="0"/>
                  <a:cs typeface="Tahoma" panose="020B0604030504040204" pitchFamily="34" charset="0"/>
                </a:rPr>
                <a:t>góp</a:t>
              </a:r>
              <a:r>
                <a:rPr lang="en-US" sz="2400" b="1" dirty="0">
                  <a:solidFill>
                    <a:srgbClr val="243F8B"/>
                  </a:solidFill>
                  <a:latin typeface="Tahoma" panose="020B0604030504040204" pitchFamily="34" charset="0"/>
                  <a:ea typeface="Tahoma" panose="020B0604030504040204" pitchFamily="34" charset="0"/>
                  <a:cs typeface="Tahoma" panose="020B0604030504040204" pitchFamily="34" charset="0"/>
                </a:rPr>
                <a:t> ý </a:t>
              </a:r>
              <a:r>
                <a:rPr lang="en-US" sz="2400" b="1" dirty="0" err="1">
                  <a:solidFill>
                    <a:srgbClr val="243F8B"/>
                  </a:solidFill>
                  <a:latin typeface="Tahoma" panose="020B0604030504040204" pitchFamily="34" charset="0"/>
                  <a:ea typeface="Tahoma" panose="020B0604030504040204" pitchFamily="34" charset="0"/>
                  <a:cs typeface="Tahoma" panose="020B0604030504040204" pitchFamily="34" charset="0"/>
                </a:rPr>
                <a:t>cho</a:t>
              </a:r>
              <a:r>
                <a:rPr lang="en-US" sz="2400" b="1" dirty="0">
                  <a:solidFill>
                    <a:srgbClr val="243F8B"/>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243F8B"/>
                  </a:solidFill>
                  <a:latin typeface="Tahoma" panose="020B0604030504040204" pitchFamily="34" charset="0"/>
                  <a:ea typeface="Tahoma" panose="020B0604030504040204" pitchFamily="34" charset="0"/>
                  <a:cs typeface="Tahoma" panose="020B0604030504040204" pitchFamily="34" charset="0"/>
                </a:rPr>
                <a:t>bạn</a:t>
              </a:r>
              <a:endParaRPr kumimoji="0" lang="en-US" sz="2400" b="1" i="0" u="none" strike="noStrike" kern="1200" cap="none" spc="0" normalizeH="0" baseline="0" noProof="0" dirty="0">
                <a:ln>
                  <a:noFill/>
                </a:ln>
                <a:solidFill>
                  <a:srgbClr val="243F8B"/>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1" name="Group 20">
            <a:extLst>
              <a:ext uri="{FF2B5EF4-FFF2-40B4-BE49-F238E27FC236}">
                <a16:creationId xmlns:a16="http://schemas.microsoft.com/office/drawing/2014/main" id="{E0D4642B-2679-4FCD-8FD7-9BF0B2C74155}"/>
              </a:ext>
            </a:extLst>
          </p:cNvPr>
          <p:cNvGrpSpPr/>
          <p:nvPr/>
        </p:nvGrpSpPr>
        <p:grpSpPr>
          <a:xfrm>
            <a:off x="4114800" y="1322321"/>
            <a:ext cx="3444530" cy="2336752"/>
            <a:chOff x="4363621" y="960035"/>
            <a:chExt cx="3227298" cy="2743200"/>
          </a:xfrm>
        </p:grpSpPr>
        <p:pic>
          <p:nvPicPr>
            <p:cNvPr id="22" name="Picture 21" descr="A picture containing icon&#10;&#10;Description automatically generated">
              <a:extLst>
                <a:ext uri="{FF2B5EF4-FFF2-40B4-BE49-F238E27FC236}">
                  <a16:creationId xmlns:a16="http://schemas.microsoft.com/office/drawing/2014/main" id="{208C158D-935A-4657-B1E5-EEC28D0DBF7C}"/>
                </a:ext>
              </a:extLst>
            </p:cNvPr>
            <p:cNvPicPr>
              <a:picLocks noChangeAspect="1"/>
            </p:cNvPicPr>
            <p:nvPr/>
          </p:nvPicPr>
          <p:blipFill rotWithShape="1">
            <a:blip r:embed="rId4">
              <a:extLst>
                <a:ext uri="{28A0092B-C50C-407E-A947-70E740481C1C}">
                  <a14:useLocalDpi xmlns:a14="http://schemas.microsoft.com/office/drawing/2010/main" val="0"/>
                </a:ext>
              </a:extLst>
            </a:blip>
            <a:srcRect l="3710" t="5121" r="47903" b="53750"/>
            <a:stretch/>
          </p:blipFill>
          <p:spPr>
            <a:xfrm rot="708905">
              <a:off x="4363621" y="960035"/>
              <a:ext cx="3227298" cy="2743200"/>
            </a:xfrm>
            <a:prstGeom prst="rect">
              <a:avLst/>
            </a:prstGeom>
          </p:spPr>
        </p:pic>
        <p:sp>
          <p:nvSpPr>
            <p:cNvPr id="23" name="TextBox 22">
              <a:extLst>
                <a:ext uri="{FF2B5EF4-FFF2-40B4-BE49-F238E27FC236}">
                  <a16:creationId xmlns:a16="http://schemas.microsoft.com/office/drawing/2014/main" id="{8D0AB951-D441-4BCE-A6EA-4CB169DDFE98}"/>
                </a:ext>
              </a:extLst>
            </p:cNvPr>
            <p:cNvSpPr txBox="1"/>
            <p:nvPr/>
          </p:nvSpPr>
          <p:spPr>
            <a:xfrm>
              <a:off x="4509589" y="1617392"/>
              <a:ext cx="2935362" cy="1409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3300"/>
                  </a:solidFill>
                  <a:effectLst/>
                  <a:uLnTx/>
                  <a:uFillTx/>
                  <a:latin typeface="Tahoma" panose="020B0604030504040204" pitchFamily="34" charset="0"/>
                  <a:ea typeface="Tahoma" panose="020B0604030504040204" pitchFamily="34" charset="0"/>
                  <a:cs typeface="Tahoma" panose="020B0604030504040204" pitchFamily="34" charset="0"/>
                </a:rPr>
                <a:t>Nghe </a:t>
              </a:r>
              <a:r>
                <a:rPr kumimoji="0" lang="en-US" sz="2400" b="1" i="0" u="none" strike="noStrike" kern="1200" cap="none" spc="0" normalizeH="0" baseline="0" noProof="0" dirty="0" err="1">
                  <a:ln>
                    <a:noFill/>
                  </a:ln>
                  <a:solidFill>
                    <a:srgbClr val="FF3300"/>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US" sz="2400" b="1" i="0" u="none" strike="noStrike" kern="1200" cap="none" spc="0" normalizeH="0" baseline="0" noProof="0" dirty="0">
                  <a:ln>
                    <a:noFill/>
                  </a:ln>
                  <a:solidFill>
                    <a:srgbClr val="FF33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FF3300"/>
                  </a:solidFill>
                  <a:effectLst/>
                  <a:uLnTx/>
                  <a:uFillTx/>
                  <a:latin typeface="Tahoma" panose="020B0604030504040204" pitchFamily="34" charset="0"/>
                  <a:ea typeface="Tahoma" panose="020B0604030504040204" pitchFamily="34" charset="0"/>
                  <a:cs typeface="Tahoma" panose="020B0604030504040204" pitchFamily="34" charset="0"/>
                </a:rPr>
                <a:t>góp</a:t>
              </a:r>
              <a:r>
                <a:rPr kumimoji="0" lang="en-US" sz="2400" b="1" i="0" u="none" strike="noStrike" kern="1200" cap="none" spc="0" normalizeH="0" baseline="0" noProof="0" dirty="0">
                  <a:ln>
                    <a:noFill/>
                  </a:ln>
                  <a:solidFill>
                    <a:srgbClr val="FF3300"/>
                  </a:solidFill>
                  <a:effectLst/>
                  <a:uLnTx/>
                  <a:uFillTx/>
                  <a:latin typeface="Tahoma" panose="020B0604030504040204" pitchFamily="34" charset="0"/>
                  <a:ea typeface="Tahoma" panose="020B0604030504040204" pitchFamily="34" charset="0"/>
                  <a:cs typeface="Tahoma" panose="020B0604030504040204" pitchFamily="34" charset="0"/>
                </a:rPr>
                <a:t> ý </a:t>
              </a:r>
              <a:r>
                <a:rPr kumimoji="0" lang="en-US" sz="2400" b="1" i="0" u="none" strike="noStrike" kern="1200" cap="none" spc="0" normalizeH="0" baseline="0" noProof="0" dirty="0" err="1">
                  <a:ln>
                    <a:noFill/>
                  </a:ln>
                  <a:solidFill>
                    <a:srgbClr val="FF3300"/>
                  </a:solidFill>
                  <a:effectLst/>
                  <a:uLnTx/>
                  <a:uFillTx/>
                  <a:latin typeface="Tahoma" panose="020B0604030504040204" pitchFamily="34" charset="0"/>
                  <a:ea typeface="Tahoma" panose="020B0604030504040204" pitchFamily="34" charset="0"/>
                  <a:cs typeface="Tahoma" panose="020B0604030504040204" pitchFamily="34" charset="0"/>
                </a:rPr>
                <a:t>cho</a:t>
              </a:r>
              <a:r>
                <a:rPr kumimoji="0" lang="en-US" sz="2400" b="1" i="0" u="none" strike="noStrike" kern="1200" cap="none" spc="0" normalizeH="0" baseline="0" noProof="0" dirty="0">
                  <a:ln>
                    <a:noFill/>
                  </a:ln>
                  <a:solidFill>
                    <a:srgbClr val="FF33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FF3300"/>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2400" b="1" i="0" u="none" strike="noStrike" kern="1200" cap="none" spc="0" normalizeH="0" baseline="0" noProof="0" dirty="0">
                  <a:ln>
                    <a:noFill/>
                  </a:ln>
                  <a:solidFill>
                    <a:srgbClr val="FF33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FF3300"/>
                  </a:solidFill>
                  <a:effectLst/>
                  <a:uLnTx/>
                  <a:uFillTx/>
                  <a:latin typeface="Tahoma" panose="020B0604030504040204" pitchFamily="34" charset="0"/>
                  <a:ea typeface="Tahoma" panose="020B0604030504040204" pitchFamily="34" charset="0"/>
                  <a:cs typeface="Tahoma" panose="020B0604030504040204" pitchFamily="34" charset="0"/>
                </a:rPr>
                <a:t>viết</a:t>
              </a:r>
              <a:r>
                <a:rPr kumimoji="0" lang="en-US" sz="2400" b="1" i="0" u="none" strike="noStrike" kern="1200" cap="none" spc="0" normalizeH="0" baseline="0" noProof="0" dirty="0">
                  <a:ln>
                    <a:noFill/>
                  </a:ln>
                  <a:solidFill>
                    <a:srgbClr val="FF33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FF3300"/>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2400" b="1" i="0" u="none" strike="noStrike" kern="1200" cap="none" spc="0" normalizeH="0" baseline="0" noProof="0" dirty="0">
                  <a:ln>
                    <a:noFill/>
                  </a:ln>
                  <a:solidFill>
                    <a:srgbClr val="FF33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FF3300"/>
                  </a:solidFill>
                  <a:effectLst/>
                  <a:uLnTx/>
                  <a:uFillTx/>
                  <a:latin typeface="Tahoma" panose="020B0604030504040204" pitchFamily="34" charset="0"/>
                  <a:ea typeface="Tahoma" panose="020B0604030504040204" pitchFamily="34" charset="0"/>
                  <a:cs typeface="Tahoma" panose="020B0604030504040204" pitchFamily="34" charset="0"/>
                </a:rPr>
                <a:t>mình</a:t>
              </a: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4" name="Group 23">
            <a:extLst>
              <a:ext uri="{FF2B5EF4-FFF2-40B4-BE49-F238E27FC236}">
                <a16:creationId xmlns:a16="http://schemas.microsoft.com/office/drawing/2014/main" id="{3944568E-B122-4108-870C-97158E826327}"/>
              </a:ext>
            </a:extLst>
          </p:cNvPr>
          <p:cNvGrpSpPr/>
          <p:nvPr/>
        </p:nvGrpSpPr>
        <p:grpSpPr>
          <a:xfrm>
            <a:off x="8608210" y="1404941"/>
            <a:ext cx="2961767" cy="2468880"/>
            <a:chOff x="8953499" y="2009510"/>
            <a:chExt cx="2961767" cy="2468880"/>
          </a:xfrm>
        </p:grpSpPr>
        <p:pic>
          <p:nvPicPr>
            <p:cNvPr id="25" name="Picture 24" descr="A picture containing icon&#10;&#10;Description automatically generated">
              <a:extLst>
                <a:ext uri="{FF2B5EF4-FFF2-40B4-BE49-F238E27FC236}">
                  <a16:creationId xmlns:a16="http://schemas.microsoft.com/office/drawing/2014/main" id="{8A55E032-4042-4761-A075-DB02EE1CC517}"/>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53499" y="2009510"/>
              <a:ext cx="2961767" cy="2468880"/>
            </a:xfrm>
            <a:prstGeom prst="rect">
              <a:avLst/>
            </a:prstGeom>
          </p:spPr>
        </p:pic>
        <p:sp>
          <p:nvSpPr>
            <p:cNvPr id="26" name="TextBox 25">
              <a:extLst>
                <a:ext uri="{FF2B5EF4-FFF2-40B4-BE49-F238E27FC236}">
                  <a16:creationId xmlns:a16="http://schemas.microsoft.com/office/drawing/2014/main" id="{03DA08DA-E93F-47C8-B059-15597DD759A6}"/>
                </a:ext>
              </a:extLst>
            </p:cNvPr>
            <p:cNvSpPr txBox="1"/>
            <p:nvPr/>
          </p:nvSpPr>
          <p:spPr>
            <a:xfrm>
              <a:off x="9284072" y="2560535"/>
              <a:ext cx="225863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66"/>
                  </a:solidFill>
                  <a:effectLst/>
                  <a:uLnTx/>
                  <a:uFillTx/>
                  <a:latin typeface="Tahoma" panose="020B0604030504040204" pitchFamily="34" charset="0"/>
                  <a:ea typeface="Tahoma" panose="020B0604030504040204" pitchFamily="34" charset="0"/>
                  <a:cs typeface="Tahoma" panose="020B0604030504040204" pitchFamily="34" charset="0"/>
                </a:rPr>
                <a:t>Sửa</a:t>
              </a:r>
              <a:r>
                <a:rPr kumimoji="0" lang="en-US" sz="2400" b="1" i="0" u="none" strike="noStrike" kern="1200" cap="none" spc="0" normalizeH="0" baseline="0" noProof="0" dirty="0">
                  <a:ln>
                    <a:noFill/>
                  </a:ln>
                  <a:solidFill>
                    <a:srgbClr val="FF0066"/>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FF0066"/>
                  </a:solidFill>
                  <a:effectLst/>
                  <a:uLnTx/>
                  <a:uFillTx/>
                  <a:latin typeface="Tahoma" panose="020B0604030504040204" pitchFamily="34" charset="0"/>
                  <a:ea typeface="Tahoma" panose="020B0604030504040204" pitchFamily="34" charset="0"/>
                  <a:cs typeface="Tahoma" panose="020B0604030504040204" pitchFamily="34" charset="0"/>
                </a:rPr>
                <a:t>lại</a:t>
              </a:r>
              <a:r>
                <a:rPr kumimoji="0" lang="en-US" sz="2400" b="1" i="0" u="none" strike="noStrike" kern="1200" cap="none" spc="0" normalizeH="0" baseline="0" noProof="0" dirty="0">
                  <a:ln>
                    <a:noFill/>
                  </a:ln>
                  <a:solidFill>
                    <a:srgbClr val="FF0066"/>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FF0066"/>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2400" b="1" i="0" u="none" strike="noStrike" kern="1200" cap="none" spc="0" normalizeH="0" baseline="0" noProof="0" dirty="0">
                  <a:ln>
                    <a:noFill/>
                  </a:ln>
                  <a:solidFill>
                    <a:srgbClr val="FF0066"/>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FF0066"/>
                  </a:solidFill>
                  <a:effectLst/>
                  <a:uLnTx/>
                  <a:uFillTx/>
                  <a:latin typeface="Tahoma" panose="020B0604030504040204" pitchFamily="34" charset="0"/>
                  <a:ea typeface="Tahoma" panose="020B0604030504040204" pitchFamily="34" charset="0"/>
                  <a:cs typeface="Tahoma" panose="020B0604030504040204" pitchFamily="34" charset="0"/>
                </a:rPr>
                <a:t>cho</a:t>
              </a:r>
              <a:r>
                <a:rPr kumimoji="0" lang="en-US" sz="2400" b="1" i="0" u="none" strike="noStrike" kern="1200" cap="none" spc="0" normalizeH="0" baseline="0" noProof="0" dirty="0">
                  <a:ln>
                    <a:noFill/>
                  </a:ln>
                  <a:solidFill>
                    <a:srgbClr val="FF0066"/>
                  </a:solidFill>
                  <a:effectLst/>
                  <a:uLnTx/>
                  <a:uFillTx/>
                  <a:latin typeface="Tahoma" panose="020B0604030504040204" pitchFamily="34" charset="0"/>
                  <a:ea typeface="Tahoma" panose="020B0604030504040204" pitchFamily="34" charset="0"/>
                  <a:cs typeface="Tahoma" panose="020B0604030504040204" pitchFamily="34" charset="0"/>
                </a:rPr>
                <a:t> hay </a:t>
              </a:r>
              <a:r>
                <a:rPr kumimoji="0" lang="en-US" sz="2400" b="1" i="0" u="none" strike="noStrike" kern="1200" cap="none" spc="0" normalizeH="0" baseline="0" noProof="0" dirty="0" err="1">
                  <a:ln>
                    <a:noFill/>
                  </a:ln>
                  <a:solidFill>
                    <a:srgbClr val="FF0066"/>
                  </a:solidFill>
                  <a:effectLst/>
                  <a:uLnTx/>
                  <a:uFillTx/>
                  <a:latin typeface="Tahoma" panose="020B0604030504040204" pitchFamily="34" charset="0"/>
                  <a:ea typeface="Tahoma" panose="020B0604030504040204" pitchFamily="34" charset="0"/>
                  <a:cs typeface="Tahoma" panose="020B0604030504040204" pitchFamily="34" charset="0"/>
                </a:rPr>
                <a:t>hơn</a:t>
              </a: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27" name="Picture 26" descr="A picture containing icon&#10;&#10;Description automatically generated">
            <a:extLst>
              <a:ext uri="{FF2B5EF4-FFF2-40B4-BE49-F238E27FC236}">
                <a16:creationId xmlns:a16="http://schemas.microsoft.com/office/drawing/2014/main" id="{5EA9E3D7-B6F9-459A-914A-3626FFC51698}"/>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9279373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strVal val="#ppt_w*0.70"/>
                                          </p:val>
                                        </p:tav>
                                        <p:tav tm="100000">
                                          <p:val>
                                            <p:strVal val="#ppt_w"/>
                                          </p:val>
                                        </p:tav>
                                      </p:tavLst>
                                    </p:anim>
                                    <p:anim calcmode="lin" valueType="num">
                                      <p:cBhvr>
                                        <p:cTn id="8" dur="500" fill="hold"/>
                                        <p:tgtEl>
                                          <p:spTgt spid="27"/>
                                        </p:tgtEl>
                                        <p:attrNameLst>
                                          <p:attrName>ppt_h</p:attrName>
                                        </p:attrNameLst>
                                      </p:cBhvr>
                                      <p:tavLst>
                                        <p:tav tm="0">
                                          <p:val>
                                            <p:strVal val="#ppt_h"/>
                                          </p:val>
                                        </p:tav>
                                        <p:tav tm="100000">
                                          <p:val>
                                            <p:strVal val="#ppt_h"/>
                                          </p:val>
                                        </p:tav>
                                      </p:tavLst>
                                    </p:anim>
                                    <p:animEffect transition="in" filter="fade">
                                      <p:cBhvr>
                                        <p:cTn id="9" dur="500"/>
                                        <p:tgtEl>
                                          <p:spTgt spid="27"/>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par>
                                <p:cTn id="16" presetID="53" presetClass="entr" presetSubtype="16" fill="hold" nodeType="withEffect">
                                  <p:stCondLst>
                                    <p:cond delay="50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100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21899" y="1775385"/>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8000" b="0" i="0" u="none" strike="noStrike" kern="1200" cap="none" spc="0" normalizeH="0" baseline="0" noProof="0" dirty="0" err="1">
                <a:ln>
                  <a:noFill/>
                </a:ln>
                <a:solidFill>
                  <a:srgbClr val="F92D67"/>
                </a:solidFill>
                <a:effectLst/>
                <a:uLnTx/>
                <a:uFillTx/>
                <a:latin typeface="Nunito Black" pitchFamily="2" charset="0"/>
              </a:rPr>
              <a:t>Vận</a:t>
            </a:r>
            <a:r>
              <a:rPr kumimoji="0" lang="en-US" sz="8000" b="0" i="0" u="none" strike="noStrike" kern="1200" cap="none" spc="0" normalizeH="0" noProof="0" dirty="0">
                <a:ln>
                  <a:noFill/>
                </a:ln>
                <a:solidFill>
                  <a:srgbClr val="F92D67"/>
                </a:solidFill>
                <a:effectLst/>
                <a:uLnTx/>
                <a:uFillTx/>
                <a:latin typeface="Nunito Black" pitchFamily="2" charset="0"/>
              </a:rPr>
              <a:t> </a:t>
            </a:r>
            <a:r>
              <a:rPr kumimoji="0" lang="en-US" sz="8000" b="0" i="0" u="none" strike="noStrike" kern="1200" cap="none" spc="0" normalizeH="0" noProof="0" dirty="0" err="1">
                <a:ln>
                  <a:noFill/>
                </a:ln>
                <a:solidFill>
                  <a:srgbClr val="F92D67"/>
                </a:solidFill>
                <a:effectLst/>
                <a:uLnTx/>
                <a:uFillTx/>
                <a:latin typeface="Nunito Black" pitchFamily="2" charset="0"/>
              </a:rPr>
              <a:t>dụng</a:t>
            </a:r>
            <a:endParaRPr kumimoji="0" lang="en-US" sz="8000" b="0" i="0" u="none" strike="noStrike" kern="1200" cap="none" spc="0" normalizeH="0" baseline="0" noProof="0" dirty="0">
              <a:ln>
                <a:noFill/>
              </a:ln>
              <a:solidFill>
                <a:srgbClr val="F92D67"/>
              </a:solidFill>
              <a:effectLst/>
              <a:uLnTx/>
              <a:uFillTx/>
              <a:latin typeface="Nunito Black" pitchFamily="2" charset="0"/>
            </a:endParaRPr>
          </a:p>
        </p:txBody>
      </p:sp>
    </p:spTree>
    <p:extLst>
      <p:ext uri="{BB962C8B-B14F-4D97-AF65-F5344CB8AC3E}">
        <p14:creationId xmlns:p14="http://schemas.microsoft.com/office/powerpoint/2010/main" val="31403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6F02BF-4090-2341-3AFE-6578647D3280}"/>
              </a:ext>
            </a:extLst>
          </p:cNvPr>
          <p:cNvPicPr>
            <a:picLocks noChangeAspect="1"/>
          </p:cNvPicPr>
          <p:nvPr/>
        </p:nvPicPr>
        <p:blipFill>
          <a:blip r:embed="rId2"/>
          <a:stretch>
            <a:fillRect/>
          </a:stretch>
        </p:blipFill>
        <p:spPr>
          <a:xfrm>
            <a:off x="-3220" y="0"/>
            <a:ext cx="12192000" cy="6858000"/>
          </a:xfrm>
          <a:prstGeom prst="rect">
            <a:avLst/>
          </a:prstGeom>
        </p:spPr>
      </p:pic>
      <p:sp>
        <p:nvSpPr>
          <p:cNvPr id="2" name="Rectangle: Rounded Corners 1">
            <a:extLst>
              <a:ext uri="{FF2B5EF4-FFF2-40B4-BE49-F238E27FC236}">
                <a16:creationId xmlns:a16="http://schemas.microsoft.com/office/drawing/2014/main" id="{51058A95-F8BE-F163-5F01-95A46DF675D2}"/>
              </a:ext>
            </a:extLst>
          </p:cNvPr>
          <p:cNvSpPr/>
          <p:nvPr/>
        </p:nvSpPr>
        <p:spPr>
          <a:xfrm>
            <a:off x="3220" y="11749"/>
            <a:ext cx="12188780" cy="9672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600" dirty="0" err="1">
                <a:solidFill>
                  <a:schemeClr val="bg1"/>
                </a:solidFill>
                <a:latin typeface="Nunito Black" pitchFamily="2" charset="0"/>
              </a:rPr>
              <a:t>Tìm</a:t>
            </a:r>
            <a:r>
              <a:rPr lang="en-US" sz="2600" dirty="0">
                <a:solidFill>
                  <a:schemeClr val="bg1"/>
                </a:solidFill>
                <a:latin typeface="Nunito Black" panose="00000A00000000000000" pitchFamily="2" charset="0"/>
              </a:rPr>
              <a:t> </a:t>
            </a:r>
            <a:r>
              <a:rPr lang="en-US" sz="2600" dirty="0" err="1">
                <a:solidFill>
                  <a:schemeClr val="bg1"/>
                </a:solidFill>
                <a:latin typeface="Nunito Black" panose="00000A00000000000000" pitchFamily="2" charset="0"/>
              </a:rPr>
              <a:t>đọc</a:t>
            </a:r>
            <a:r>
              <a:rPr lang="en-US" sz="2600" dirty="0">
                <a:solidFill>
                  <a:schemeClr val="bg1"/>
                </a:solidFill>
                <a:latin typeface="Nunito Black" panose="00000A00000000000000" pitchFamily="2" charset="0"/>
              </a:rPr>
              <a:t> </a:t>
            </a:r>
            <a:r>
              <a:rPr lang="en-US" sz="2600" dirty="0" err="1">
                <a:solidFill>
                  <a:schemeClr val="bg1"/>
                </a:solidFill>
                <a:latin typeface="Nunito Black" panose="00000A00000000000000" pitchFamily="2" charset="0"/>
              </a:rPr>
              <a:t>những</a:t>
            </a:r>
            <a:r>
              <a:rPr lang="en-US" sz="2600" dirty="0">
                <a:solidFill>
                  <a:schemeClr val="bg1"/>
                </a:solidFill>
                <a:latin typeface="Nunito Black" panose="00000A00000000000000" pitchFamily="2" charset="0"/>
              </a:rPr>
              <a:t> </a:t>
            </a:r>
            <a:r>
              <a:rPr lang="en-US" sz="2600" dirty="0" err="1">
                <a:solidFill>
                  <a:schemeClr val="bg1"/>
                </a:solidFill>
                <a:latin typeface="Nunito Black" panose="00000A00000000000000" pitchFamily="2" charset="0"/>
              </a:rPr>
              <a:t>câu</a:t>
            </a:r>
            <a:r>
              <a:rPr lang="en-US" sz="2600" dirty="0">
                <a:solidFill>
                  <a:schemeClr val="bg1"/>
                </a:solidFill>
                <a:latin typeface="Nunito Black" panose="00000A00000000000000" pitchFamily="2" charset="0"/>
              </a:rPr>
              <a:t> </a:t>
            </a:r>
            <a:r>
              <a:rPr lang="en-US" sz="2600" dirty="0" err="1">
                <a:solidFill>
                  <a:schemeClr val="bg1"/>
                </a:solidFill>
                <a:latin typeface="Nunito Black" panose="00000A00000000000000" pitchFamily="2" charset="0"/>
              </a:rPr>
              <a:t>chuyện</a:t>
            </a:r>
            <a:r>
              <a:rPr lang="en-US" sz="2600" dirty="0">
                <a:solidFill>
                  <a:schemeClr val="bg1"/>
                </a:solidFill>
                <a:latin typeface="Nunito Black" panose="00000A00000000000000" pitchFamily="2" charset="0"/>
              </a:rPr>
              <a:t>, </a:t>
            </a:r>
            <a:r>
              <a:rPr lang="en-US" sz="2600" dirty="0" err="1">
                <a:solidFill>
                  <a:schemeClr val="bg1"/>
                </a:solidFill>
                <a:latin typeface="Nunito Black" panose="00000A00000000000000" pitchFamily="2" charset="0"/>
              </a:rPr>
              <a:t>bài</a:t>
            </a:r>
            <a:r>
              <a:rPr lang="en-US" sz="2600" dirty="0">
                <a:solidFill>
                  <a:schemeClr val="bg1"/>
                </a:solidFill>
                <a:latin typeface="Nunito Black" panose="00000A00000000000000" pitchFamily="2" charset="0"/>
              </a:rPr>
              <a:t> </a:t>
            </a:r>
            <a:r>
              <a:rPr lang="en-US" sz="2600" dirty="0" err="1">
                <a:solidFill>
                  <a:schemeClr val="bg1"/>
                </a:solidFill>
                <a:latin typeface="Nunito Black" panose="00000A00000000000000" pitchFamily="2" charset="0"/>
              </a:rPr>
              <a:t>văn</a:t>
            </a:r>
            <a:r>
              <a:rPr lang="en-US" sz="2600" dirty="0">
                <a:solidFill>
                  <a:schemeClr val="bg1"/>
                </a:solidFill>
                <a:latin typeface="Nunito Black" panose="00000A00000000000000" pitchFamily="2" charset="0"/>
              </a:rPr>
              <a:t>, </a:t>
            </a:r>
            <a:r>
              <a:rPr lang="en-US" sz="2600" dirty="0" err="1">
                <a:solidFill>
                  <a:schemeClr val="bg1"/>
                </a:solidFill>
                <a:latin typeface="Nunito Black" panose="00000A00000000000000" pitchFamily="2" charset="0"/>
              </a:rPr>
              <a:t>bài</a:t>
            </a:r>
            <a:r>
              <a:rPr lang="en-US" sz="2600" dirty="0">
                <a:solidFill>
                  <a:schemeClr val="bg1"/>
                </a:solidFill>
                <a:latin typeface="Nunito Black" panose="00000A00000000000000" pitchFamily="2" charset="0"/>
              </a:rPr>
              <a:t> </a:t>
            </a:r>
            <a:r>
              <a:rPr lang="en-US" sz="2600" dirty="0" err="1">
                <a:solidFill>
                  <a:schemeClr val="bg1"/>
                </a:solidFill>
                <a:latin typeface="Nunito Black" panose="00000A00000000000000" pitchFamily="2" charset="0"/>
              </a:rPr>
              <a:t>thơ</a:t>
            </a:r>
            <a:r>
              <a:rPr lang="en-US" sz="2600" dirty="0">
                <a:solidFill>
                  <a:schemeClr val="bg1"/>
                </a:solidFill>
                <a:latin typeface="Nunito Black" panose="00000A00000000000000" pitchFamily="2" charset="0"/>
              </a:rPr>
              <a:t>,… </a:t>
            </a:r>
            <a:r>
              <a:rPr lang="en-US" sz="2600" dirty="0" err="1">
                <a:solidFill>
                  <a:schemeClr val="bg1"/>
                </a:solidFill>
                <a:latin typeface="Nunito Black" panose="00000A00000000000000" pitchFamily="2" charset="0"/>
              </a:rPr>
              <a:t>về</a:t>
            </a:r>
            <a:r>
              <a:rPr lang="en-US" sz="2600" dirty="0">
                <a:solidFill>
                  <a:schemeClr val="bg1"/>
                </a:solidFill>
                <a:latin typeface="Nunito Black" panose="00000A00000000000000" pitchFamily="2" charset="0"/>
              </a:rPr>
              <a:t> </a:t>
            </a:r>
            <a:r>
              <a:rPr lang="en-US" sz="2600" dirty="0" err="1">
                <a:solidFill>
                  <a:schemeClr val="bg1"/>
                </a:solidFill>
                <a:latin typeface="Nunito Black" panose="00000A00000000000000" pitchFamily="2" charset="0"/>
              </a:rPr>
              <a:t>cây</a:t>
            </a:r>
            <a:r>
              <a:rPr lang="en-US" sz="2600" dirty="0">
                <a:solidFill>
                  <a:schemeClr val="bg1"/>
                </a:solidFill>
                <a:latin typeface="Nunito Black" panose="00000A00000000000000" pitchFamily="2" charset="0"/>
              </a:rPr>
              <a:t> </a:t>
            </a:r>
            <a:r>
              <a:rPr lang="en-US" sz="2600" dirty="0" err="1">
                <a:solidFill>
                  <a:schemeClr val="bg1"/>
                </a:solidFill>
                <a:latin typeface="Nunito Black" panose="00000A00000000000000" pitchFamily="2" charset="0"/>
              </a:rPr>
              <a:t>cối</a:t>
            </a:r>
            <a:r>
              <a:rPr lang="en-US" sz="2600" dirty="0">
                <a:solidFill>
                  <a:schemeClr val="bg1"/>
                </a:solidFill>
                <a:latin typeface="Nunito Black" panose="00000A00000000000000" pitchFamily="2" charset="0"/>
              </a:rPr>
              <a:t>, </a:t>
            </a:r>
            <a:r>
              <a:rPr lang="en-US" sz="2600" dirty="0" err="1">
                <a:solidFill>
                  <a:schemeClr val="bg1"/>
                </a:solidFill>
                <a:latin typeface="Nunito Black" panose="00000A00000000000000" pitchFamily="2" charset="0"/>
              </a:rPr>
              <a:t>muông</a:t>
            </a:r>
            <a:r>
              <a:rPr lang="en-US" sz="2600" dirty="0">
                <a:solidFill>
                  <a:schemeClr val="bg1"/>
                </a:solidFill>
                <a:latin typeface="Nunito Black" panose="00000A00000000000000" pitchFamily="2" charset="0"/>
              </a:rPr>
              <a:t> </a:t>
            </a:r>
            <a:r>
              <a:rPr lang="en-US" sz="2600" dirty="0" err="1">
                <a:solidFill>
                  <a:schemeClr val="bg1"/>
                </a:solidFill>
                <a:latin typeface="Nunito Black" panose="00000A00000000000000" pitchFamily="2" charset="0"/>
              </a:rPr>
              <a:t>thú</a:t>
            </a:r>
            <a:r>
              <a:rPr lang="en-US" sz="2600" dirty="0">
                <a:solidFill>
                  <a:schemeClr val="bg1"/>
                </a:solidFill>
                <a:latin typeface="Nunito Black" panose="00000A00000000000000" pitchFamily="2" charset="0"/>
              </a:rPr>
              <a:t>.</a:t>
            </a:r>
          </a:p>
        </p:txBody>
      </p:sp>
      <p:grpSp>
        <p:nvGrpSpPr>
          <p:cNvPr id="13" name="Group 12">
            <a:extLst>
              <a:ext uri="{FF2B5EF4-FFF2-40B4-BE49-F238E27FC236}">
                <a16:creationId xmlns:a16="http://schemas.microsoft.com/office/drawing/2014/main" id="{C033993F-48BF-4300-9567-70C3EEDDF26B}"/>
              </a:ext>
            </a:extLst>
          </p:cNvPr>
          <p:cNvGrpSpPr/>
          <p:nvPr/>
        </p:nvGrpSpPr>
        <p:grpSpPr>
          <a:xfrm>
            <a:off x="3220" y="979024"/>
            <a:ext cx="12062004" cy="5816091"/>
            <a:chOff x="3220" y="979024"/>
            <a:chExt cx="12062004" cy="5816091"/>
          </a:xfrm>
        </p:grpSpPr>
        <p:sp>
          <p:nvSpPr>
            <p:cNvPr id="14" name="TextBox 8">
              <a:extLst>
                <a:ext uri="{FF2B5EF4-FFF2-40B4-BE49-F238E27FC236}">
                  <a16:creationId xmlns:a16="http://schemas.microsoft.com/office/drawing/2014/main" id="{32896E8D-15B0-F68D-D148-9102EBEEE639}"/>
                </a:ext>
              </a:extLst>
            </p:cNvPr>
            <p:cNvSpPr txBox="1"/>
            <p:nvPr/>
          </p:nvSpPr>
          <p:spPr>
            <a:xfrm>
              <a:off x="4994002" y="1557480"/>
              <a:ext cx="6931898" cy="1021556"/>
            </a:xfrm>
            <a:prstGeom prst="roundRect">
              <a:avLst/>
            </a:prstGeom>
            <a:solidFill>
              <a:srgbClr val="EAF9FF"/>
            </a:solidFill>
            <a:ln>
              <a:solidFill>
                <a:schemeClr val="tx1"/>
              </a:solidFill>
              <a:prstDash val="lgDashDot"/>
            </a:ln>
          </p:spPr>
          <p:txBody>
            <a:bodyPr wrap="square" numCol="1">
              <a:spAutoFit/>
            </a:bodyPr>
            <a:lstStyle/>
            <a:p>
              <a:pPr algn="just"/>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Mùa xuân về lúc nào không rõ. Tôi nghe tiếng vườn gọi.</a:t>
              </a:r>
            </a:p>
            <a:p>
              <a:pPr algn="just"/>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Trong vườn, cây muỗm khoe </a:t>
              </a:r>
              <a:r>
                <a:rPr lang="en-US" dirty="0" err="1">
                  <a:latin typeface="Times New Roman" panose="02020603050405020304" pitchFamily="18" charset="0"/>
                  <a:cs typeface="Times New Roman" panose="02020603050405020304" pitchFamily="18" charset="0"/>
                </a:rPr>
                <a:t>vồng</a:t>
              </a:r>
              <a:r>
                <a:rPr lang="vi-VN" dirty="0">
                  <a:latin typeface="Times New Roman" panose="02020603050405020304" pitchFamily="18" charset="0"/>
                  <a:cs typeface="Times New Roman" panose="02020603050405020304" pitchFamily="18" charset="0"/>
                </a:rPr>
                <a:t> hoa mới. Hoa muỗm tua tủa trổ thẳng lên trời.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muỗm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mùa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đấy</a:t>
              </a:r>
              <a:r>
                <a:rPr lang="en-US" dirty="0">
                  <a:latin typeface="Times New Roman" panose="02020603050405020304" pitchFamily="18" charset="0"/>
                  <a:cs typeface="Times New Roman" panose="02020603050405020304" pitchFamily="18" charset="0"/>
                </a:rPr>
                <a:t>.</a:t>
              </a:r>
            </a:p>
          </p:txBody>
        </p:sp>
        <p:sp>
          <p:nvSpPr>
            <p:cNvPr id="23" name="TextBox 8">
              <a:extLst>
                <a:ext uri="{FF2B5EF4-FFF2-40B4-BE49-F238E27FC236}">
                  <a16:creationId xmlns:a16="http://schemas.microsoft.com/office/drawing/2014/main" id="{4809DE8C-7E66-8467-8FB1-7F01F47F6907}"/>
                </a:ext>
              </a:extLst>
            </p:cNvPr>
            <p:cNvSpPr txBox="1"/>
            <p:nvPr/>
          </p:nvSpPr>
          <p:spPr>
            <a:xfrm>
              <a:off x="5133325" y="4241224"/>
              <a:ext cx="6931899" cy="2553891"/>
            </a:xfrm>
            <a:prstGeom prst="roundRect">
              <a:avLst/>
            </a:prstGeom>
            <a:solidFill>
              <a:srgbClr val="EAF9FF"/>
            </a:solidFill>
            <a:ln>
              <a:solidFill>
                <a:schemeClr val="tx1"/>
              </a:solidFill>
              <a:prstDash val="lgDash"/>
            </a:ln>
          </p:spPr>
          <p:txBody>
            <a:bodyPr wrap="square" numCol="1">
              <a:spAutoFit/>
            </a:bodyPr>
            <a:lstStyle/>
            <a:p>
              <a:r>
                <a:rPr lang="en-US" dirty="0"/>
                <a:t>      </a:t>
              </a:r>
              <a:r>
                <a:rPr lang="vi-VN" dirty="0"/>
                <a:t>Khi hoa nhài nở, hoa bưởi cũng đua nhau nở. Từng chùm hoa bưởi, cánh trắng </a:t>
              </a:r>
              <a:r>
                <a:rPr lang="en-US" dirty="0" err="1"/>
                <a:t>cũng</a:t>
              </a:r>
              <a:r>
                <a:rPr lang="en-US" dirty="0"/>
                <a:t> </a:t>
              </a:r>
              <a:r>
                <a:rPr lang="vi-VN" dirty="0"/>
                <a:t>chẳng kém hoa nhài, nhưng lại có những tua nhị vàng </a:t>
              </a:r>
              <a:r>
                <a:rPr lang="en-US" dirty="0" err="1"/>
                <a:t>ngấn</a:t>
              </a:r>
              <a:r>
                <a:rPr lang="en-US" dirty="0"/>
                <a:t> </a:t>
              </a:r>
              <a:r>
                <a:rPr lang="en-US" dirty="0" err="1"/>
                <a:t>lên</a:t>
              </a:r>
              <a:r>
                <a:rPr lang="en-US" dirty="0"/>
                <a:t> </a:t>
              </a:r>
              <a:r>
                <a:rPr lang="en-US" dirty="0" err="1"/>
                <a:t>giữa</a:t>
              </a:r>
              <a:r>
                <a:rPr lang="en-US" dirty="0"/>
                <a:t> </a:t>
              </a:r>
              <a:r>
                <a:rPr lang="en-US" dirty="0" err="1"/>
                <a:t>lòng</a:t>
              </a:r>
              <a:r>
                <a:rPr lang="en-US" dirty="0"/>
                <a:t> </a:t>
              </a:r>
              <a:r>
                <a:rPr lang="en-US" dirty="0" err="1"/>
                <a:t>hoa</a:t>
              </a:r>
              <a:r>
                <a:rPr lang="en-US" dirty="0"/>
                <a:t>, </a:t>
              </a:r>
              <a:r>
                <a:rPr lang="en-US" dirty="0" err="1"/>
                <a:t>chẳng</a:t>
              </a:r>
              <a:r>
                <a:rPr lang="en-US" dirty="0"/>
                <a:t> </a:t>
              </a:r>
              <a:r>
                <a:rPr lang="en-US" dirty="0" err="1"/>
                <a:t>khác</a:t>
              </a:r>
              <a:r>
                <a:rPr lang="en-US" dirty="0"/>
                <a:t> </a:t>
              </a:r>
              <a:r>
                <a:rPr lang="en-US" dirty="0" err="1"/>
                <a:t>gì</a:t>
              </a:r>
              <a:r>
                <a:rPr lang="en-US" dirty="0"/>
                <a:t> </a:t>
              </a:r>
              <a:r>
                <a:rPr lang="en-US" dirty="0" err="1"/>
                <a:t>những</a:t>
              </a:r>
              <a:r>
                <a:rPr lang="en-US" dirty="0"/>
                <a:t> </a:t>
              </a:r>
              <a:r>
                <a:rPr lang="en-US" dirty="0" err="1"/>
                <a:t>bông</a:t>
              </a:r>
              <a:r>
                <a:rPr lang="en-US" dirty="0"/>
                <a:t> </a:t>
              </a:r>
              <a:r>
                <a:rPr lang="en-US" dirty="0" err="1"/>
                <a:t>thủy</a:t>
              </a:r>
              <a:r>
                <a:rPr lang="en-US" dirty="0"/>
                <a:t> </a:t>
              </a:r>
              <a:r>
                <a:rPr lang="en-US" dirty="0" err="1"/>
                <a:t>tiên</a:t>
              </a:r>
              <a:r>
                <a:rPr lang="en-US" dirty="0"/>
                <a:t> </a:t>
              </a:r>
              <a:r>
                <a:rPr lang="en-US" dirty="0" err="1"/>
                <a:t>thu</a:t>
              </a:r>
              <a:r>
                <a:rPr lang="en-US" dirty="0"/>
                <a:t> </a:t>
              </a:r>
              <a:r>
                <a:rPr lang="en-US" dirty="0" err="1"/>
                <a:t>nhỏ</a:t>
              </a:r>
              <a:r>
                <a:rPr lang="en-US" dirty="0"/>
                <a:t>. </a:t>
              </a:r>
              <a:r>
                <a:rPr lang="en-US" dirty="0" err="1"/>
                <a:t>Hoa</a:t>
              </a:r>
              <a:r>
                <a:rPr lang="en-US" dirty="0"/>
                <a:t> </a:t>
              </a:r>
              <a:r>
                <a:rPr lang="en-US" dirty="0" err="1"/>
                <a:t>bưởi</a:t>
              </a:r>
              <a:r>
                <a:rPr lang="en-US" dirty="0"/>
                <a:t> </a:t>
              </a:r>
              <a:r>
                <a:rPr lang="en-US" dirty="0" err="1"/>
                <a:t>là</a:t>
              </a:r>
              <a:r>
                <a:rPr lang="en-US" dirty="0"/>
                <a:t> </a:t>
              </a:r>
              <a:r>
                <a:rPr lang="en-US" dirty="0" err="1"/>
                <a:t>hoa</a:t>
              </a:r>
              <a:r>
                <a:rPr lang="en-US" dirty="0"/>
                <a:t> </a:t>
              </a:r>
              <a:r>
                <a:rPr lang="en-US" dirty="0" err="1"/>
                <a:t>cây</a:t>
              </a:r>
              <a:r>
                <a:rPr lang="en-US" dirty="0"/>
                <a:t> </a:t>
              </a:r>
              <a:r>
                <a:rPr lang="en-US" dirty="0" err="1"/>
                <a:t>còn</a:t>
              </a:r>
              <a:r>
                <a:rPr lang="en-US" dirty="0"/>
                <a:t> </a:t>
              </a:r>
              <a:r>
                <a:rPr lang="en-US" dirty="0" err="1"/>
                <a:t>hoa</a:t>
              </a:r>
              <a:r>
                <a:rPr lang="en-US" dirty="0"/>
                <a:t> </a:t>
              </a:r>
              <a:r>
                <a:rPr lang="en-US" dirty="0" err="1"/>
                <a:t>nhài</a:t>
              </a:r>
              <a:r>
                <a:rPr lang="en-US" dirty="0"/>
                <a:t> </a:t>
              </a:r>
              <a:r>
                <a:rPr lang="en-US" dirty="0" err="1"/>
                <a:t>là</a:t>
              </a:r>
              <a:r>
                <a:rPr lang="en-US" dirty="0"/>
                <a:t> </a:t>
              </a:r>
              <a:r>
                <a:rPr lang="en-US" dirty="0" err="1"/>
                <a:t>hoa</a:t>
              </a:r>
              <a:r>
                <a:rPr lang="en-US" dirty="0"/>
                <a:t> </a:t>
              </a:r>
              <a:r>
                <a:rPr lang="en-US" dirty="0" err="1"/>
                <a:t>bụi</a:t>
              </a:r>
              <a:r>
                <a:rPr lang="en-US" dirty="0"/>
                <a:t>. </a:t>
              </a:r>
              <a:r>
                <a:rPr lang="en-US" dirty="0" err="1"/>
                <a:t>Hoa</a:t>
              </a:r>
              <a:r>
                <a:rPr lang="en-US" dirty="0"/>
                <a:t> </a:t>
              </a:r>
              <a:r>
                <a:rPr lang="en-US" dirty="0" err="1"/>
                <a:t>cây</a:t>
              </a:r>
              <a:r>
                <a:rPr lang="en-US" dirty="0"/>
                <a:t> </a:t>
              </a:r>
              <a:r>
                <a:rPr lang="en-US" dirty="0" err="1"/>
                <a:t>có</a:t>
              </a:r>
              <a:r>
                <a:rPr lang="en-US" dirty="0"/>
                <a:t> </a:t>
              </a:r>
              <a:r>
                <a:rPr lang="en-US" dirty="0" err="1"/>
                <a:t>sức</a:t>
              </a:r>
              <a:r>
                <a:rPr lang="en-US" dirty="0"/>
                <a:t> </a:t>
              </a:r>
              <a:r>
                <a:rPr lang="en-US" dirty="0" err="1"/>
                <a:t>sống</a:t>
              </a:r>
              <a:r>
                <a:rPr lang="en-US" dirty="0"/>
                <a:t> </a:t>
              </a:r>
              <a:r>
                <a:rPr lang="en-US" dirty="0" err="1"/>
                <a:t>mạnh</a:t>
              </a:r>
              <a:r>
                <a:rPr lang="en-US" dirty="0"/>
                <a:t> </a:t>
              </a:r>
              <a:r>
                <a:rPr lang="en-US" dirty="0" err="1"/>
                <a:t>mẽ</a:t>
              </a:r>
              <a:r>
                <a:rPr lang="en-US" dirty="0"/>
                <a:t>. </a:t>
              </a:r>
              <a:r>
                <a:rPr lang="en-US" dirty="0" err="1"/>
                <a:t>Hoa</a:t>
              </a:r>
              <a:r>
                <a:rPr lang="en-US" dirty="0"/>
                <a:t> </a:t>
              </a:r>
              <a:r>
                <a:rPr lang="en-US" dirty="0" err="1"/>
                <a:t>bụi</a:t>
              </a:r>
              <a:r>
                <a:rPr lang="en-US" dirty="0"/>
                <a:t> </a:t>
              </a:r>
              <a:r>
                <a:rPr lang="en-US" dirty="0" err="1"/>
                <a:t>có</a:t>
              </a:r>
              <a:r>
                <a:rPr lang="en-US" dirty="0"/>
                <a:t> </a:t>
              </a:r>
              <a:r>
                <a:rPr lang="en-US" dirty="0" err="1"/>
                <a:t>chút</a:t>
              </a:r>
              <a:r>
                <a:rPr lang="en-US" dirty="0"/>
                <a:t> </a:t>
              </a:r>
              <a:r>
                <a:rPr lang="en-US" dirty="0" err="1"/>
                <a:t>gì</a:t>
              </a:r>
              <a:r>
                <a:rPr lang="en-US" dirty="0"/>
                <a:t> </a:t>
              </a:r>
              <a:r>
                <a:rPr lang="en-US" dirty="0" err="1"/>
                <a:t>giản</a:t>
              </a:r>
              <a:r>
                <a:rPr lang="en-US" dirty="0"/>
                <a:t> </a:t>
              </a:r>
              <a:r>
                <a:rPr lang="en-US" dirty="0" err="1"/>
                <a:t>dị</a:t>
              </a:r>
              <a:r>
                <a:rPr lang="en-US" dirty="0"/>
                <a:t> </a:t>
              </a:r>
              <a:r>
                <a:rPr lang="en-US" dirty="0" err="1"/>
                <a:t>hơn</a:t>
              </a:r>
              <a:r>
                <a:rPr lang="en-US" dirty="0"/>
                <a:t>. </a:t>
              </a:r>
              <a:r>
                <a:rPr lang="en-US" dirty="0" err="1"/>
                <a:t>Hương</a:t>
              </a:r>
              <a:r>
                <a:rPr lang="en-US" dirty="0"/>
                <a:t> </a:t>
              </a:r>
              <a:r>
                <a:rPr lang="en-US" dirty="0" err="1"/>
                <a:t>tỏa</a:t>
              </a:r>
              <a:r>
                <a:rPr lang="en-US" dirty="0"/>
                <a:t> </a:t>
              </a:r>
              <a:r>
                <a:rPr lang="en-US" dirty="0" err="1"/>
                <a:t>từ</a:t>
              </a:r>
              <a:r>
                <a:rPr lang="en-US" dirty="0"/>
                <a:t> </a:t>
              </a:r>
              <a:r>
                <a:rPr lang="en-US" dirty="0" err="1"/>
                <a:t>những</a:t>
              </a:r>
              <a:r>
                <a:rPr lang="en-US" dirty="0"/>
                <a:t> </a:t>
              </a:r>
              <a:r>
                <a:rPr lang="en-US" dirty="0" err="1"/>
                <a:t>cánh</a:t>
              </a:r>
              <a:r>
                <a:rPr lang="en-US" dirty="0"/>
                <a:t> </a:t>
              </a:r>
              <a:r>
                <a:rPr lang="en-US" dirty="0" err="1"/>
                <a:t>hoa</a:t>
              </a:r>
              <a:r>
                <a:rPr lang="en-US" dirty="0"/>
                <a:t>, </a:t>
              </a:r>
              <a:r>
                <a:rPr lang="en-US" dirty="0" err="1"/>
                <a:t>nhưng</a:t>
              </a:r>
              <a:r>
                <a:rPr lang="en-US" dirty="0"/>
                <a:t> </a:t>
              </a:r>
              <a:r>
                <a:rPr lang="en-US" dirty="0" err="1"/>
                <a:t>hương</a:t>
              </a:r>
              <a:r>
                <a:rPr lang="en-US" dirty="0"/>
                <a:t> </a:t>
              </a:r>
              <a:r>
                <a:rPr lang="en-US" dirty="0" err="1"/>
                <a:t>bưởi</a:t>
              </a:r>
              <a:r>
                <a:rPr lang="en-US" dirty="0"/>
                <a:t> </a:t>
              </a:r>
              <a:r>
                <a:rPr lang="en-US" dirty="0" err="1"/>
                <a:t>và</a:t>
              </a:r>
              <a:r>
                <a:rPr lang="en-US" dirty="0"/>
                <a:t> </a:t>
              </a:r>
              <a:r>
                <a:rPr lang="en-US" dirty="0" err="1"/>
                <a:t>hương</a:t>
              </a:r>
              <a:r>
                <a:rPr lang="en-US" dirty="0"/>
                <a:t> </a:t>
              </a:r>
              <a:r>
                <a:rPr lang="en-US" dirty="0" err="1"/>
                <a:t>nhài</a:t>
              </a:r>
              <a:r>
                <a:rPr lang="en-US" dirty="0"/>
                <a:t> </a:t>
              </a:r>
              <a:r>
                <a:rPr lang="en-US" dirty="0" err="1"/>
                <a:t>chẳng</a:t>
              </a:r>
              <a:r>
                <a:rPr lang="en-US" dirty="0"/>
                <a:t> bao </a:t>
              </a:r>
              <a:r>
                <a:rPr lang="en-US" dirty="0" err="1"/>
                <a:t>giờ</a:t>
              </a:r>
              <a:r>
                <a:rPr lang="en-US" dirty="0"/>
                <a:t> </a:t>
              </a:r>
              <a:r>
                <a:rPr lang="en-US" dirty="0" err="1"/>
                <a:t>lẫn</a:t>
              </a:r>
              <a:r>
                <a:rPr lang="en-US" dirty="0"/>
                <a:t>.</a:t>
              </a:r>
            </a:p>
            <a:p>
              <a:r>
                <a:rPr lang="en-US" dirty="0"/>
                <a:t>       </a:t>
              </a:r>
              <a:r>
                <a:rPr lang="en-US" dirty="0" err="1"/>
                <a:t>Mỗi</a:t>
              </a:r>
              <a:r>
                <a:rPr lang="en-US" dirty="0"/>
                <a:t> </a:t>
              </a:r>
              <a:r>
                <a:rPr lang="en-US" dirty="0" err="1"/>
                <a:t>thứ</a:t>
              </a:r>
              <a:r>
                <a:rPr lang="en-US" dirty="0"/>
                <a:t> </a:t>
              </a:r>
              <a:r>
                <a:rPr lang="en-US" dirty="0" err="1"/>
                <a:t>hoa</a:t>
              </a:r>
              <a:r>
                <a:rPr lang="en-US" dirty="0"/>
                <a:t> </a:t>
              </a:r>
              <a:r>
                <a:rPr lang="en-US" dirty="0" err="1"/>
                <a:t>đều</a:t>
              </a:r>
              <a:r>
                <a:rPr lang="en-US" dirty="0"/>
                <a:t> </a:t>
              </a:r>
              <a:r>
                <a:rPr lang="en-US" dirty="0" err="1"/>
                <a:t>có</a:t>
              </a:r>
              <a:r>
                <a:rPr lang="en-US" dirty="0"/>
                <a:t> </a:t>
              </a:r>
              <a:r>
                <a:rPr lang="en-US" dirty="0" err="1"/>
                <a:t>tiếng</a:t>
              </a:r>
              <a:r>
                <a:rPr lang="en-US" dirty="0"/>
                <a:t> </a:t>
              </a:r>
              <a:r>
                <a:rPr lang="en-US" dirty="0" err="1"/>
                <a:t>nói</a:t>
              </a:r>
              <a:r>
                <a:rPr lang="en-US" dirty="0"/>
                <a:t> </a:t>
              </a:r>
              <a:r>
                <a:rPr lang="en-US" dirty="0" err="1"/>
                <a:t>của</a:t>
              </a:r>
              <a:r>
                <a:rPr lang="en-US" dirty="0"/>
                <a:t> </a:t>
              </a:r>
              <a:r>
                <a:rPr lang="en-US" dirty="0" err="1"/>
                <a:t>riêng</a:t>
              </a:r>
              <a:r>
                <a:rPr lang="en-US" dirty="0"/>
                <a:t> </a:t>
              </a:r>
              <a:r>
                <a:rPr lang="en-US" dirty="0" err="1"/>
                <a:t>mình</a:t>
              </a:r>
              <a:r>
                <a:rPr lang="en-US" dirty="0"/>
                <a:t>.</a:t>
              </a:r>
            </a:p>
            <a:p>
              <a:r>
                <a:rPr lang="en-US" dirty="0"/>
                <a:t>                                                                                     (</a:t>
              </a:r>
              <a:r>
                <a:rPr lang="en-US" i="1" dirty="0"/>
                <a:t>Theo</a:t>
              </a:r>
              <a:r>
                <a:rPr lang="en-US" dirty="0"/>
                <a:t> </a:t>
              </a:r>
              <a:r>
                <a:rPr lang="en-US" dirty="0" err="1"/>
                <a:t>Ngô</a:t>
              </a:r>
              <a:r>
                <a:rPr lang="en-US" dirty="0"/>
                <a:t> </a:t>
              </a:r>
              <a:r>
                <a:rPr lang="en-US" dirty="0" err="1"/>
                <a:t>Văn</a:t>
              </a:r>
              <a:r>
                <a:rPr lang="en-US" dirty="0"/>
                <a:t> </a:t>
              </a:r>
              <a:r>
                <a:rPr lang="en-US" dirty="0" err="1"/>
                <a:t>Phú</a:t>
              </a:r>
              <a:r>
                <a:rPr lang="en-US" dirty="0"/>
                <a:t> )</a:t>
              </a:r>
            </a:p>
          </p:txBody>
        </p:sp>
        <p:sp>
          <p:nvSpPr>
            <p:cNvPr id="26" name="Hộp Văn bản 25">
              <a:extLst>
                <a:ext uri="{FF2B5EF4-FFF2-40B4-BE49-F238E27FC236}">
                  <a16:creationId xmlns:a16="http://schemas.microsoft.com/office/drawing/2014/main" id="{1DFFE0C8-FB16-2B9B-3861-6CFD755F854E}"/>
                </a:ext>
              </a:extLst>
            </p:cNvPr>
            <p:cNvSpPr txBox="1"/>
            <p:nvPr/>
          </p:nvSpPr>
          <p:spPr>
            <a:xfrm>
              <a:off x="4649951" y="979024"/>
              <a:ext cx="2514600" cy="523220"/>
            </a:xfrm>
            <a:prstGeom prst="rect">
              <a:avLst/>
            </a:prstGeom>
            <a:solidFill>
              <a:schemeClr val="accent2">
                <a:lumMod val="20000"/>
                <a:lumOff val="80000"/>
              </a:schemeClr>
            </a:solid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Nunito Black" pitchFamily="2" charset="0"/>
                  <a:cs typeface="#9Slide03 Arima Madurai Black" panose="020B0604020202020204" charset="0"/>
                </a:rPr>
                <a:t>Tiếng</a:t>
              </a:r>
              <a:r>
                <a:rPr kumimoji="0" lang="en-US" sz="2800" b="1" i="0" u="none" strike="noStrike" kern="1200" cap="none" spc="0" normalizeH="0" noProof="0" dirty="0">
                  <a:ln>
                    <a:noFill/>
                  </a:ln>
                  <a:solidFill>
                    <a:srgbClr val="C00000"/>
                  </a:solidFill>
                  <a:effectLst/>
                  <a:uLnTx/>
                  <a:uFillTx/>
                  <a:latin typeface="Nunito Black" pitchFamily="2" charset="0"/>
                  <a:cs typeface="#9Slide03 Arima Madurai Black" panose="020B0604020202020204" charset="0"/>
                </a:rPr>
                <a:t> </a:t>
              </a:r>
              <a:r>
                <a:rPr kumimoji="0" lang="en-US" sz="2800" b="1" i="0" u="none" strike="noStrike" kern="1200" cap="none" spc="0" normalizeH="0" noProof="0" dirty="0" err="1">
                  <a:ln>
                    <a:noFill/>
                  </a:ln>
                  <a:solidFill>
                    <a:srgbClr val="C00000"/>
                  </a:solidFill>
                  <a:effectLst/>
                  <a:uLnTx/>
                  <a:uFillTx/>
                  <a:latin typeface="Nunito Black" pitchFamily="2" charset="0"/>
                  <a:cs typeface="#9Slide03 Arima Madurai Black" panose="020B0604020202020204" charset="0"/>
                </a:rPr>
                <a:t>vườn</a:t>
              </a:r>
              <a:endParaRPr kumimoji="0" lang="vi-VN" sz="2800" b="0" i="0" u="none" strike="noStrike" kern="1200" cap="none" spc="0" normalizeH="0" baseline="0" noProof="0" dirty="0">
                <a:ln>
                  <a:noFill/>
                </a:ln>
                <a:solidFill>
                  <a:srgbClr val="C00000"/>
                </a:solidFill>
                <a:effectLst/>
                <a:uLnTx/>
                <a:uFillTx/>
                <a:latin typeface="Nunito Black" pitchFamily="2" charset="0"/>
                <a:cs typeface="#9Slide03 Arima Madurai Black" panose="020B0604020202020204" charset="0"/>
              </a:endParaRPr>
            </a:p>
          </p:txBody>
        </p:sp>
        <p:sp>
          <p:nvSpPr>
            <p:cNvPr id="10" name="TextBox 8">
              <a:extLst>
                <a:ext uri="{FF2B5EF4-FFF2-40B4-BE49-F238E27FC236}">
                  <a16:creationId xmlns:a16="http://schemas.microsoft.com/office/drawing/2014/main" id="{A694F9ED-1392-44D5-876C-AC87EF8AA2C7}"/>
                </a:ext>
              </a:extLst>
            </p:cNvPr>
            <p:cNvSpPr txBox="1"/>
            <p:nvPr/>
          </p:nvSpPr>
          <p:spPr>
            <a:xfrm>
              <a:off x="3220" y="2685698"/>
              <a:ext cx="5142395" cy="1634490"/>
            </a:xfrm>
            <a:prstGeom prst="roundRect">
              <a:avLst/>
            </a:prstGeom>
            <a:solidFill>
              <a:srgbClr val="EAF9FF"/>
            </a:solidFill>
            <a:ln>
              <a:solidFill>
                <a:schemeClr val="tx1"/>
              </a:solidFill>
              <a:prstDash val="lgDashDot"/>
            </a:ln>
          </p:spPr>
          <p:txBody>
            <a:bodyPr wrap="square" numCol="1">
              <a:spAutoFit/>
            </a:bodyPr>
            <a:lstStyle/>
            <a:p>
              <a:pPr algn="just"/>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Hoa nhài trắng xoá bên vại nước.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đêm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nở</a:t>
              </a:r>
              <a:r>
                <a:rPr lang="en-US" dirty="0">
                  <a:latin typeface="Times New Roman" panose="02020603050405020304" pitchFamily="18" charset="0"/>
                  <a:cs typeface="Times New Roman" panose="02020603050405020304" pitchFamily="18" charset="0"/>
                </a:rPr>
                <a:t> ra,…</a:t>
              </a:r>
              <a:endParaRPr lang="vi-V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EACA526-CEDF-4E87-96FC-053DBB731E63}"/>
                </a:ext>
              </a:extLst>
            </p:cNvPr>
            <p:cNvPicPr>
              <a:picLocks noChangeAspect="1"/>
            </p:cNvPicPr>
            <p:nvPr/>
          </p:nvPicPr>
          <p:blipFill rotWithShape="1">
            <a:blip r:embed="rId3"/>
            <a:srcRect t="-2306" r="69139"/>
            <a:stretch/>
          </p:blipFill>
          <p:spPr>
            <a:xfrm>
              <a:off x="2802193" y="979025"/>
              <a:ext cx="1928929" cy="1824048"/>
            </a:xfrm>
            <a:prstGeom prst="rect">
              <a:avLst/>
            </a:prstGeom>
            <a:ln>
              <a:noFill/>
            </a:ln>
            <a:effectLst>
              <a:softEdge rad="112500"/>
            </a:effectLst>
          </p:spPr>
        </p:pic>
        <p:pic>
          <p:nvPicPr>
            <p:cNvPr id="8" name="Picture 7">
              <a:extLst>
                <a:ext uri="{FF2B5EF4-FFF2-40B4-BE49-F238E27FC236}">
                  <a16:creationId xmlns:a16="http://schemas.microsoft.com/office/drawing/2014/main" id="{36CE8E5A-04AE-4EC8-8551-A5B49481C664}"/>
                </a:ext>
              </a:extLst>
            </p:cNvPr>
            <p:cNvPicPr>
              <a:picLocks noChangeAspect="1"/>
            </p:cNvPicPr>
            <p:nvPr/>
          </p:nvPicPr>
          <p:blipFill rotWithShape="1">
            <a:blip r:embed="rId4"/>
            <a:srcRect l="57122"/>
            <a:stretch/>
          </p:blipFill>
          <p:spPr>
            <a:xfrm>
              <a:off x="5313980" y="2537811"/>
              <a:ext cx="2429750" cy="1782377"/>
            </a:xfrm>
            <a:prstGeom prst="rect">
              <a:avLst/>
            </a:prstGeom>
            <a:ln>
              <a:noFill/>
            </a:ln>
            <a:effectLst>
              <a:softEdge rad="112500"/>
            </a:effectLst>
          </p:spPr>
        </p:pic>
      </p:grpSp>
      <p:pic>
        <p:nvPicPr>
          <p:cNvPr id="12" name="Picture 11">
            <a:extLst>
              <a:ext uri="{FF2B5EF4-FFF2-40B4-BE49-F238E27FC236}">
                <a16:creationId xmlns:a16="http://schemas.microsoft.com/office/drawing/2014/main" id="{9F15F8AD-0C3F-40FA-8470-AA14004AA89E}"/>
              </a:ext>
            </a:extLst>
          </p:cNvPr>
          <p:cNvPicPr>
            <a:picLocks noChangeAspect="1"/>
          </p:cNvPicPr>
          <p:nvPr/>
        </p:nvPicPr>
        <p:blipFill rotWithShape="1">
          <a:blip r:embed="rId5"/>
          <a:srcRect l="2576" t="5080" r="59763" b="20053"/>
          <a:stretch/>
        </p:blipFill>
        <p:spPr>
          <a:xfrm>
            <a:off x="2682101" y="4482827"/>
            <a:ext cx="2338940" cy="2070683"/>
          </a:xfrm>
          <a:prstGeom prst="rect">
            <a:avLst/>
          </a:prstGeom>
          <a:ln>
            <a:noFill/>
          </a:ln>
          <a:effectLst>
            <a:softEdge rad="112500"/>
          </a:effectLst>
        </p:spPr>
      </p:pic>
    </p:spTree>
    <p:extLst>
      <p:ext uri="{BB962C8B-B14F-4D97-AF65-F5344CB8AC3E}">
        <p14:creationId xmlns:p14="http://schemas.microsoft.com/office/powerpoint/2010/main" val="875552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362DF8-11B7-E79D-97DC-3AF4F0B02081}"/>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p:cNvGrpSpPr/>
          <p:nvPr/>
        </p:nvGrpSpPr>
        <p:grpSpPr>
          <a:xfrm>
            <a:off x="1981200" y="381000"/>
            <a:ext cx="7905750" cy="6012016"/>
            <a:chOff x="2305050" y="34637"/>
            <a:chExt cx="8382000" cy="5702001"/>
          </a:xfrm>
        </p:grpSpPr>
        <p:pic>
          <p:nvPicPr>
            <p:cNvPr id="2" name="Picture 2">
              <a:extLst>
                <a:ext uri="{FF2B5EF4-FFF2-40B4-BE49-F238E27FC236}">
                  <a16:creationId xmlns:a16="http://schemas.microsoft.com/office/drawing/2014/main" id="{F3EE35B2-FEA7-DFC2-B2E4-52FA99DE8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34637"/>
              <a:ext cx="8382000" cy="5702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979313-83FB-F3EB-1880-0FD34EF83B28}"/>
                </a:ext>
              </a:extLst>
            </p:cNvPr>
            <p:cNvSpPr txBox="1"/>
            <p:nvPr/>
          </p:nvSpPr>
          <p:spPr>
            <a:xfrm>
              <a:off x="3009899" y="1913675"/>
              <a:ext cx="6972300" cy="3123392"/>
            </a:xfrm>
            <a:prstGeom prst="rect">
              <a:avLst/>
            </a:prstGeom>
            <a:noFill/>
          </p:spPr>
          <p:txBody>
            <a:bodyPr wrap="square" rtlCol="0">
              <a:spAutoFit/>
            </a:bodyPr>
            <a:lstStyle/>
            <a:p>
              <a:pPr lvl="0" algn="just">
                <a:defRPr/>
              </a:pPr>
              <a:r>
                <a:rPr lang="en-US" sz="360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Đọc</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lại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bài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viết</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của</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em</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cho</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người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thân</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và</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nghe</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người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thân</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góp</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ý.</a:t>
              </a:r>
            </a:p>
            <a:p>
              <a:pPr marL="0" marR="0" lvl="0" indent="0" defTabSz="609539" rtl="0" eaLnBrk="1" fontAlgn="auto" latinLnBrk="0" hangingPunct="1">
                <a:lnSpc>
                  <a:spcPct val="100000"/>
                </a:lnSpc>
                <a:spcBef>
                  <a:spcPts val="0"/>
                </a:spcBef>
                <a:spcAft>
                  <a:spcPts val="0"/>
                </a:spcAft>
                <a:buClrTx/>
                <a:buSzTx/>
                <a:buFontTx/>
                <a:buNone/>
                <a:tabLst/>
                <a:defRPr/>
              </a:pPr>
              <a:br>
                <a:rPr kumimoji="0" lang="vi-VN" sz="3600" b="0" i="0" u="none" strike="noStrike" kern="1200" cap="none" spc="0" normalizeH="0" baseline="0" noProof="0" dirty="0">
                  <a:ln>
                    <a:noFill/>
                  </a:ln>
                  <a:solidFill>
                    <a:srgbClr val="0070C0"/>
                  </a:solidFill>
                  <a:effectLst/>
                  <a:uLnTx/>
                  <a:uFillTx/>
                  <a:latin typeface="Nunito Black" panose="020B0604020202020204" charset="0"/>
                </a:rPr>
              </a:br>
              <a:br>
                <a:rPr kumimoji="0" lang="vi-VN" sz="3200" b="0" i="0" u="none" strike="noStrike" kern="1200" cap="none" spc="0" normalizeH="0" baseline="0" noProof="0" dirty="0">
                  <a:ln>
                    <a:noFill/>
                  </a:ln>
                  <a:solidFill>
                    <a:prstClr val="black"/>
                  </a:solidFill>
                  <a:effectLst/>
                  <a:uLnTx/>
                  <a:uFillTx/>
                  <a:latin typeface="Nunito Black" panose="020B0604020202020204" charset="0"/>
                </a:rPr>
              </a:br>
              <a:endParaRPr kumimoji="0" lang="en-US" sz="3200" b="0" i="0" u="none" strike="noStrike" kern="1200" cap="none" spc="0" normalizeH="0" baseline="0" noProof="0" dirty="0">
                <a:ln>
                  <a:noFill/>
                </a:ln>
                <a:solidFill>
                  <a:srgbClr val="002060"/>
                </a:solidFill>
                <a:effectLst/>
                <a:uLnTx/>
                <a:uFillTx/>
                <a:latin typeface="Nunito Black" panose="020B0604020202020204" charset="0"/>
              </a:endParaRPr>
            </a:p>
          </p:txBody>
        </p:sp>
      </p:grpSp>
      <p:pic>
        <p:nvPicPr>
          <p:cNvPr id="7" name="Picture 6">
            <a:extLst>
              <a:ext uri="{FF2B5EF4-FFF2-40B4-BE49-F238E27FC236}">
                <a16:creationId xmlns:a16="http://schemas.microsoft.com/office/drawing/2014/main" id="{F0CD8132-E8BD-94D3-D040-39C0ED03F72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9565" l="9752" r="98050">
                        <a14:foregroundMark x1="31383" y1="79130" x2="31383" y2="79130"/>
                        <a14:foregroundMark x1="24291" y1="78478" x2="24291" y2="78478"/>
                        <a14:foregroundMark x1="18794" y1="79130" x2="18794" y2="79130"/>
                        <a14:foregroundMark x1="17730" y1="78478" x2="17730" y2="78478"/>
                        <a14:foregroundMark x1="17021" y1="75000" x2="16667" y2="79130"/>
                        <a14:foregroundMark x1="75887" y1="74348" x2="75887" y2="74348"/>
                        <a14:foregroundMark x1="75709" y1="74348" x2="73582" y2="75652"/>
                        <a14:foregroundMark x1="70213" y1="73478" x2="70213" y2="73478"/>
                        <a14:foregroundMark x1="69326" y1="71522" x2="69326" y2="71522"/>
                        <a14:foregroundMark x1="62943" y1="70870" x2="62943" y2="70870"/>
                        <a14:foregroundMark x1="62057" y1="72174" x2="62057" y2="72174"/>
                        <a14:foregroundMark x1="61348" y1="46087" x2="61348" y2="46087"/>
                        <a14:foregroundMark x1="61348" y1="46087" x2="61348" y2="46087"/>
                        <a14:foregroundMark x1="65603" y1="46739" x2="65603" y2="46739"/>
                        <a14:foregroundMark x1="65603" y1="46739" x2="65603" y2="46739"/>
                        <a14:foregroundMark x1="62057" y1="46739" x2="62057" y2="46739"/>
                        <a14:foregroundMark x1="53723" y1="37174" x2="53723" y2="37174"/>
                        <a14:foregroundMark x1="53723" y1="35217" x2="53723" y2="35217"/>
                        <a14:foregroundMark x1="88475" y1="79783" x2="88475" y2="79783"/>
                        <a14:foregroundMark x1="88652" y1="79783" x2="88652" y2="79783"/>
                        <a14:foregroundMark x1="88652" y1="76304" x2="88652" y2="76304"/>
                        <a14:foregroundMark x1="90780" y1="75000" x2="92908" y2="81739"/>
                        <a14:foregroundMark x1="92908" y1="82391" x2="92908" y2="82391"/>
                        <a14:foregroundMark x1="93262" y1="83913" x2="98050" y2="84565"/>
                        <a14:foregroundMark x1="97872" y1="83913" x2="97872" y2="83913"/>
                        <a14:foregroundMark x1="97872" y1="83913" x2="97872" y2="83913"/>
                        <a14:foregroundMark x1="96631" y1="83913" x2="96631" y2="83913"/>
                        <a14:foregroundMark x1="96986" y1="83913" x2="96986" y2="83913"/>
                        <a14:foregroundMark x1="51418" y1="53043" x2="51418" y2="53043"/>
                        <a14:foregroundMark x1="51064" y1="53043" x2="51064" y2="53043"/>
                        <a14:foregroundMark x1="48936" y1="54348" x2="48050" y2="54348"/>
                        <a14:foregroundMark x1="44326" y1="47391" x2="44326" y2="47391"/>
                        <a14:foregroundMark x1="44326" y1="47391" x2="44149" y2="50217"/>
                        <a14:foregroundMark x1="42199" y1="55652" x2="42199" y2="55652"/>
                        <a14:foregroundMark x1="46454" y1="60435" x2="49468" y2="62609"/>
                        <a14:foregroundMark x1="49468" y1="60435" x2="50709" y2="60435"/>
                        <a14:foregroundMark x1="51950" y1="59130" x2="52837" y2="59130"/>
                        <a14:foregroundMark x1="53546" y1="59130" x2="54433" y2="60435"/>
                        <a14:foregroundMark x1="54433" y1="59783" x2="54433" y2="59783"/>
                        <a14:foregroundMark x1="53546" y1="55000" x2="53546" y2="55000"/>
                        <a14:foregroundMark x1="52837" y1="53696" x2="48936" y2="56304"/>
                        <a14:foregroundMark x1="47695" y1="55000" x2="47695" y2="55000"/>
                        <a14:foregroundMark x1="45922" y1="50217" x2="45922" y2="50217"/>
                        <a14:foregroundMark x1="42021" y1="47391" x2="42021" y2="49565"/>
                        <a14:foregroundMark x1="41312" y1="49565" x2="41312" y2="49565"/>
                        <a14:foregroundMark x1="40071" y1="49565" x2="40071" y2="51522"/>
                        <a14:foregroundMark x1="37943" y1="46739" x2="37943" y2="46739"/>
                        <a14:foregroundMark x1="41667" y1="50217" x2="41667" y2="50217"/>
                        <a14:foregroundMark x1="44326" y1="54348" x2="44326" y2="54348"/>
                        <a14:foregroundMark x1="44326" y1="54348" x2="44326" y2="54348"/>
                        <a14:foregroundMark x1="40957" y1="55000" x2="40957" y2="55000"/>
                        <a14:foregroundMark x1="37411" y1="53043" x2="37411" y2="53043"/>
                        <a14:foregroundMark x1="42908" y1="59783" x2="42908" y2="59783"/>
                        <a14:foregroundMark x1="44326" y1="58478" x2="46277" y2="59130"/>
                        <a14:foregroundMark x1="48936" y1="59130" x2="50709" y2="59130"/>
                        <a14:foregroundMark x1="52482" y1="58478" x2="52482" y2="58478"/>
                        <a14:foregroundMark x1="53723" y1="56304" x2="53723" y2="56304"/>
                        <a14:foregroundMark x1="54610" y1="57826" x2="54610" y2="57826"/>
                        <a14:foregroundMark x1="55319" y1="59130" x2="55319" y2="61304"/>
                        <a14:foregroundMark x1="63830" y1="47391" x2="63830" y2="47391"/>
                        <a14:foregroundMark x1="63830" y1="47391" x2="63830" y2="47391"/>
                        <a14:foregroundMark x1="62234" y1="44130" x2="62234" y2="44130"/>
                        <a14:foregroundMark x1="62234" y1="44130" x2="62234" y2="44130"/>
                        <a14:foregroundMark x1="61702" y1="44130" x2="61702" y2="44130"/>
                        <a14:foregroundMark x1="61702" y1="44130" x2="61702" y2="44130"/>
                        <a14:foregroundMark x1="60993" y1="44783" x2="60993" y2="44783"/>
                        <a14:foregroundMark x1="54610" y1="34348" x2="54610" y2="34348"/>
                        <a14:foregroundMark x1="54610" y1="34348" x2="53546" y2="34348"/>
                        <a14:foregroundMark x1="52837" y1="34348" x2="52837" y2="34348"/>
                        <a14:foregroundMark x1="72340" y1="57174" x2="72340" y2="57174"/>
                        <a14:foregroundMark x1="72340" y1="57174" x2="72340" y2="57174"/>
                        <a14:foregroundMark x1="73759" y1="55652" x2="73759" y2="55652"/>
                        <a14:foregroundMark x1="64362" y1="79783" x2="54078" y2="98261"/>
                        <a14:foregroundMark x1="44681" y1="79783" x2="39539" y2="98478"/>
                        <a14:foregroundMark x1="39539" y1="98478" x2="37943" y2="99565"/>
                        <a14:foregroundMark x1="20745" y1="85870" x2="25177" y2="99565"/>
                        <a14:foregroundMark x1="21986" y1="86522" x2="25887" y2="98261"/>
                        <a14:foregroundMark x1="87234" y1="83261" x2="88475" y2="96957"/>
                        <a14:foregroundMark x1="89539" y1="81739" x2="89362" y2="96304"/>
                      </a14:backgroundRemoval>
                    </a14:imgEffect>
                  </a14:imgLayer>
                </a14:imgProps>
              </a:ext>
            </a:extLst>
          </a:blip>
          <a:stretch>
            <a:fillRect/>
          </a:stretch>
        </p:blipFill>
        <p:spPr>
          <a:xfrm>
            <a:off x="7322594" y="4863684"/>
            <a:ext cx="4936706" cy="2183566"/>
          </a:xfrm>
          <a:prstGeom prst="rect">
            <a:avLst/>
          </a:prstGeom>
        </p:spPr>
      </p:pic>
    </p:spTree>
    <p:extLst>
      <p:ext uri="{BB962C8B-B14F-4D97-AF65-F5344CB8AC3E}">
        <p14:creationId xmlns:p14="http://schemas.microsoft.com/office/powerpoint/2010/main" val="996606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3"/>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D028E1FD-3543-4F02-B38A-4E007D67C9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id="{FBCDE6C3-5C39-4867-80B5-B209763F6F8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1E0CBE-05E1-4F41-AE79-33A98799D8FA}"/>
              </a:ext>
            </a:extLst>
          </p:cNvPr>
          <p:cNvPicPr>
            <a:picLocks noChangeAspect="1"/>
          </p:cNvPicPr>
          <p:nvPr/>
        </p:nvPicPr>
        <p:blipFill>
          <a:blip r:embed="rId2"/>
          <a:stretch>
            <a:fillRect/>
          </a:stretch>
        </p:blipFill>
        <p:spPr>
          <a:xfrm>
            <a:off x="0" y="1673"/>
            <a:ext cx="12192000" cy="6854653"/>
          </a:xfrm>
          <a:prstGeom prst="rect">
            <a:avLst/>
          </a:prstGeom>
        </p:spPr>
      </p:pic>
      <p:sp>
        <p:nvSpPr>
          <p:cNvPr id="6" name="Rectangle: Rounded Corners 5">
            <a:extLst>
              <a:ext uri="{FF2B5EF4-FFF2-40B4-BE49-F238E27FC236}">
                <a16:creationId xmlns:a16="http://schemas.microsoft.com/office/drawing/2014/main" id="{1DA21429-1DBE-4695-93A3-6B39BC97EBB9}"/>
              </a:ext>
            </a:extLst>
          </p:cNvPr>
          <p:cNvSpPr/>
          <p:nvPr/>
        </p:nvSpPr>
        <p:spPr>
          <a:xfrm>
            <a:off x="152400" y="457200"/>
            <a:ext cx="11963400" cy="65532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71370A7-A68D-44AC-9ADA-D28794C0EA6A}"/>
              </a:ext>
            </a:extLst>
          </p:cNvPr>
          <p:cNvPicPr>
            <a:picLocks noChangeAspect="1"/>
          </p:cNvPicPr>
          <p:nvPr/>
        </p:nvPicPr>
        <p:blipFill>
          <a:blip r:embed="rId3"/>
          <a:stretch>
            <a:fillRect/>
          </a:stretch>
        </p:blipFill>
        <p:spPr>
          <a:xfrm>
            <a:off x="681704" y="866934"/>
            <a:ext cx="10752391" cy="5811592"/>
          </a:xfrm>
          <a:prstGeom prst="rect">
            <a:avLst/>
          </a:prstGeom>
          <a:ln>
            <a:noFill/>
          </a:ln>
          <a:effectLst>
            <a:softEdge rad="112500"/>
          </a:effectLst>
        </p:spPr>
      </p:pic>
      <p:sp>
        <p:nvSpPr>
          <p:cNvPr id="8" name="TextBox 7">
            <a:extLst>
              <a:ext uri="{FF2B5EF4-FFF2-40B4-BE49-F238E27FC236}">
                <a16:creationId xmlns:a16="http://schemas.microsoft.com/office/drawing/2014/main" id="{AF8905CF-9B22-4A7C-9E2F-383FFAA2F2EA}"/>
              </a:ext>
            </a:extLst>
          </p:cNvPr>
          <p:cNvSpPr txBox="1"/>
          <p:nvPr/>
        </p:nvSpPr>
        <p:spPr>
          <a:xfrm>
            <a:off x="0" y="141374"/>
            <a:ext cx="12192000" cy="578882"/>
          </a:xfrm>
          <a:prstGeom prst="roundRect">
            <a:avLst/>
          </a:prstGeom>
          <a:solidFill>
            <a:srgbClr val="FFFFCC"/>
          </a:solidFill>
          <a:ln w="28575">
            <a:solidFill>
              <a:schemeClr val="tx1"/>
            </a:solidFill>
            <a:prstDash val="sysDash"/>
          </a:ln>
        </p:spPr>
        <p:txBody>
          <a:bodyPr wrap="square">
            <a:spAutoFit/>
          </a:bodyPr>
          <a:lstStyle/>
          <a:p>
            <a:pPr lvl="0"/>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1. Quan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sát</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tranh</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và</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nêu</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tình</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cảm</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cảm</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xúc</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em</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về</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cảnh</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vật</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trong</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tranh</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1873784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9C3F6DF3-D484-4EA3-9FC0-1744C6AD4B38}"/>
              </a:ext>
            </a:extLst>
          </p:cNvPr>
          <p:cNvPicPr>
            <a:picLocks noChangeAspect="1"/>
          </p:cNvPicPr>
          <p:nvPr/>
        </p:nvPicPr>
        <p:blipFill>
          <a:blip r:embed="rId2"/>
          <a:stretch>
            <a:fillRect/>
          </a:stretch>
        </p:blipFill>
        <p:spPr>
          <a:xfrm>
            <a:off x="0" y="1673"/>
            <a:ext cx="12192000" cy="6854653"/>
          </a:xfrm>
          <a:prstGeom prst="rect">
            <a:avLst/>
          </a:prstGeom>
        </p:spPr>
      </p:pic>
      <p:sp>
        <p:nvSpPr>
          <p:cNvPr id="41" name="Rectangle: Rounded Corners 40">
            <a:extLst>
              <a:ext uri="{FF2B5EF4-FFF2-40B4-BE49-F238E27FC236}">
                <a16:creationId xmlns:a16="http://schemas.microsoft.com/office/drawing/2014/main" id="{D17BF37D-5DDC-4D98-97EB-01C867DBAD55}"/>
              </a:ext>
            </a:extLst>
          </p:cNvPr>
          <p:cNvSpPr/>
          <p:nvPr/>
        </p:nvSpPr>
        <p:spPr>
          <a:xfrm>
            <a:off x="114300" y="152399"/>
            <a:ext cx="12039600" cy="65532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AAD9D16-B07A-475F-9F5F-F956ADD65A50}"/>
              </a:ext>
            </a:extLst>
          </p:cNvPr>
          <p:cNvSpPr txBox="1"/>
          <p:nvPr/>
        </p:nvSpPr>
        <p:spPr>
          <a:xfrm>
            <a:off x="1152865" y="1107860"/>
            <a:ext cx="2591764" cy="3011091"/>
          </a:xfrm>
          <a:prstGeom prst="roundRect">
            <a:avLst/>
          </a:prstGeom>
          <a:solidFill>
            <a:schemeClr val="tx2">
              <a:lumMod val="20000"/>
              <a:lumOff val="8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Nêu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xúc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tranh</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7B3AE22-2F3D-43D0-B7D8-6D32AC3F718B}"/>
              </a:ext>
            </a:extLst>
          </p:cNvPr>
          <p:cNvSpPr txBox="1"/>
          <p:nvPr/>
        </p:nvSpPr>
        <p:spPr>
          <a:xfrm>
            <a:off x="5181600" y="533657"/>
            <a:ext cx="6877050" cy="817245"/>
          </a:xfrm>
          <a:prstGeom prst="roundRect">
            <a:avLst/>
          </a:prstGeom>
          <a:solidFill>
            <a:schemeClr val="accent1">
              <a:lumMod val="60000"/>
              <a:lumOff val="40000"/>
            </a:schemeClr>
          </a:solidFill>
          <a:ln>
            <a:noFill/>
          </a:ln>
        </p:spPr>
        <p:txBody>
          <a:bodyPr wrap="square" lIns="0" tIns="0" rIns="0" bIns="0" rtlCol="0">
            <a:spAutoFit/>
          </a:bodyPr>
          <a:lstStyle/>
          <a:p>
            <a:pPr algn="just"/>
            <a:r>
              <a:rPr lang="en-US" sz="2400" b="1" dirty="0">
                <a:solidFill>
                  <a:srgbClr val="002060"/>
                </a:solidFill>
                <a:latin typeface="Times New Roman" panose="02020603050405020304" pitchFamily="18" charset="0"/>
                <a:cs typeface="Times New Roman" panose="02020603050405020304" pitchFamily="18" charset="0"/>
              </a:rPr>
              <a:t>a. </a:t>
            </a:r>
            <a:r>
              <a:rPr lang="en-US" sz="2400" b="1" dirty="0" err="1">
                <a:solidFill>
                  <a:srgbClr val="002060"/>
                </a:solidFill>
                <a:latin typeface="Times New Roman" panose="02020603050405020304" pitchFamily="18" charset="0"/>
                <a:cs typeface="Times New Roman" panose="02020603050405020304" pitchFamily="18" charset="0"/>
              </a:rPr>
              <a:t>Giới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thiệu</a:t>
            </a:r>
            <a:r>
              <a:rPr lang="en-US" sz="2400" b="1" dirty="0">
                <a:solidFill>
                  <a:srgbClr val="002060"/>
                </a:solidFill>
                <a:latin typeface="Times New Roman" panose="02020603050405020304" pitchFamily="18" charset="0"/>
                <a:cs typeface="Times New Roman" panose="02020603050405020304" pitchFamily="18" charset="0"/>
              </a:rPr>
              <a:t> bao </a:t>
            </a:r>
            <a:r>
              <a:rPr lang="en-US" sz="2400" b="1" dirty="0" err="1">
                <a:solidFill>
                  <a:srgbClr val="002060"/>
                </a:solidFill>
                <a:latin typeface="Times New Roman" panose="02020603050405020304" pitchFamily="18" charset="0"/>
                <a:cs typeface="Times New Roman" panose="02020603050405020304" pitchFamily="18" charset="0"/>
              </a:rPr>
              <a:t>quát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về</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vật</a:t>
            </a:r>
            <a:r>
              <a:rPr lang="en-US" sz="2400" b="1" dirty="0">
                <a:solidFill>
                  <a:srgbClr val="002060"/>
                </a:solidFill>
                <a:latin typeface="Times New Roman" panose="02020603050405020304" pitchFamily="18" charset="0"/>
                <a:cs typeface="Times New Roman" panose="02020603050405020304" pitchFamily="18" charset="0"/>
              </a:rPr>
              <a:t>.</a:t>
            </a:r>
          </a:p>
          <a:p>
            <a:pPr algn="just"/>
            <a:r>
              <a:rPr lang="en-US" sz="2400" b="1" dirty="0" err="1">
                <a:solidFill>
                  <a:srgbClr val="002060"/>
                </a:solidFill>
                <a:latin typeface="Times New Roman" panose="02020603050405020304" pitchFamily="18" charset="0"/>
                <a:cs typeface="Times New Roman" panose="02020603050405020304" pitchFamily="18" charset="0"/>
              </a:rPr>
              <a:t>Ví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dụ</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Bức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tranh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vẽ</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vườn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nhiều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cối</a:t>
            </a:r>
            <a:r>
              <a:rPr lang="en-US" sz="2400" b="1" dirty="0">
                <a:solidFill>
                  <a:srgbClr val="00206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AD24E7BA-6231-4EE4-A1B0-E25553946120}"/>
              </a:ext>
            </a:extLst>
          </p:cNvPr>
          <p:cNvSpPr txBox="1"/>
          <p:nvPr/>
        </p:nvSpPr>
        <p:spPr>
          <a:xfrm>
            <a:off x="5124450" y="1900830"/>
            <a:ext cx="6934200" cy="1225868"/>
          </a:xfrm>
          <a:prstGeom prst="roundRect">
            <a:avLst/>
          </a:prstGeom>
          <a:solidFill>
            <a:schemeClr val="accent4">
              <a:lumMod val="40000"/>
              <a:lumOff val="60000"/>
            </a:schemeClr>
          </a:solidFill>
          <a:ln>
            <a:noFill/>
          </a:ln>
        </p:spPr>
        <p:txBody>
          <a:bodyPr wrap="square" lIns="0" tIns="0" rIns="0" bIns="0" rtlCol="0">
            <a:spAutoFit/>
          </a:bodyPr>
          <a:lstStyle/>
          <a:p>
            <a:pPr algn="just"/>
            <a:r>
              <a:rPr lang="en-US" sz="2400" b="1" dirty="0">
                <a:solidFill>
                  <a:srgbClr val="002060"/>
                </a:solidFill>
                <a:latin typeface="Times New Roman" panose="02020603050405020304" pitchFamily="18" charset="0"/>
                <a:cs typeface="Times New Roman" panose="02020603050405020304" pitchFamily="18" charset="0"/>
              </a:rPr>
              <a:t>b. </a:t>
            </a:r>
            <a:r>
              <a:rPr lang="en-US" sz="2400" b="1" dirty="0" err="1">
                <a:solidFill>
                  <a:srgbClr val="002060"/>
                </a:solidFill>
                <a:latin typeface="Times New Roman" panose="02020603050405020304" pitchFamily="18" charset="0"/>
                <a:cs typeface="Times New Roman" panose="02020603050405020304" pitchFamily="18" charset="0"/>
              </a:rPr>
              <a:t>Nêu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đặc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điểm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nổi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bật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vật</a:t>
            </a:r>
            <a:r>
              <a:rPr lang="en-US" sz="2400" b="1" dirty="0">
                <a:solidFill>
                  <a:srgbClr val="002060"/>
                </a:solidFill>
                <a:latin typeface="Times New Roman" panose="02020603050405020304" pitchFamily="18" charset="0"/>
                <a:cs typeface="Times New Roman" panose="02020603050405020304" pitchFamily="18" charset="0"/>
              </a:rPr>
              <a:t>.</a:t>
            </a:r>
          </a:p>
          <a:p>
            <a:pPr algn="just"/>
            <a:r>
              <a:rPr lang="en-US" sz="2400" b="1" dirty="0" err="1">
                <a:solidFill>
                  <a:srgbClr val="002060"/>
                </a:solidFill>
                <a:latin typeface="Times New Roman" panose="02020603050405020304" pitchFamily="18" charset="0"/>
                <a:cs typeface="Times New Roman" panose="02020603050405020304" pitchFamily="18" charset="0"/>
              </a:rPr>
              <a:t>Ví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dụ</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vật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có</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nhiều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màu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sắc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cỏ</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hoa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trái</a:t>
            </a:r>
            <a:r>
              <a:rPr lang="en-US" sz="2400" b="1" dirty="0">
                <a:solidFill>
                  <a:srgbClr val="002060"/>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4FC103C4-A609-4331-924D-681A8A6E1572}"/>
              </a:ext>
            </a:extLst>
          </p:cNvPr>
          <p:cNvSpPr txBox="1"/>
          <p:nvPr/>
        </p:nvSpPr>
        <p:spPr>
          <a:xfrm>
            <a:off x="5099050" y="3428999"/>
            <a:ext cx="6978650" cy="2860358"/>
          </a:xfrm>
          <a:prstGeom prst="roundRect">
            <a:avLst/>
          </a:prstGeom>
          <a:solidFill>
            <a:schemeClr val="accent6">
              <a:lumMod val="40000"/>
              <a:lumOff val="60000"/>
            </a:schemeClr>
          </a:solidFill>
          <a:ln>
            <a:noFill/>
          </a:ln>
        </p:spPr>
        <p:txBody>
          <a:bodyPr wrap="square" lIns="0" tIns="0" rIns="0" bIns="0" rtlCol="0">
            <a:spAutoFit/>
          </a:bodyPr>
          <a:lstStyle/>
          <a:p>
            <a:pPr algn="just"/>
            <a:r>
              <a:rPr lang="en-US" sz="2400" b="1" dirty="0">
                <a:solidFill>
                  <a:srgbClr val="002060"/>
                </a:solidFill>
                <a:latin typeface="Times New Roman" panose="02020603050405020304" pitchFamily="18" charset="0"/>
                <a:cs typeface="Times New Roman" panose="02020603050405020304" pitchFamily="18" charset="0"/>
              </a:rPr>
              <a:t>c. </a:t>
            </a:r>
            <a:r>
              <a:rPr lang="en-US" sz="2400" b="1" dirty="0" err="1">
                <a:solidFill>
                  <a:srgbClr val="002060"/>
                </a:solidFill>
                <a:latin typeface="Times New Roman" panose="02020603050405020304" pitchFamily="18" charset="0"/>
                <a:cs typeface="Times New Roman" panose="02020603050405020304" pitchFamily="18" charset="0"/>
              </a:rPr>
              <a:t>Nêu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tình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xúc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em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đối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vật</a:t>
            </a:r>
            <a:r>
              <a:rPr lang="en-US" sz="2400" b="1" dirty="0">
                <a:solidFill>
                  <a:srgbClr val="002060"/>
                </a:solidFill>
                <a:latin typeface="Times New Roman" panose="02020603050405020304" pitchFamily="18" charset="0"/>
                <a:cs typeface="Times New Roman" panose="02020603050405020304" pitchFamily="18" charset="0"/>
              </a:rPr>
              <a:t>.</a:t>
            </a:r>
          </a:p>
          <a:p>
            <a:pPr marL="457200" indent="-457200" algn="just">
              <a:buFontTx/>
              <a:buChar char="-"/>
            </a:pPr>
            <a:r>
              <a:rPr lang="en-US" sz="2400" b="1" dirty="0" err="1">
                <a:solidFill>
                  <a:srgbClr val="002060"/>
                </a:solidFill>
                <a:latin typeface="Times New Roman" panose="02020603050405020304" pitchFamily="18" charset="0"/>
                <a:cs typeface="Times New Roman" panose="02020603050405020304" pitchFamily="18" charset="0"/>
              </a:rPr>
              <a:t>Tình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xúc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trước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vẻ</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đẹp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vật</a:t>
            </a:r>
            <a:r>
              <a:rPr lang="en-US" sz="2400" b="1" dirty="0">
                <a:solidFill>
                  <a:srgbClr val="002060"/>
                </a:solidFill>
                <a:latin typeface="Times New Roman" panose="02020603050405020304" pitchFamily="18" charset="0"/>
                <a:cs typeface="Times New Roman" panose="02020603050405020304" pitchFamily="18" charset="0"/>
              </a:rPr>
              <a:t>.</a:t>
            </a:r>
          </a:p>
          <a:p>
            <a:pPr marL="457200" indent="-457200" algn="just">
              <a:buFontTx/>
              <a:buChar char="-"/>
            </a:pPr>
            <a:r>
              <a:rPr lang="en-US" sz="2400" b="1" dirty="0" err="1">
                <a:solidFill>
                  <a:srgbClr val="002060"/>
                </a:solidFill>
                <a:latin typeface="Times New Roman" panose="02020603050405020304" pitchFamily="18" charset="0"/>
                <a:cs typeface="Times New Roman" panose="02020603050405020304" pitchFamily="18" charset="0"/>
              </a:rPr>
              <a:t>Tình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xúc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về</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vai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trò</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vật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trong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cuộc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sống</a:t>
            </a:r>
            <a:r>
              <a:rPr lang="en-US" sz="2400" b="1" dirty="0">
                <a:solidFill>
                  <a:srgbClr val="002060"/>
                </a:solidFill>
                <a:latin typeface="Times New Roman" panose="02020603050405020304" pitchFamily="18" charset="0"/>
                <a:cs typeface="Times New Roman" panose="02020603050405020304" pitchFamily="18" charset="0"/>
              </a:rPr>
              <a:t>.</a:t>
            </a:r>
          </a:p>
          <a:p>
            <a:pPr marL="457200" indent="-457200" algn="just">
              <a:buFontTx/>
              <a:buChar char="-"/>
            </a:pPr>
            <a:r>
              <a:rPr lang="en-US" sz="2400" b="1" dirty="0" err="1">
                <a:solidFill>
                  <a:srgbClr val="002060"/>
                </a:solidFill>
                <a:latin typeface="Times New Roman" panose="02020603050405020304" pitchFamily="18" charset="0"/>
                <a:cs typeface="Times New Roman" panose="02020603050405020304" pitchFamily="18" charset="0"/>
              </a:rPr>
              <a:t>Tình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xúc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nghĩ</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đến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những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người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làm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vật</a:t>
            </a:r>
            <a:r>
              <a:rPr lang="en-US" sz="2400" b="1" dirty="0">
                <a:solidFill>
                  <a:srgbClr val="002060"/>
                </a:solidFill>
                <a:latin typeface="Times New Roman" panose="02020603050405020304" pitchFamily="18" charset="0"/>
                <a:cs typeface="Times New Roman" panose="02020603050405020304" pitchFamily="18" charset="0"/>
              </a:rPr>
              <a:t> </a:t>
            </a:r>
          </a:p>
          <a:p>
            <a:pPr algn="just"/>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hoặc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giữ</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gìn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bảo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vệ</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vật</a:t>
            </a:r>
            <a:r>
              <a:rPr lang="en-US" sz="2400" b="1" dirty="0">
                <a:solidFill>
                  <a:srgbClr val="002060"/>
                </a:solidFill>
                <a:latin typeface="Times New Roman" panose="02020603050405020304" pitchFamily="18" charset="0"/>
                <a:cs typeface="Times New Roman" panose="02020603050405020304" pitchFamily="18" charset="0"/>
              </a:rPr>
              <a:t> ).</a:t>
            </a:r>
          </a:p>
        </p:txBody>
      </p:sp>
      <p:cxnSp>
        <p:nvCxnSpPr>
          <p:cNvPr id="44" name="Straight Arrow Connector 43">
            <a:extLst>
              <a:ext uri="{FF2B5EF4-FFF2-40B4-BE49-F238E27FC236}">
                <a16:creationId xmlns:a16="http://schemas.microsoft.com/office/drawing/2014/main" id="{4E5DE2F9-BB60-4B72-912B-2EA67AC9B0A6}"/>
              </a:ext>
            </a:extLst>
          </p:cNvPr>
          <p:cNvCxnSpPr>
            <a:cxnSpLocks/>
          </p:cNvCxnSpPr>
          <p:nvPr/>
        </p:nvCxnSpPr>
        <p:spPr>
          <a:xfrm flipV="1">
            <a:off x="3706741" y="1053222"/>
            <a:ext cx="1436759" cy="138517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632ECC0-A3BD-40BD-8890-4E2EDFDC85F4}"/>
              </a:ext>
            </a:extLst>
          </p:cNvPr>
          <p:cNvCxnSpPr>
            <a:cxnSpLocks/>
          </p:cNvCxnSpPr>
          <p:nvPr/>
        </p:nvCxnSpPr>
        <p:spPr>
          <a:xfrm>
            <a:off x="3681610" y="2438400"/>
            <a:ext cx="1461890"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9297669-D3E3-4039-8718-8ABE40FEF33C}"/>
              </a:ext>
            </a:extLst>
          </p:cNvPr>
          <p:cNvCxnSpPr>
            <a:cxnSpLocks/>
            <a:endCxn id="13" idx="1"/>
          </p:cNvCxnSpPr>
          <p:nvPr/>
        </p:nvCxnSpPr>
        <p:spPr>
          <a:xfrm>
            <a:off x="3706741" y="2438400"/>
            <a:ext cx="1392309" cy="242077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69" name="Picture 11" descr="fc85f2a324e3c42c2067966f589847df">
            <a:extLst>
              <a:ext uri="{FF2B5EF4-FFF2-40B4-BE49-F238E27FC236}">
                <a16:creationId xmlns:a16="http://schemas.microsoft.com/office/drawing/2014/main" id="{9C5D109E-0279-43A6-99C1-B9D49C23D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215734"/>
            <a:ext cx="2817473" cy="177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864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plus(in)">
                                      <p:cBhvr>
                                        <p:cTn id="22" dur="2000"/>
                                        <p:tgtEl>
                                          <p:spTgt spid="50"/>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plus(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heckerboard(across)">
                                      <p:cBhvr>
                                        <p:cTn id="30" dur="500"/>
                                        <p:tgtEl>
                                          <p:spTgt spid="13"/>
                                        </p:tgtEl>
                                      </p:cBhvr>
                                    </p:animEffect>
                                  </p:childTnLst>
                                </p:cTn>
                              </p:par>
                              <p:par>
                                <p:cTn id="31" presetID="5" presetClass="entr" presetSubtype="1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checkerboard(across)">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02FB569-0DF3-4D56-8EFA-C35408ACFC5C}"/>
              </a:ext>
            </a:extLst>
          </p:cNvPr>
          <p:cNvGrpSpPr/>
          <p:nvPr/>
        </p:nvGrpSpPr>
        <p:grpSpPr>
          <a:xfrm>
            <a:off x="0" y="152400"/>
            <a:ext cx="12420600" cy="6705600"/>
            <a:chOff x="4984077" y="2482716"/>
            <a:chExt cx="7207923" cy="4334457"/>
          </a:xfrm>
        </p:grpSpPr>
        <p:pic>
          <p:nvPicPr>
            <p:cNvPr id="5" name="Picture 4">
              <a:extLst>
                <a:ext uri="{FF2B5EF4-FFF2-40B4-BE49-F238E27FC236}">
                  <a16:creationId xmlns:a16="http://schemas.microsoft.com/office/drawing/2014/main" id="{5CF6584A-52D4-41D7-8400-6AEE83541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005" y="3068133"/>
              <a:ext cx="6539995" cy="3749040"/>
            </a:xfrm>
            <a:prstGeom prst="rect">
              <a:avLst/>
            </a:prstGeom>
          </p:spPr>
        </p:pic>
        <p:pic>
          <p:nvPicPr>
            <p:cNvPr id="6" name="Picture 5">
              <a:extLst>
                <a:ext uri="{FF2B5EF4-FFF2-40B4-BE49-F238E27FC236}">
                  <a16:creationId xmlns:a16="http://schemas.microsoft.com/office/drawing/2014/main" id="{A2F7CD9B-5D83-4278-BE7C-0E783F969150}"/>
                </a:ext>
              </a:extLst>
            </p:cNvPr>
            <p:cNvPicPr>
              <a:picLocks noChangeAspect="1"/>
            </p:cNvPicPr>
            <p:nvPr/>
          </p:nvPicPr>
          <p:blipFill>
            <a:blip r:embed="rId4"/>
            <a:stretch>
              <a:fillRect/>
            </a:stretch>
          </p:blipFill>
          <p:spPr>
            <a:xfrm>
              <a:off x="4984077" y="2482716"/>
              <a:ext cx="6712278" cy="1652159"/>
            </a:xfrm>
            <a:prstGeom prst="rect">
              <a:avLst/>
            </a:prstGeom>
          </p:spPr>
        </p:pic>
      </p:grpSp>
    </p:spTree>
    <p:extLst>
      <p:ext uri="{BB962C8B-B14F-4D97-AF65-F5344CB8AC3E}">
        <p14:creationId xmlns:p14="http://schemas.microsoft.com/office/powerpoint/2010/main" val="3373503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descr="A picture containing toy, doll&#10;&#10;Description automatically generated">
            <a:extLst>
              <a:ext uri="{FF2B5EF4-FFF2-40B4-BE49-F238E27FC236}">
                <a16:creationId xmlns:a16="http://schemas.microsoft.com/office/drawing/2014/main" id="{12F2CBAE-BEFB-459E-82ED-B5BCB3317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070" y="1755456"/>
            <a:ext cx="3444809" cy="4779789"/>
          </a:xfrm>
          <a:prstGeom prst="rect">
            <a:avLst/>
          </a:prstGeom>
        </p:spPr>
      </p:pic>
      <p:pic>
        <p:nvPicPr>
          <p:cNvPr id="11" name="Picture 10">
            <a:extLst>
              <a:ext uri="{FF2B5EF4-FFF2-40B4-BE49-F238E27FC236}">
                <a16:creationId xmlns:a16="http://schemas.microsoft.com/office/drawing/2014/main" id="{1C25D630-6198-4B77-9F4D-EA77B3A120C7}"/>
              </a:ext>
            </a:extLst>
          </p:cNvPr>
          <p:cNvPicPr>
            <a:picLocks noChangeAspect="1"/>
          </p:cNvPicPr>
          <p:nvPr/>
        </p:nvPicPr>
        <p:blipFill>
          <a:blip r:embed="rId5"/>
          <a:stretch>
            <a:fillRect/>
          </a:stretch>
        </p:blipFill>
        <p:spPr>
          <a:xfrm>
            <a:off x="2945641" y="144483"/>
            <a:ext cx="7010400" cy="943704"/>
          </a:xfrm>
          <a:prstGeom prst="rect">
            <a:avLst/>
          </a:prstGeom>
        </p:spPr>
      </p:pic>
    </p:spTree>
    <p:extLst>
      <p:ext uri="{BB962C8B-B14F-4D97-AF65-F5344CB8AC3E}">
        <p14:creationId xmlns:p14="http://schemas.microsoft.com/office/powerpoint/2010/main" val="694247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12700" y="725778"/>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0" y="156433"/>
            <a:ext cx="12179300" cy="578882"/>
          </a:xfrm>
          <a:prstGeom prst="roundRect">
            <a:avLst/>
          </a:prstGeom>
          <a:solidFill>
            <a:srgbClr val="FFFFCC"/>
          </a:solidFill>
          <a:ln w="28575">
            <a:solidFill>
              <a:schemeClr val="tx1"/>
            </a:solidFill>
            <a:prstDash val="sysDash"/>
          </a:ln>
        </p:spPr>
        <p:txBody>
          <a:bodyPr wrap="square">
            <a:spAutoFit/>
          </a:bodyPr>
          <a:lstStyle/>
          <a:p>
            <a:pPr lvl="0"/>
            <a:r>
              <a:rPr kumimoji="0" lang="en-US" sz="2800" b="1" i="0" u="none" strike="noStrike" kern="1200" cap="none" spc="0" normalizeH="0" baseline="0" noProof="0" dirty="0">
                <a:ln>
                  <a:noFill/>
                </a:ln>
                <a:solidFill>
                  <a:srgbClr val="008000"/>
                </a:solidFill>
                <a:effectLst/>
                <a:uLnTx/>
                <a:uFillTx/>
                <a:latin typeface="Tahoma" panose="020B0604030504040204" pitchFamily="34" charset="0"/>
                <a:ea typeface="Tahoma" panose="020B0604030504040204" pitchFamily="34" charset="0"/>
                <a:cs typeface="Tahoma" panose="020B0604030504040204" pitchFamily="34" charset="0"/>
              </a:rPr>
              <a:t>2.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Viết</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lại</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tình</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cảm</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cảm</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xúc</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của</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em</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về</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cảnh</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vật</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theo</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ý c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bài</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tập</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1</a:t>
            </a:r>
            <a:r>
              <a:rPr lang="vi-VN" sz="2800" b="1" dirty="0">
                <a:solidFill>
                  <a:srgbClr val="008000"/>
                </a:solidFill>
                <a:latin typeface="Tahoma" panose="020B0604030504040204" pitchFamily="34" charset="0"/>
                <a:ea typeface="Tahoma" panose="020B0604030504040204" pitchFamily="34" charset="0"/>
                <a:cs typeface="Tahoma" panose="020B0604030504040204" pitchFamily="34" charset="0"/>
              </a:rPr>
              <a:t>.</a:t>
            </a:r>
            <a:endParaRPr kumimoji="0" lang="en-US" sz="2800" b="1" i="0" u="none" strike="noStrike" kern="1200" cap="none" spc="0" normalizeH="0" baseline="0" noProof="0" dirty="0">
              <a:ln>
                <a:noFill/>
              </a:ln>
              <a:solidFill>
                <a:srgbClr val="008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4E8014DF-92DC-456B-AB42-5A05FC84637A}"/>
              </a:ext>
            </a:extLst>
          </p:cNvPr>
          <p:cNvGrpSpPr/>
          <p:nvPr/>
        </p:nvGrpSpPr>
        <p:grpSpPr>
          <a:xfrm>
            <a:off x="4876800" y="1368201"/>
            <a:ext cx="6767383" cy="1744346"/>
            <a:chOff x="4876800" y="1368201"/>
            <a:chExt cx="6767383" cy="1744346"/>
          </a:xfrm>
        </p:grpSpPr>
        <p:sp>
          <p:nvSpPr>
            <p:cNvPr id="6" name="Wave 5"/>
            <p:cNvSpPr/>
            <p:nvPr/>
          </p:nvSpPr>
          <p:spPr>
            <a:xfrm>
              <a:off x="4876800" y="1368201"/>
              <a:ext cx="6767383" cy="1744346"/>
            </a:xfrm>
            <a:prstGeom prst="wave">
              <a:avLst/>
            </a:prstGeom>
            <a:solidFill>
              <a:srgbClr val="FDD9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CCD22EC-874E-9810-7272-0254E6F7D431}"/>
                </a:ext>
              </a:extLst>
            </p:cNvPr>
            <p:cNvSpPr txBox="1"/>
            <p:nvPr/>
          </p:nvSpPr>
          <p:spPr>
            <a:xfrm>
              <a:off x="4945791" y="1735120"/>
              <a:ext cx="6629400" cy="919401"/>
            </a:xfrm>
            <a:prstGeom prst="roundRect">
              <a:avLst/>
            </a:prstGeom>
            <a:noFill/>
            <a:ln w="28575">
              <a:noFill/>
              <a:prstDash val="sys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just"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EDEEA"/>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Tình</a:t>
              </a:r>
              <a:r>
                <a:rPr kumimoji="0" lang="en-US" sz="2400" b="0" i="0" u="none" strike="noStrike" kern="1200" cap="none" spc="0" normalizeH="0" baseline="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cảm</a:t>
              </a:r>
              <a:r>
                <a:rPr kumimoji="0" lang="en-US" sz="2400" b="0" i="0" u="none" strike="noStrike" kern="1200" cap="none" spc="0" normalizeH="0" baseline="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cảm</a:t>
              </a:r>
              <a:r>
                <a:rPr kumimoji="0" lang="en-US" sz="2400" b="0" i="0" u="none" strike="noStrike" kern="1200" cap="none" spc="0" normalizeH="0" baseline="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xúc</a:t>
              </a:r>
              <a:r>
                <a:rPr kumimoji="0" lang="en-US" sz="2400" b="0" i="0" u="none" strike="noStrike" kern="1200" cap="none" spc="0" normalizeH="0" baseline="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trước</a:t>
              </a:r>
              <a:r>
                <a:rPr kumimoji="0" lang="en-US" sz="2400" b="0" i="0" u="none" strike="noStrike" kern="1200" cap="none" spc="0" normalizeH="0" baseline="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vẻ</a:t>
              </a:r>
              <a:r>
                <a:rPr kumimoji="0" lang="en-US" sz="2400" b="0" i="0" u="none" strike="noStrike" kern="1200" cap="none" spc="0" normalizeH="0" baseline="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đẹp</a:t>
              </a:r>
              <a:r>
                <a:rPr kumimoji="0" lang="en-US" sz="2400" b="0" i="0" u="none" strike="noStrike" kern="1200" cap="none" spc="0" normalizeH="0" baseline="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của</a:t>
              </a:r>
              <a:r>
                <a:rPr kumimoji="0" lang="en-US" sz="2400" b="0" i="0" u="none" strike="noStrike" kern="1200" cap="none" spc="0" normalizeH="0" baseline="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cảnh</a:t>
              </a:r>
              <a:r>
                <a:rPr kumimoji="0" lang="en-US" sz="2400" b="0" i="0" u="none" strike="noStrike" kern="1200" cap="none" spc="0" normalizeH="0" baseline="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vật</a:t>
              </a:r>
              <a:r>
                <a:rPr lang="en-US" sz="2400" dirty="0">
                  <a:solidFill>
                    <a:srgbClr val="FF0000"/>
                  </a:solidFill>
                  <a:latin typeface="Nunito Black" panose="00000A00000000000000" pitchFamily="2" charset="0"/>
                  <a:ea typeface="Tahoma" panose="020B0604030504040204" pitchFamily="34" charset="0"/>
                  <a:cs typeface="Tahoma" panose="020B0604030504040204" pitchFamily="34" charset="0"/>
                </a:rPr>
                <a:t> ( </a:t>
              </a:r>
              <a:r>
                <a:rPr lang="en-US" sz="2400" dirty="0" err="1">
                  <a:solidFill>
                    <a:srgbClr val="FF0000"/>
                  </a:solidFill>
                  <a:latin typeface="Nunito Black" panose="00000A00000000000000" pitchFamily="2" charset="0"/>
                  <a:ea typeface="Tahoma" panose="020B0604030504040204" pitchFamily="34" charset="0"/>
                  <a:cs typeface="Tahoma" panose="020B0604030504040204" pitchFamily="34" charset="0"/>
                </a:rPr>
                <a:t>thích</a:t>
              </a:r>
              <a:r>
                <a:rPr lang="en-US" sz="2400" dirty="0">
                  <a:solidFill>
                    <a:srgbClr val="FF0000"/>
                  </a:solidFill>
                  <a:latin typeface="Nunito Black" panose="00000A00000000000000" pitchFamily="2" charset="0"/>
                  <a:ea typeface="Tahoma" panose="020B0604030504040204" pitchFamily="34" charset="0"/>
                  <a:cs typeface="Tahoma" panose="020B0604030504040204" pitchFamily="34" charset="0"/>
                </a:rPr>
                <a:t>, </a:t>
              </a:r>
              <a:r>
                <a:rPr lang="en-US" sz="2400" dirty="0" err="1">
                  <a:solidFill>
                    <a:srgbClr val="FF0000"/>
                  </a:solidFill>
                  <a:latin typeface="Nunito Black" panose="00000A00000000000000" pitchFamily="2" charset="0"/>
                  <a:ea typeface="Tahoma" panose="020B0604030504040204" pitchFamily="34" charset="0"/>
                  <a:cs typeface="Tahoma" panose="020B0604030504040204" pitchFamily="34" charset="0"/>
                </a:rPr>
                <a:t>thích</a:t>
              </a:r>
              <a:r>
                <a:rPr lang="en-US" sz="2400" dirty="0">
                  <a:solidFill>
                    <a:srgbClr val="FF0000"/>
                  </a:solidFill>
                  <a:latin typeface="Nunito Black" panose="00000A00000000000000" pitchFamily="2" charset="0"/>
                  <a:ea typeface="Tahoma" panose="020B0604030504040204" pitchFamily="34" charset="0"/>
                  <a:cs typeface="Tahoma" panose="020B0604030504040204" pitchFamily="34" charset="0"/>
                </a:rPr>
                <a:t> </a:t>
              </a:r>
              <a:r>
                <a:rPr lang="en-US" sz="2400" dirty="0" err="1">
                  <a:solidFill>
                    <a:srgbClr val="FF0000"/>
                  </a:solidFill>
                  <a:latin typeface="Nunito Black" panose="00000A00000000000000" pitchFamily="2" charset="0"/>
                  <a:ea typeface="Tahoma" panose="020B0604030504040204" pitchFamily="34" charset="0"/>
                  <a:cs typeface="Tahoma" panose="020B0604030504040204" pitchFamily="34" charset="0"/>
                </a:rPr>
                <a:t>thú</a:t>
              </a:r>
              <a:r>
                <a:rPr lang="en-US" sz="2400" dirty="0">
                  <a:solidFill>
                    <a:srgbClr val="FF0000"/>
                  </a:solidFill>
                  <a:latin typeface="Nunito Black" panose="00000A00000000000000" pitchFamily="2" charset="0"/>
                  <a:ea typeface="Tahoma" panose="020B0604030504040204" pitchFamily="34" charset="0"/>
                  <a:cs typeface="Tahoma" panose="020B0604030504040204" pitchFamily="34" charset="0"/>
                </a:rPr>
                <a:t>, </a:t>
              </a:r>
              <a:r>
                <a:rPr lang="en-US" sz="2400" dirty="0" err="1">
                  <a:solidFill>
                    <a:srgbClr val="FF0000"/>
                  </a:solidFill>
                  <a:latin typeface="Nunito Black" panose="00000A00000000000000" pitchFamily="2" charset="0"/>
                  <a:ea typeface="Tahoma" panose="020B0604030504040204" pitchFamily="34" charset="0"/>
                  <a:cs typeface="Tahoma" panose="020B0604030504040204" pitchFamily="34" charset="0"/>
                </a:rPr>
                <a:t>ngạc</a:t>
              </a:r>
              <a:r>
                <a:rPr lang="en-US" sz="2400" dirty="0">
                  <a:solidFill>
                    <a:srgbClr val="FF0000"/>
                  </a:solidFill>
                  <a:latin typeface="Nunito Black" panose="00000A00000000000000" pitchFamily="2" charset="0"/>
                  <a:ea typeface="Tahoma" panose="020B0604030504040204" pitchFamily="34" charset="0"/>
                  <a:cs typeface="Tahoma" panose="020B0604030504040204" pitchFamily="34" charset="0"/>
                </a:rPr>
                <a:t> </a:t>
              </a:r>
              <a:r>
                <a:rPr lang="en-US" sz="2400" dirty="0" err="1">
                  <a:solidFill>
                    <a:srgbClr val="FF0000"/>
                  </a:solidFill>
                  <a:latin typeface="Nunito Black" panose="00000A00000000000000" pitchFamily="2" charset="0"/>
                  <a:ea typeface="Tahoma" panose="020B0604030504040204" pitchFamily="34" charset="0"/>
                  <a:cs typeface="Tahoma" panose="020B0604030504040204" pitchFamily="34" charset="0"/>
                </a:rPr>
                <a:t>nhiên</a:t>
              </a:r>
              <a:r>
                <a:rPr lang="en-US" sz="2400" dirty="0">
                  <a:solidFill>
                    <a:srgbClr val="FF0000"/>
                  </a:solidFill>
                  <a:latin typeface="Nunito Black" panose="00000A00000000000000" pitchFamily="2" charset="0"/>
                  <a:ea typeface="Tahoma" panose="020B0604030504040204" pitchFamily="34" charset="0"/>
                  <a:cs typeface="Tahoma" panose="020B0604030504040204" pitchFamily="34" charset="0"/>
                </a:rPr>
                <a:t> ).</a:t>
              </a:r>
              <a:endParaRPr kumimoji="0" lang="en-US" sz="2400" b="0" i="0" u="none" strike="noStrike" kern="1200" cap="none" spc="0" normalizeH="0" baseline="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endParaRPr>
            </a:p>
          </p:txBody>
        </p:sp>
      </p:grpSp>
      <p:grpSp>
        <p:nvGrpSpPr>
          <p:cNvPr id="18" name="Group 17">
            <a:extLst>
              <a:ext uri="{FF2B5EF4-FFF2-40B4-BE49-F238E27FC236}">
                <a16:creationId xmlns:a16="http://schemas.microsoft.com/office/drawing/2014/main" id="{6BD29CBB-90D6-4E6A-BCAC-8D7C59639570}"/>
              </a:ext>
            </a:extLst>
          </p:cNvPr>
          <p:cNvGrpSpPr/>
          <p:nvPr/>
        </p:nvGrpSpPr>
        <p:grpSpPr>
          <a:xfrm>
            <a:off x="3457111" y="4676985"/>
            <a:ext cx="7679281" cy="2084465"/>
            <a:chOff x="3457111" y="4676985"/>
            <a:chExt cx="7679281" cy="2084465"/>
          </a:xfrm>
        </p:grpSpPr>
        <p:sp>
          <p:nvSpPr>
            <p:cNvPr id="19" name="Wave 18"/>
            <p:cNvSpPr/>
            <p:nvPr/>
          </p:nvSpPr>
          <p:spPr>
            <a:xfrm>
              <a:off x="3581401" y="4676985"/>
              <a:ext cx="7376786" cy="2084465"/>
            </a:xfrm>
            <a:prstGeom prst="wave">
              <a:avLst/>
            </a:prstGeom>
            <a:solidFill>
              <a:srgbClr val="F92D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CCD22EC-874E-9810-7272-0254E6F7D431}"/>
                </a:ext>
              </a:extLst>
            </p:cNvPr>
            <p:cNvSpPr txBox="1"/>
            <p:nvPr/>
          </p:nvSpPr>
          <p:spPr>
            <a:xfrm>
              <a:off x="3457111" y="5012704"/>
              <a:ext cx="7679281" cy="1328023"/>
            </a:xfrm>
            <a:prstGeom prst="roundRect">
              <a:avLst/>
            </a:prstGeom>
            <a:noFill/>
            <a:ln w="28575">
              <a:noFill/>
              <a:prstDash val="sysDash"/>
            </a:ln>
            <a:effectLst/>
          </p:spPr>
          <p:txBody>
            <a:bodyPr wrap="square">
              <a:spAutoFit/>
            </a:bodyPr>
            <a:lstStyle/>
            <a:p>
              <a:pPr marL="342900" marR="0" lvl="0" indent="-342900" algn="just" defTabSz="609539"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Tình</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cảm</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cảm</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xúc</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khi</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nghĩ</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đến</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những</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người</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làm</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nên</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cảnh</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vật</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hoặc</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giữ</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gìn</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bảo</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vệ</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cảnh</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vật</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p>
            <a:p>
              <a:pPr marR="0" lvl="0" algn="just" defTabSz="609539" rtl="0" eaLnBrk="1" fontAlgn="auto" latinLnBrk="0" hangingPunct="1">
                <a:lnSpc>
                  <a:spcPct val="100000"/>
                </a:lnSpc>
                <a:spcBef>
                  <a:spcPts val="0"/>
                </a:spcBef>
                <a:spcAft>
                  <a:spcPts val="0"/>
                </a:spcAft>
                <a:buClrTx/>
                <a:buSzTx/>
                <a:tabLst/>
                <a:defRPr/>
              </a:pP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biết</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ơn</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trân</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trọng</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endParaRPr kumimoji="0" lang="en-US" sz="2400" b="0" i="0" u="none" strike="noStrike" kern="1200" cap="none" spc="0" normalizeH="0" baseline="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endParaRPr>
            </a:p>
          </p:txBody>
        </p:sp>
      </p:grpSp>
      <p:grpSp>
        <p:nvGrpSpPr>
          <p:cNvPr id="21" name="Group 20"/>
          <p:cNvGrpSpPr/>
          <p:nvPr/>
        </p:nvGrpSpPr>
        <p:grpSpPr>
          <a:xfrm>
            <a:off x="382324" y="2174594"/>
            <a:ext cx="3552203" cy="2071578"/>
            <a:chOff x="1038873" y="2042623"/>
            <a:chExt cx="3552203" cy="2071578"/>
          </a:xfrm>
        </p:grpSpPr>
        <p:sp>
          <p:nvSpPr>
            <p:cNvPr id="17" name="Cloud 16"/>
            <p:cNvSpPr/>
            <p:nvPr/>
          </p:nvSpPr>
          <p:spPr>
            <a:xfrm>
              <a:off x="1038873" y="2042623"/>
              <a:ext cx="3552203" cy="2071578"/>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CCD22EC-874E-9810-7272-0254E6F7D431}"/>
                </a:ext>
              </a:extLst>
            </p:cNvPr>
            <p:cNvSpPr txBox="1"/>
            <p:nvPr/>
          </p:nvSpPr>
          <p:spPr>
            <a:xfrm>
              <a:off x="1301256" y="2424144"/>
              <a:ext cx="3027436" cy="1532334"/>
            </a:xfrm>
            <a:prstGeom prst="roundRect">
              <a:avLst/>
            </a:prstGeom>
            <a:noFill/>
            <a:ln w="28575">
              <a:noFill/>
              <a:prstDash val="sysDash"/>
            </a:ln>
          </p:spPr>
          <p:txBody>
            <a:bodyPr wrap="square">
              <a:spAutoFit/>
            </a:bodyPr>
            <a:lstStyle/>
            <a:p>
              <a:pPr lvl="0" algn="ctr"/>
              <a:r>
                <a:rPr kumimoji="0" lang="en-US" sz="2800" b="1" i="0" u="none" strike="noStrike" kern="1200" cap="none" spc="0" normalizeH="0" baseline="0" noProof="0" dirty="0" err="1">
                  <a:ln>
                    <a:noFill/>
                  </a:ln>
                  <a:solidFill>
                    <a:schemeClr val="bg1"/>
                  </a:solidFill>
                  <a:effectLst/>
                  <a:uLnTx/>
                  <a:uFillTx/>
                  <a:latin typeface="Nunito Black" pitchFamily="2" charset="0"/>
                  <a:ea typeface="Open Sans" panose="020B0606030504020204" pitchFamily="34" charset="0"/>
                  <a:cs typeface="Open Sans" panose="020B0606030504020204" pitchFamily="34" charset="0"/>
                </a:rPr>
                <a:t>Tình</a:t>
              </a:r>
              <a:r>
                <a:rPr kumimoji="0" lang="en-US" sz="2800" b="1" i="0" u="none" strike="noStrike" kern="1200" cap="none" spc="0" normalizeH="0" noProof="0" dirty="0">
                  <a:ln>
                    <a:noFill/>
                  </a:ln>
                  <a:solidFill>
                    <a:schemeClr val="bg1"/>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noProof="0" dirty="0" err="1">
                  <a:ln>
                    <a:noFill/>
                  </a:ln>
                  <a:solidFill>
                    <a:schemeClr val="bg1"/>
                  </a:solidFill>
                  <a:effectLst/>
                  <a:uLnTx/>
                  <a:uFillTx/>
                  <a:latin typeface="Nunito Black" pitchFamily="2" charset="0"/>
                  <a:ea typeface="Open Sans" panose="020B0606030504020204" pitchFamily="34" charset="0"/>
                  <a:cs typeface="Open Sans" panose="020B0606030504020204" pitchFamily="34" charset="0"/>
                </a:rPr>
                <a:t>cảm</a:t>
              </a:r>
              <a:r>
                <a:rPr kumimoji="0" lang="en-US" sz="2800" b="1" i="0" u="none" strike="noStrike" kern="1200" cap="none" spc="0" normalizeH="0" noProof="0" dirty="0">
                  <a:ln>
                    <a:noFill/>
                  </a:ln>
                  <a:solidFill>
                    <a:schemeClr val="bg1"/>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noProof="0" dirty="0" err="1">
                  <a:ln>
                    <a:noFill/>
                  </a:ln>
                  <a:solidFill>
                    <a:schemeClr val="bg1"/>
                  </a:solidFill>
                  <a:effectLst/>
                  <a:uLnTx/>
                  <a:uFillTx/>
                  <a:latin typeface="Nunito Black" pitchFamily="2" charset="0"/>
                  <a:ea typeface="Open Sans" panose="020B0606030504020204" pitchFamily="34" charset="0"/>
                  <a:cs typeface="Open Sans" panose="020B0606030504020204" pitchFamily="34" charset="0"/>
                </a:rPr>
                <a:t>cảm</a:t>
              </a:r>
              <a:r>
                <a:rPr kumimoji="0" lang="en-US" sz="2800" b="1" i="0" u="none" strike="noStrike" kern="1200" cap="none" spc="0" normalizeH="0" noProof="0" dirty="0">
                  <a:ln>
                    <a:noFill/>
                  </a:ln>
                  <a:solidFill>
                    <a:schemeClr val="bg1"/>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noProof="0" dirty="0" err="1">
                  <a:ln>
                    <a:noFill/>
                  </a:ln>
                  <a:solidFill>
                    <a:schemeClr val="bg1"/>
                  </a:solidFill>
                  <a:effectLst/>
                  <a:uLnTx/>
                  <a:uFillTx/>
                  <a:latin typeface="Nunito Black" pitchFamily="2" charset="0"/>
                  <a:ea typeface="Open Sans" panose="020B0606030504020204" pitchFamily="34" charset="0"/>
                  <a:cs typeface="Open Sans" panose="020B0606030504020204" pitchFamily="34" charset="0"/>
                </a:rPr>
                <a:t>xúc</a:t>
              </a:r>
              <a:r>
                <a:rPr kumimoji="0" lang="en-US" sz="2800" b="1" i="0" u="none" strike="noStrike" kern="1200" cap="none" spc="0" normalizeH="0" noProof="0" dirty="0">
                  <a:ln>
                    <a:noFill/>
                  </a:ln>
                  <a:solidFill>
                    <a:schemeClr val="bg1"/>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noProof="0" dirty="0" err="1">
                  <a:ln>
                    <a:noFill/>
                  </a:ln>
                  <a:solidFill>
                    <a:schemeClr val="bg1"/>
                  </a:solidFill>
                  <a:effectLst/>
                  <a:uLnTx/>
                  <a:uFillTx/>
                  <a:latin typeface="Nunito Black" pitchFamily="2" charset="0"/>
                  <a:ea typeface="Open Sans" panose="020B0606030504020204" pitchFamily="34" charset="0"/>
                  <a:cs typeface="Open Sans" panose="020B0606030504020204" pitchFamily="34" charset="0"/>
                </a:rPr>
                <a:t>của</a:t>
              </a:r>
              <a:r>
                <a:rPr kumimoji="0" lang="en-US" sz="2800" b="1" i="0" u="none" strike="noStrike" kern="1200" cap="none" spc="0" normalizeH="0" noProof="0" dirty="0">
                  <a:ln>
                    <a:noFill/>
                  </a:ln>
                  <a:solidFill>
                    <a:schemeClr val="bg1"/>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noProof="0" dirty="0" err="1">
                  <a:ln>
                    <a:noFill/>
                  </a:ln>
                  <a:solidFill>
                    <a:schemeClr val="bg1"/>
                  </a:solidFill>
                  <a:effectLst/>
                  <a:uLnTx/>
                  <a:uFillTx/>
                  <a:latin typeface="Nunito Black" pitchFamily="2" charset="0"/>
                  <a:ea typeface="Open Sans" panose="020B0606030504020204" pitchFamily="34" charset="0"/>
                  <a:cs typeface="Open Sans" panose="020B0606030504020204" pitchFamily="34" charset="0"/>
                </a:rPr>
                <a:t>em</a:t>
              </a:r>
              <a:r>
                <a:rPr kumimoji="0" lang="en-US" sz="2800" b="1" i="0" u="none" strike="noStrike" kern="1200" cap="none" spc="0" normalizeH="0" noProof="0" dirty="0">
                  <a:ln>
                    <a:noFill/>
                  </a:ln>
                  <a:solidFill>
                    <a:schemeClr val="bg1"/>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noProof="0" dirty="0" err="1">
                  <a:ln>
                    <a:noFill/>
                  </a:ln>
                  <a:solidFill>
                    <a:schemeClr val="bg1"/>
                  </a:solidFill>
                  <a:effectLst/>
                  <a:uLnTx/>
                  <a:uFillTx/>
                  <a:latin typeface="Nunito Black" pitchFamily="2" charset="0"/>
                  <a:ea typeface="Open Sans" panose="020B0606030504020204" pitchFamily="34" charset="0"/>
                  <a:cs typeface="Open Sans" panose="020B0606030504020204" pitchFamily="34" charset="0"/>
                </a:rPr>
                <a:t>về</a:t>
              </a:r>
              <a:r>
                <a:rPr kumimoji="0" lang="en-US" sz="2800" b="1" i="0" u="none" strike="noStrike" kern="1200" cap="none" spc="0" normalizeH="0" noProof="0" dirty="0">
                  <a:ln>
                    <a:noFill/>
                  </a:ln>
                  <a:solidFill>
                    <a:schemeClr val="bg1"/>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noProof="0" dirty="0" err="1">
                  <a:ln>
                    <a:noFill/>
                  </a:ln>
                  <a:solidFill>
                    <a:schemeClr val="bg1"/>
                  </a:solidFill>
                  <a:effectLst/>
                  <a:uLnTx/>
                  <a:uFillTx/>
                  <a:latin typeface="Nunito Black" pitchFamily="2" charset="0"/>
                  <a:ea typeface="Open Sans" panose="020B0606030504020204" pitchFamily="34" charset="0"/>
                  <a:cs typeface="Open Sans" panose="020B0606030504020204" pitchFamily="34" charset="0"/>
                </a:rPr>
                <a:t>cảnh</a:t>
              </a:r>
              <a:r>
                <a:rPr kumimoji="0" lang="en-US" sz="2800" b="1" i="0" u="none" strike="noStrike" kern="1200" cap="none" spc="0" normalizeH="0" noProof="0" dirty="0">
                  <a:ln>
                    <a:noFill/>
                  </a:ln>
                  <a:solidFill>
                    <a:schemeClr val="bg1"/>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noProof="0" dirty="0" err="1">
                  <a:ln>
                    <a:noFill/>
                  </a:ln>
                  <a:solidFill>
                    <a:schemeClr val="bg1"/>
                  </a:solidFill>
                  <a:effectLst/>
                  <a:uLnTx/>
                  <a:uFillTx/>
                  <a:latin typeface="Nunito Black" pitchFamily="2" charset="0"/>
                  <a:ea typeface="Open Sans" panose="020B0606030504020204" pitchFamily="34" charset="0"/>
                  <a:cs typeface="Open Sans" panose="020B0606030504020204" pitchFamily="34" charset="0"/>
                </a:rPr>
                <a:t>vật</a:t>
              </a:r>
              <a:endParaRPr kumimoji="0" lang="en-US" sz="2800" b="1" i="0" u="none" strike="noStrike" kern="1200" cap="none" spc="0" normalizeH="0" baseline="0" noProof="0" dirty="0">
                <a:ln>
                  <a:noFill/>
                </a:ln>
                <a:solidFill>
                  <a:schemeClr val="bg1"/>
                </a:solidFill>
                <a:effectLst/>
                <a:uLnTx/>
                <a:uFillTx/>
                <a:latin typeface="Nunito Black" pitchFamily="2" charset="0"/>
                <a:ea typeface="Open Sans" panose="020B0606030504020204" pitchFamily="34" charset="0"/>
                <a:cs typeface="Open Sans" panose="020B0606030504020204" pitchFamily="34" charset="0"/>
              </a:endParaRPr>
            </a:p>
          </p:txBody>
        </p:sp>
      </p:grpSp>
      <p:pic>
        <p:nvPicPr>
          <p:cNvPr id="23" name="Picture 22"/>
          <p:cNvPicPr>
            <a:picLocks noChangeAspect="1"/>
          </p:cNvPicPr>
          <p:nvPr/>
        </p:nvPicPr>
        <p:blipFill>
          <a:blip r:embed="rId3"/>
          <a:stretch>
            <a:fillRect/>
          </a:stretch>
        </p:blipFill>
        <p:spPr>
          <a:xfrm>
            <a:off x="10977628" y="5773444"/>
            <a:ext cx="1333110" cy="1152585"/>
          </a:xfrm>
          <a:prstGeom prst="rect">
            <a:avLst/>
          </a:prstGeom>
          <a:ln>
            <a:noFill/>
          </a:ln>
          <a:effectLst>
            <a:softEdge rad="112500"/>
          </a:effectLst>
        </p:spPr>
      </p:pic>
      <p:grpSp>
        <p:nvGrpSpPr>
          <p:cNvPr id="14" name="Group 13">
            <a:extLst>
              <a:ext uri="{FF2B5EF4-FFF2-40B4-BE49-F238E27FC236}">
                <a16:creationId xmlns:a16="http://schemas.microsoft.com/office/drawing/2014/main" id="{E3B5C2B7-95D4-4EB3-8AF1-38F0A60D6C4B}"/>
              </a:ext>
            </a:extLst>
          </p:cNvPr>
          <p:cNvGrpSpPr/>
          <p:nvPr/>
        </p:nvGrpSpPr>
        <p:grpSpPr>
          <a:xfrm>
            <a:off x="4064000" y="3140621"/>
            <a:ext cx="7289800" cy="1552497"/>
            <a:chOff x="4064000" y="3140621"/>
            <a:chExt cx="7289800" cy="1552497"/>
          </a:xfrm>
        </p:grpSpPr>
        <p:sp>
          <p:nvSpPr>
            <p:cNvPr id="15" name="Wave 14"/>
            <p:cNvSpPr/>
            <p:nvPr/>
          </p:nvSpPr>
          <p:spPr>
            <a:xfrm>
              <a:off x="4287653" y="3140621"/>
              <a:ext cx="7066147" cy="1552497"/>
            </a:xfrm>
            <a:prstGeom prst="wav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95A7AC5-11DB-4CDD-DEA3-A436DD10AEC6}"/>
                </a:ext>
              </a:extLst>
            </p:cNvPr>
            <p:cNvSpPr txBox="1"/>
            <p:nvPr/>
          </p:nvSpPr>
          <p:spPr>
            <a:xfrm>
              <a:off x="4064000" y="3493305"/>
              <a:ext cx="7205217" cy="830997"/>
            </a:xfrm>
            <a:prstGeom prst="rect">
              <a:avLst/>
            </a:prstGeom>
            <a:no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effectLst/>
                  <a:uLnTx/>
                  <a:uFillTx/>
                  <a:latin typeface="Nunito Black" panose="00000A00000000000000" pitchFamily="2" charset="0"/>
                  <a:ea typeface="Tahoma" panose="020B0604030504040204" pitchFamily="34" charset="0"/>
                  <a:cs typeface="Tahoma" panose="020B0604030504040204" pitchFamily="34" charset="0"/>
                </a:rPr>
                <a:t>Tình</a:t>
              </a:r>
              <a:r>
                <a:rPr kumimoji="0" lang="en-US" sz="2400" b="0" i="0" u="none" strike="noStrike" kern="1200" cap="none" spc="0" normalizeH="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effectLst/>
                  <a:uLnTx/>
                  <a:uFillTx/>
                  <a:latin typeface="Nunito Black" panose="00000A00000000000000" pitchFamily="2" charset="0"/>
                  <a:ea typeface="Tahoma" panose="020B0604030504040204" pitchFamily="34" charset="0"/>
                  <a:cs typeface="Tahoma" panose="020B0604030504040204" pitchFamily="34" charset="0"/>
                </a:rPr>
                <a:t>cảm</a:t>
              </a:r>
              <a:r>
                <a:rPr kumimoji="0" lang="en-US" sz="2400" b="0" i="0" u="none" strike="noStrike" kern="1200" cap="none" spc="0" normalizeH="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effectLst/>
                  <a:uLnTx/>
                  <a:uFillTx/>
                  <a:latin typeface="Nunito Black" panose="00000A00000000000000" pitchFamily="2" charset="0"/>
                  <a:ea typeface="Tahoma" panose="020B0604030504040204" pitchFamily="34" charset="0"/>
                  <a:cs typeface="Tahoma" panose="020B0604030504040204" pitchFamily="34" charset="0"/>
                </a:rPr>
                <a:t>cảm</a:t>
              </a:r>
              <a:r>
                <a:rPr kumimoji="0" lang="en-US" sz="2400" b="0" i="0" u="none" strike="noStrike" kern="1200" cap="none" spc="0" normalizeH="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effectLst/>
                  <a:uLnTx/>
                  <a:uFillTx/>
                  <a:latin typeface="Nunito Black" panose="00000A00000000000000" pitchFamily="2" charset="0"/>
                  <a:ea typeface="Tahoma" panose="020B0604030504040204" pitchFamily="34" charset="0"/>
                  <a:cs typeface="Tahoma" panose="020B0604030504040204" pitchFamily="34" charset="0"/>
                </a:rPr>
                <a:t>xúc</a:t>
              </a:r>
              <a:r>
                <a:rPr kumimoji="0" lang="en-US" sz="2400" b="0" i="0" u="none" strike="noStrike" kern="1200" cap="none" spc="0" normalizeH="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effectLst/>
                  <a:uLnTx/>
                  <a:uFillTx/>
                  <a:latin typeface="Nunito Black" panose="00000A00000000000000" pitchFamily="2" charset="0"/>
                  <a:ea typeface="Tahoma" panose="020B0604030504040204" pitchFamily="34" charset="0"/>
                  <a:cs typeface="Tahoma" panose="020B0604030504040204" pitchFamily="34" charset="0"/>
                </a:rPr>
                <a:t>về</a:t>
              </a:r>
              <a:r>
                <a:rPr kumimoji="0" lang="en-US" sz="2400" b="0" i="0" u="none" strike="noStrike" kern="1200" cap="none" spc="0" normalizeH="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effectLst/>
                  <a:uLnTx/>
                  <a:uFillTx/>
                  <a:latin typeface="Nunito Black" panose="00000A00000000000000" pitchFamily="2" charset="0"/>
                  <a:ea typeface="Tahoma" panose="020B0604030504040204" pitchFamily="34" charset="0"/>
                  <a:cs typeface="Tahoma" panose="020B0604030504040204" pitchFamily="34" charset="0"/>
                </a:rPr>
                <a:t>vai</a:t>
              </a:r>
              <a:r>
                <a:rPr kumimoji="0" lang="en-US" sz="2400" b="0" i="0" u="none" strike="noStrike" kern="1200" cap="none" spc="0" normalizeH="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effectLst/>
                  <a:uLnTx/>
                  <a:uFillTx/>
                  <a:latin typeface="Nunito Black" panose="00000A00000000000000" pitchFamily="2" charset="0"/>
                  <a:ea typeface="Tahoma" panose="020B0604030504040204" pitchFamily="34" charset="0"/>
                  <a:cs typeface="Tahoma" panose="020B0604030504040204" pitchFamily="34" charset="0"/>
                </a:rPr>
                <a:t>trò</a:t>
              </a:r>
              <a:r>
                <a:rPr kumimoji="0" lang="en-US" sz="2400" b="0" i="0" u="none" strike="noStrike" kern="1200" cap="none" spc="0" normalizeH="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effectLst/>
                  <a:uLnTx/>
                  <a:uFillTx/>
                  <a:latin typeface="Nunito Black" panose="00000A00000000000000" pitchFamily="2" charset="0"/>
                  <a:ea typeface="Tahoma" panose="020B0604030504040204" pitchFamily="34" charset="0"/>
                  <a:cs typeface="Tahoma" panose="020B0604030504040204" pitchFamily="34" charset="0"/>
                </a:rPr>
                <a:t>của</a:t>
              </a:r>
              <a:r>
                <a:rPr kumimoji="0" lang="en-US" sz="2400" b="0" i="0" u="none" strike="noStrike" kern="1200" cap="none" spc="0" normalizeH="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effectLst/>
                  <a:uLnTx/>
                  <a:uFillTx/>
                  <a:latin typeface="Nunito Black" panose="00000A00000000000000" pitchFamily="2" charset="0"/>
                  <a:ea typeface="Tahoma" panose="020B0604030504040204" pitchFamily="34" charset="0"/>
                  <a:cs typeface="Tahoma" panose="020B0604030504040204" pitchFamily="34" charset="0"/>
                </a:rPr>
                <a:t>cảnh</a:t>
              </a:r>
              <a:r>
                <a:rPr kumimoji="0" lang="en-US" sz="2400" b="0" i="0" u="none" strike="noStrike" kern="1200" cap="none" spc="0" normalizeH="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effectLst/>
                  <a:uLnTx/>
                  <a:uFillTx/>
                  <a:latin typeface="Nunito Black" panose="00000A00000000000000" pitchFamily="2" charset="0"/>
                  <a:ea typeface="Tahoma" panose="020B0604030504040204" pitchFamily="34" charset="0"/>
                  <a:cs typeface="Tahoma" panose="020B0604030504040204" pitchFamily="34" charset="0"/>
                </a:rPr>
                <a:t>vật</a:t>
              </a:r>
              <a:r>
                <a:rPr kumimoji="0" lang="en-US" sz="2400" b="0" i="0" u="none" strike="noStrike" kern="1200" cap="none" spc="0" normalizeH="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effectLst/>
                  <a:uLnTx/>
                  <a:uFillTx/>
                  <a:latin typeface="Nunito Black" panose="00000A00000000000000" pitchFamily="2" charset="0"/>
                  <a:ea typeface="Tahoma" panose="020B0604030504040204" pitchFamily="34" charset="0"/>
                  <a:cs typeface="Tahoma" panose="020B0604030504040204" pitchFamily="34" charset="0"/>
                </a:rPr>
                <a:t>trong</a:t>
              </a:r>
              <a:r>
                <a:rPr kumimoji="0" lang="en-US" sz="2400" b="0" i="0" u="none" strike="noStrike" kern="1200" cap="none" spc="0" normalizeH="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effectLst/>
                  <a:uLnTx/>
                  <a:uFillTx/>
                  <a:latin typeface="Nunito Black" panose="00000A00000000000000" pitchFamily="2" charset="0"/>
                  <a:ea typeface="Tahoma" panose="020B0604030504040204" pitchFamily="34" charset="0"/>
                  <a:cs typeface="Tahoma" panose="020B0604030504040204" pitchFamily="34" charset="0"/>
                </a:rPr>
                <a:t>cuộc</a:t>
              </a:r>
              <a:r>
                <a:rPr kumimoji="0" lang="en-US" sz="2400" b="0" i="0" u="none" strike="noStrike" kern="1200" cap="none" spc="0" normalizeH="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effectLst/>
                  <a:uLnTx/>
                  <a:uFillTx/>
                  <a:latin typeface="Nunito Black" panose="00000A00000000000000" pitchFamily="2" charset="0"/>
                  <a:ea typeface="Tahoma" panose="020B0604030504040204" pitchFamily="34" charset="0"/>
                  <a:cs typeface="Tahoma" panose="020B0604030504040204" pitchFamily="34" charset="0"/>
                </a:rPr>
                <a:t>sống</a:t>
              </a:r>
              <a:r>
                <a:rPr kumimoji="0" lang="en-US" sz="2400" b="0" i="0" u="none" strike="noStrike" kern="1200" cap="none" spc="0" normalizeH="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 </a:t>
              </a:r>
              <a:r>
                <a:rPr kumimoji="0" lang="en-US" sz="2400" b="0" i="0" u="none" strike="noStrike" kern="1200" cap="none" spc="0" normalizeH="0" noProof="0" dirty="0" err="1">
                  <a:ln>
                    <a:noFill/>
                  </a:ln>
                  <a:effectLst/>
                  <a:uLnTx/>
                  <a:uFillTx/>
                  <a:latin typeface="Nunito Black" panose="00000A00000000000000" pitchFamily="2" charset="0"/>
                  <a:ea typeface="Tahoma" panose="020B0604030504040204" pitchFamily="34" charset="0"/>
                  <a:cs typeface="Tahoma" panose="020B0604030504040204" pitchFamily="34" charset="0"/>
                </a:rPr>
                <a:t>yêu</a:t>
              </a:r>
              <a:r>
                <a:rPr kumimoji="0" lang="en-US" sz="2400" b="0" i="0" u="none" strike="noStrike" kern="1200" cap="none" spc="0" normalizeH="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effectLst/>
                  <a:uLnTx/>
                  <a:uFillTx/>
                  <a:latin typeface="Nunito Black" panose="00000A00000000000000" pitchFamily="2" charset="0"/>
                  <a:ea typeface="Tahoma" panose="020B0604030504040204" pitchFamily="34" charset="0"/>
                  <a:cs typeface="Tahoma" panose="020B0604030504040204" pitchFamily="34" charset="0"/>
                </a:rPr>
                <a:t>yêu</a:t>
              </a:r>
              <a:r>
                <a:rPr kumimoji="0" lang="en-US" sz="2400" b="0" i="0" u="none" strike="noStrike" kern="1200" cap="none" spc="0" normalizeH="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effectLst/>
                  <a:uLnTx/>
                  <a:uFillTx/>
                  <a:latin typeface="Nunito Black" panose="00000A00000000000000" pitchFamily="2" charset="0"/>
                  <a:ea typeface="Tahoma" panose="020B0604030504040204" pitchFamily="34" charset="0"/>
                  <a:cs typeface="Tahoma" panose="020B0604030504040204" pitchFamily="34" charset="0"/>
                </a:rPr>
                <a:t>thích</a:t>
              </a:r>
              <a:r>
                <a:rPr kumimoji="0" lang="en-US" sz="2400" b="0" i="0" u="none" strike="noStrike" kern="1200" cap="none" spc="0" normalizeH="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effectLst/>
                  <a:uLnTx/>
                  <a:uFillTx/>
                  <a:latin typeface="Nunito Black" panose="00000A00000000000000" pitchFamily="2" charset="0"/>
                  <a:ea typeface="Tahoma" panose="020B0604030504040204" pitchFamily="34" charset="0"/>
                  <a:cs typeface="Tahoma" panose="020B0604030504040204" pitchFamily="34" charset="0"/>
                </a:rPr>
                <a:t>biết</a:t>
              </a:r>
              <a:r>
                <a:rPr kumimoji="0" lang="en-US" sz="2400" b="0" i="0" u="none" strike="noStrike" kern="1200" cap="none" spc="0" normalizeH="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effectLst/>
                  <a:uLnTx/>
                  <a:uFillTx/>
                  <a:latin typeface="Nunito Black" panose="00000A00000000000000" pitchFamily="2" charset="0"/>
                  <a:ea typeface="Tahoma" panose="020B0604030504040204" pitchFamily="34" charset="0"/>
                  <a:cs typeface="Tahoma" panose="020B0604030504040204" pitchFamily="34" charset="0"/>
                </a:rPr>
                <a:t>ơn</a:t>
              </a:r>
              <a:r>
                <a:rPr kumimoji="0" lang="en-US" sz="2400" b="0" i="0" u="none" strike="noStrike" kern="1200" cap="none" spc="0" normalizeH="0" noProof="0" dirty="0">
                  <a:ln>
                    <a:noFill/>
                  </a:ln>
                  <a:effectLst/>
                  <a:uLnTx/>
                  <a:uFillTx/>
                  <a:latin typeface="Nunito Black" panose="00000A00000000000000" pitchFamily="2" charset="0"/>
                  <a:ea typeface="Tahoma" panose="020B0604030504040204" pitchFamily="34" charset="0"/>
                  <a:cs typeface="Tahoma" panose="020B0604030504040204" pitchFamily="34" charset="0"/>
                </a:rPr>
                <a:t> ).</a:t>
              </a:r>
              <a:endParaRPr kumimoji="0" lang="en-US" sz="2400" b="0" i="0" u="none" strike="noStrike" kern="1200" cap="none" spc="0" normalizeH="0" baseline="0" noProof="0" dirty="0">
                <a:ln>
                  <a:noFill/>
                </a:ln>
                <a:effectLst/>
                <a:uLnTx/>
                <a:uFillTx/>
                <a:latin typeface="Nunito Black" panose="00000A00000000000000" pitchFamily="2" charset="0"/>
                <a:ea typeface="Tahoma" panose="020B0604030504040204" pitchFamily="34" charset="0"/>
                <a:cs typeface="Tahoma" panose="020B0604030504040204" pitchFamily="34" charset="0"/>
              </a:endParaRPr>
            </a:p>
          </p:txBody>
        </p:sp>
      </p:grpSp>
      <p:pic>
        <p:nvPicPr>
          <p:cNvPr id="26" name="Picture 2">
            <a:extLst>
              <a:ext uri="{FF2B5EF4-FFF2-40B4-BE49-F238E27FC236}">
                <a16:creationId xmlns:a16="http://schemas.microsoft.com/office/drawing/2014/main" id="{54E93073-404F-504B-B4D3-DBE82B4425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52934"/>
            <a:ext cx="1805066" cy="180506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A52435A4-FAF6-406F-8482-816D5A847255}"/>
              </a:ext>
            </a:extLst>
          </p:cNvPr>
          <p:cNvCxnSpPr>
            <a:cxnSpLocks/>
          </p:cNvCxnSpPr>
          <p:nvPr/>
        </p:nvCxnSpPr>
        <p:spPr>
          <a:xfrm flipV="1">
            <a:off x="3865535" y="2240374"/>
            <a:ext cx="942273" cy="7314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2F618C5-22C4-40D2-B39B-6EF4E84721DC}"/>
              </a:ext>
            </a:extLst>
          </p:cNvPr>
          <p:cNvCxnSpPr>
            <a:cxnSpLocks/>
          </p:cNvCxnSpPr>
          <p:nvPr/>
        </p:nvCxnSpPr>
        <p:spPr>
          <a:xfrm>
            <a:off x="3889155" y="3248185"/>
            <a:ext cx="339946" cy="2451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E5E68BF-C56B-4CE4-B02F-1030548B60BA}"/>
              </a:ext>
            </a:extLst>
          </p:cNvPr>
          <p:cNvCxnSpPr>
            <a:cxnSpLocks/>
          </p:cNvCxnSpPr>
          <p:nvPr/>
        </p:nvCxnSpPr>
        <p:spPr>
          <a:xfrm>
            <a:off x="3688491" y="3455319"/>
            <a:ext cx="508419" cy="13740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082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par>
                                <p:cTn id="14" presetID="1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p:tgtEl>
                                          <p:spTgt spid="27"/>
                                        </p:tgtEl>
                                        <p:attrNameLst>
                                          <p:attrName>ppt_y</p:attrName>
                                        </p:attrNameLst>
                                      </p:cBhvr>
                                      <p:tavLst>
                                        <p:tav tm="0">
                                          <p:val>
                                            <p:strVal val="#ppt_y+#ppt_h*1.125000"/>
                                          </p:val>
                                        </p:tav>
                                        <p:tav tm="100000">
                                          <p:val>
                                            <p:strVal val="#ppt_y"/>
                                          </p:val>
                                        </p:tav>
                                      </p:tavLst>
                                    </p:anim>
                                    <p:animEffect transition="in" filter="wipe(up)">
                                      <p:cBhvr>
                                        <p:cTn id="23" dur="500"/>
                                        <p:tgtEl>
                                          <p:spTgt spid="27"/>
                                        </p:tgtEl>
                                      </p:cBhvr>
                                    </p:animEffect>
                                  </p:childTnLst>
                                </p:cTn>
                              </p:par>
                              <p:par>
                                <p:cTn id="24" presetID="1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ppt_y</p:attrName>
                                        </p:attrNameLst>
                                      </p:cBhvr>
                                      <p:tavLst>
                                        <p:tav tm="0">
                                          <p:val>
                                            <p:strVal val="#ppt_y+#ppt_h*1.125000"/>
                                          </p:val>
                                        </p:tav>
                                        <p:tav tm="100000">
                                          <p:val>
                                            <p:strVal val="#ppt_y"/>
                                          </p:val>
                                        </p:tav>
                                      </p:tavLst>
                                    </p:anim>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p:tgtEl>
                                          <p:spTgt spid="28"/>
                                        </p:tgtEl>
                                        <p:attrNameLst>
                                          <p:attrName>ppt_y</p:attrName>
                                        </p:attrNameLst>
                                      </p:cBhvr>
                                      <p:tavLst>
                                        <p:tav tm="0">
                                          <p:val>
                                            <p:strVal val="#ppt_y+#ppt_h*1.125000"/>
                                          </p:val>
                                        </p:tav>
                                        <p:tav tm="100000">
                                          <p:val>
                                            <p:strVal val="#ppt_y"/>
                                          </p:val>
                                        </p:tav>
                                      </p:tavLst>
                                    </p:anim>
                                    <p:animEffect transition="in" filter="wipe(up)">
                                      <p:cBhvr>
                                        <p:cTn id="33" dur="500"/>
                                        <p:tgtEl>
                                          <p:spTgt spid="28"/>
                                        </p:tgtEl>
                                      </p:cBhvr>
                                    </p:animEffect>
                                  </p:childTnLst>
                                </p:cTn>
                              </p:par>
                              <p:par>
                                <p:cTn id="34" presetID="12" presetClass="entr" presetSubtype="4"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p:tgtEl>
                                          <p:spTgt spid="18"/>
                                        </p:tgtEl>
                                        <p:attrNameLst>
                                          <p:attrName>ppt_y</p:attrName>
                                        </p:attrNameLst>
                                      </p:cBhvr>
                                      <p:tavLst>
                                        <p:tav tm="0">
                                          <p:val>
                                            <p:strVal val="#ppt_y+#ppt_h*1.125000"/>
                                          </p:val>
                                        </p:tav>
                                        <p:tav tm="100000">
                                          <p:val>
                                            <p:strVal val="#ppt_y"/>
                                          </p:val>
                                        </p:tav>
                                      </p:tavLst>
                                    </p:anim>
                                    <p:animEffect transition="in" filter="wipe(up)">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92B930-066D-4888-B2A8-7086C668FF02}"/>
              </a:ext>
            </a:extLst>
          </p:cNvPr>
          <p:cNvPicPr>
            <a:picLocks noChangeAspect="1"/>
          </p:cNvPicPr>
          <p:nvPr/>
        </p:nvPicPr>
        <p:blipFill>
          <a:blip r:embed="rId2"/>
          <a:stretch>
            <a:fillRect/>
          </a:stretch>
        </p:blipFill>
        <p:spPr>
          <a:xfrm>
            <a:off x="0" y="1673"/>
            <a:ext cx="12192000" cy="6854653"/>
          </a:xfrm>
          <a:prstGeom prst="rect">
            <a:avLst/>
          </a:prstGeom>
        </p:spPr>
      </p:pic>
      <p:sp>
        <p:nvSpPr>
          <p:cNvPr id="5" name="Rectangle: Rounded Corners 4">
            <a:extLst>
              <a:ext uri="{FF2B5EF4-FFF2-40B4-BE49-F238E27FC236}">
                <a16:creationId xmlns:a16="http://schemas.microsoft.com/office/drawing/2014/main" id="{8BB144C9-6951-499D-8596-F61B4A5613DA}"/>
              </a:ext>
            </a:extLst>
          </p:cNvPr>
          <p:cNvSpPr/>
          <p:nvPr/>
        </p:nvSpPr>
        <p:spPr>
          <a:xfrm>
            <a:off x="76200" y="152400"/>
            <a:ext cx="12039600" cy="65532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3C7CD00-D04C-4582-B0A0-AB5346113058}"/>
              </a:ext>
            </a:extLst>
          </p:cNvPr>
          <p:cNvSpPr txBox="1"/>
          <p:nvPr/>
        </p:nvSpPr>
        <p:spPr>
          <a:xfrm>
            <a:off x="410108" y="914400"/>
            <a:ext cx="11582400" cy="5476371"/>
          </a:xfrm>
          <a:prstGeom prst="rect">
            <a:avLst/>
          </a:prstGeom>
          <a:noFill/>
        </p:spPr>
        <p:txBody>
          <a:bodyPr wrap="square">
            <a:spAutoFit/>
          </a:bodyPr>
          <a:lstStyle/>
          <a:p>
            <a:pPr algn="just">
              <a:lnSpc>
                <a:spcPct val="110000"/>
              </a:lnSpc>
            </a:pPr>
            <a:r>
              <a:rPr lang="en-US" sz="3200" b="1" dirty="0">
                <a:solidFill>
                  <a:srgbClr val="002060"/>
                </a:solidFill>
              </a:rPr>
              <a:t>- </a:t>
            </a:r>
            <a:r>
              <a:rPr lang="en-US" sz="3200" b="1" dirty="0" err="1">
                <a:solidFill>
                  <a:srgbClr val="002060"/>
                </a:solidFill>
              </a:rPr>
              <a:t>Viết</a:t>
            </a:r>
            <a:r>
              <a:rPr lang="en-US" sz="3200" b="1" dirty="0">
                <a:solidFill>
                  <a:srgbClr val="002060"/>
                </a:solidFill>
              </a:rPr>
              <a:t> </a:t>
            </a:r>
            <a:r>
              <a:rPr lang="en-US" sz="3200" b="1" dirty="0" err="1">
                <a:solidFill>
                  <a:srgbClr val="002060"/>
                </a:solidFill>
              </a:rPr>
              <a:t>đúng</a:t>
            </a:r>
            <a:r>
              <a:rPr lang="en-US" sz="3200" b="1" dirty="0">
                <a:solidFill>
                  <a:srgbClr val="002060"/>
                </a:solidFill>
              </a:rPr>
              <a:t> </a:t>
            </a:r>
            <a:r>
              <a:rPr lang="en-US" sz="3200" b="1" dirty="0" err="1">
                <a:solidFill>
                  <a:srgbClr val="002060"/>
                </a:solidFill>
              </a:rPr>
              <a:t>yêu</a:t>
            </a:r>
            <a:r>
              <a:rPr lang="en-US" sz="3200" b="1" dirty="0">
                <a:solidFill>
                  <a:srgbClr val="002060"/>
                </a:solidFill>
              </a:rPr>
              <a:t> </a:t>
            </a:r>
            <a:r>
              <a:rPr lang="en-US" sz="3200" b="1" dirty="0" err="1">
                <a:solidFill>
                  <a:srgbClr val="002060"/>
                </a:solidFill>
              </a:rPr>
              <a:t>cầu</a:t>
            </a:r>
            <a:r>
              <a:rPr lang="en-US" sz="3200" b="1" dirty="0">
                <a:solidFill>
                  <a:srgbClr val="002060"/>
                </a:solidFill>
              </a:rPr>
              <a:t> </a:t>
            </a:r>
            <a:r>
              <a:rPr lang="en-US" sz="3200" b="1" dirty="0" err="1">
                <a:solidFill>
                  <a:srgbClr val="002060"/>
                </a:solidFill>
              </a:rPr>
              <a:t>của</a:t>
            </a:r>
            <a:r>
              <a:rPr lang="en-US" sz="3200" b="1" dirty="0">
                <a:solidFill>
                  <a:srgbClr val="002060"/>
                </a:solidFill>
              </a:rPr>
              <a:t> </a:t>
            </a:r>
            <a:r>
              <a:rPr lang="en-US" sz="3200" b="1" dirty="0" err="1">
                <a:solidFill>
                  <a:srgbClr val="002060"/>
                </a:solidFill>
              </a:rPr>
              <a:t>đề</a:t>
            </a:r>
            <a:r>
              <a:rPr lang="en-US" sz="3200" b="1" dirty="0">
                <a:solidFill>
                  <a:srgbClr val="002060"/>
                </a:solidFill>
              </a:rPr>
              <a:t>.</a:t>
            </a:r>
          </a:p>
          <a:p>
            <a:pPr algn="just">
              <a:lnSpc>
                <a:spcPct val="110000"/>
              </a:lnSpc>
            </a:pPr>
            <a:r>
              <a:rPr lang="en-US" sz="3200" b="1" dirty="0">
                <a:solidFill>
                  <a:srgbClr val="002060"/>
                </a:solidFill>
              </a:rPr>
              <a:t>- </a:t>
            </a:r>
            <a:r>
              <a:rPr lang="en-US" sz="3200" b="1" dirty="0" err="1">
                <a:solidFill>
                  <a:srgbClr val="002060"/>
                </a:solidFill>
              </a:rPr>
              <a:t>Đoạn</a:t>
            </a:r>
            <a:r>
              <a:rPr lang="en-US" sz="3200" b="1" dirty="0">
                <a:solidFill>
                  <a:srgbClr val="002060"/>
                </a:solidFill>
              </a:rPr>
              <a:t> </a:t>
            </a:r>
            <a:r>
              <a:rPr lang="en-US" sz="3200" b="1" dirty="0" err="1">
                <a:solidFill>
                  <a:srgbClr val="002060"/>
                </a:solidFill>
              </a:rPr>
              <a:t>văn</a:t>
            </a:r>
            <a:r>
              <a:rPr lang="en-US" sz="3200" b="1" dirty="0">
                <a:solidFill>
                  <a:srgbClr val="002060"/>
                </a:solidFill>
              </a:rPr>
              <a:t> </a:t>
            </a:r>
            <a:r>
              <a:rPr lang="en-US" sz="3200" b="1" dirty="0" err="1">
                <a:solidFill>
                  <a:srgbClr val="002060"/>
                </a:solidFill>
              </a:rPr>
              <a:t>có</a:t>
            </a:r>
            <a:r>
              <a:rPr lang="en-US" sz="3200" b="1" dirty="0">
                <a:solidFill>
                  <a:srgbClr val="002060"/>
                </a:solidFill>
              </a:rPr>
              <a:t> </a:t>
            </a:r>
            <a:r>
              <a:rPr lang="en-US" sz="3200" b="1" dirty="0" err="1">
                <a:solidFill>
                  <a:srgbClr val="002060"/>
                </a:solidFill>
              </a:rPr>
              <a:t>đủ</a:t>
            </a:r>
            <a:r>
              <a:rPr lang="en-US" sz="3200" b="1" dirty="0">
                <a:solidFill>
                  <a:srgbClr val="002060"/>
                </a:solidFill>
              </a:rPr>
              <a:t> </a:t>
            </a:r>
            <a:r>
              <a:rPr lang="en-US" sz="3200" b="1" dirty="0" err="1">
                <a:solidFill>
                  <a:srgbClr val="002060"/>
                </a:solidFill>
              </a:rPr>
              <a:t>ba</a:t>
            </a:r>
            <a:r>
              <a:rPr lang="en-US" sz="3200" b="1" dirty="0">
                <a:solidFill>
                  <a:srgbClr val="002060"/>
                </a:solidFill>
              </a:rPr>
              <a:t> </a:t>
            </a:r>
            <a:r>
              <a:rPr lang="en-US" sz="3200" b="1" dirty="0" err="1">
                <a:solidFill>
                  <a:srgbClr val="002060"/>
                </a:solidFill>
              </a:rPr>
              <a:t>phần</a:t>
            </a:r>
            <a:r>
              <a:rPr lang="en-US" sz="3200" b="1" dirty="0">
                <a:solidFill>
                  <a:srgbClr val="002060"/>
                </a:solidFill>
              </a:rPr>
              <a:t> </a:t>
            </a:r>
            <a:r>
              <a:rPr lang="en-US" sz="3200" b="1" dirty="0" err="1">
                <a:solidFill>
                  <a:srgbClr val="002060"/>
                </a:solidFill>
              </a:rPr>
              <a:t>được</a:t>
            </a:r>
            <a:r>
              <a:rPr lang="en-US" sz="3200" b="1" dirty="0">
                <a:solidFill>
                  <a:srgbClr val="002060"/>
                </a:solidFill>
              </a:rPr>
              <a:t> </a:t>
            </a:r>
            <a:r>
              <a:rPr lang="en-US" sz="3200" b="1" dirty="0" err="1">
                <a:solidFill>
                  <a:srgbClr val="002060"/>
                </a:solidFill>
              </a:rPr>
              <a:t>viết</a:t>
            </a:r>
            <a:r>
              <a:rPr lang="en-US" sz="3200" b="1" dirty="0">
                <a:solidFill>
                  <a:srgbClr val="002060"/>
                </a:solidFill>
              </a:rPr>
              <a:t> </a:t>
            </a:r>
            <a:r>
              <a:rPr lang="en-US" sz="3200" b="1" dirty="0" err="1">
                <a:solidFill>
                  <a:srgbClr val="002060"/>
                </a:solidFill>
              </a:rPr>
              <a:t>liền</a:t>
            </a:r>
            <a:r>
              <a:rPr lang="en-US" sz="3200" b="1" dirty="0">
                <a:solidFill>
                  <a:srgbClr val="002060"/>
                </a:solidFill>
              </a:rPr>
              <a:t> </a:t>
            </a:r>
            <a:r>
              <a:rPr lang="en-US" sz="3200" b="1" dirty="0" err="1">
                <a:solidFill>
                  <a:srgbClr val="002060"/>
                </a:solidFill>
              </a:rPr>
              <a:t>mạch</a:t>
            </a:r>
            <a:r>
              <a:rPr lang="en-US" sz="3200" b="1" dirty="0">
                <a:solidFill>
                  <a:srgbClr val="002060"/>
                </a:solidFill>
              </a:rPr>
              <a:t> </a:t>
            </a:r>
            <a:r>
              <a:rPr lang="en-US" sz="3200" b="1" dirty="0" err="1">
                <a:solidFill>
                  <a:srgbClr val="002060"/>
                </a:solidFill>
              </a:rPr>
              <a:t>không</a:t>
            </a:r>
            <a:r>
              <a:rPr lang="en-US" sz="3200" b="1" dirty="0">
                <a:solidFill>
                  <a:srgbClr val="002060"/>
                </a:solidFill>
              </a:rPr>
              <a:t> </a:t>
            </a:r>
            <a:r>
              <a:rPr lang="en-US" sz="3200" b="1" dirty="0" err="1">
                <a:solidFill>
                  <a:srgbClr val="002060"/>
                </a:solidFill>
              </a:rPr>
              <a:t>được</a:t>
            </a:r>
            <a:r>
              <a:rPr lang="en-US" sz="3200" b="1" dirty="0">
                <a:solidFill>
                  <a:srgbClr val="002060"/>
                </a:solidFill>
              </a:rPr>
              <a:t> </a:t>
            </a:r>
            <a:r>
              <a:rPr lang="en-US" sz="3200" b="1" dirty="0" err="1">
                <a:solidFill>
                  <a:srgbClr val="002060"/>
                </a:solidFill>
              </a:rPr>
              <a:t>xuống</a:t>
            </a:r>
            <a:r>
              <a:rPr lang="en-US" sz="3200" b="1" dirty="0">
                <a:solidFill>
                  <a:srgbClr val="002060"/>
                </a:solidFill>
              </a:rPr>
              <a:t> </a:t>
            </a:r>
            <a:r>
              <a:rPr lang="en-US" sz="3200" b="1" dirty="0" err="1">
                <a:solidFill>
                  <a:srgbClr val="002060"/>
                </a:solidFill>
              </a:rPr>
              <a:t>dòng</a:t>
            </a:r>
            <a:r>
              <a:rPr lang="en-US" sz="3200" b="1" dirty="0">
                <a:solidFill>
                  <a:srgbClr val="002060"/>
                </a:solidFill>
              </a:rPr>
              <a:t>.</a:t>
            </a:r>
          </a:p>
          <a:p>
            <a:pPr algn="just">
              <a:lnSpc>
                <a:spcPct val="110000"/>
              </a:lnSpc>
            </a:pPr>
            <a:r>
              <a:rPr lang="en-US" sz="3200" b="1" dirty="0">
                <a:solidFill>
                  <a:srgbClr val="002060"/>
                </a:solidFill>
              </a:rPr>
              <a:t>- </a:t>
            </a:r>
            <a:r>
              <a:rPr lang="en-US" sz="3200" b="1" dirty="0" err="1">
                <a:solidFill>
                  <a:srgbClr val="002060"/>
                </a:solidFill>
              </a:rPr>
              <a:t>Câu</a:t>
            </a:r>
            <a:r>
              <a:rPr lang="en-US" sz="3200" b="1" dirty="0">
                <a:solidFill>
                  <a:srgbClr val="002060"/>
                </a:solidFill>
              </a:rPr>
              <a:t> </a:t>
            </a:r>
            <a:r>
              <a:rPr lang="en-US" sz="3200" b="1" dirty="0" err="1">
                <a:solidFill>
                  <a:srgbClr val="002060"/>
                </a:solidFill>
              </a:rPr>
              <a:t>văn</a:t>
            </a:r>
            <a:r>
              <a:rPr lang="en-US" sz="3200" b="1" dirty="0">
                <a:solidFill>
                  <a:srgbClr val="002060"/>
                </a:solidFill>
              </a:rPr>
              <a:t> </a:t>
            </a:r>
            <a:r>
              <a:rPr lang="en-US" sz="3200" b="1" dirty="0" err="1">
                <a:solidFill>
                  <a:srgbClr val="002060"/>
                </a:solidFill>
              </a:rPr>
              <a:t>diễn</a:t>
            </a:r>
            <a:r>
              <a:rPr lang="en-US" sz="3200" b="1" dirty="0">
                <a:solidFill>
                  <a:srgbClr val="002060"/>
                </a:solidFill>
              </a:rPr>
              <a:t> </a:t>
            </a:r>
            <a:r>
              <a:rPr lang="en-US" sz="3200" b="1" dirty="0" err="1">
                <a:solidFill>
                  <a:srgbClr val="002060"/>
                </a:solidFill>
              </a:rPr>
              <a:t>đạt</a:t>
            </a:r>
            <a:r>
              <a:rPr lang="en-US" sz="3200" b="1" dirty="0">
                <a:solidFill>
                  <a:srgbClr val="002060"/>
                </a:solidFill>
              </a:rPr>
              <a:t> </a:t>
            </a:r>
            <a:r>
              <a:rPr lang="en-US" sz="3200" b="1" dirty="0" err="1">
                <a:solidFill>
                  <a:srgbClr val="002060"/>
                </a:solidFill>
              </a:rPr>
              <a:t>một</a:t>
            </a:r>
            <a:r>
              <a:rPr lang="en-US" sz="3200" b="1" dirty="0">
                <a:solidFill>
                  <a:srgbClr val="002060"/>
                </a:solidFill>
              </a:rPr>
              <a:t> ý </a:t>
            </a:r>
            <a:r>
              <a:rPr lang="en-US" sz="3200" b="1" dirty="0" err="1">
                <a:solidFill>
                  <a:srgbClr val="002060"/>
                </a:solidFill>
              </a:rPr>
              <a:t>trọn</a:t>
            </a:r>
            <a:r>
              <a:rPr lang="en-US" sz="3200" b="1" dirty="0">
                <a:solidFill>
                  <a:srgbClr val="002060"/>
                </a:solidFill>
              </a:rPr>
              <a:t> </a:t>
            </a:r>
            <a:r>
              <a:rPr lang="en-US" sz="3200" b="1" dirty="0" err="1">
                <a:solidFill>
                  <a:srgbClr val="002060"/>
                </a:solidFill>
              </a:rPr>
              <a:t>vẹn</a:t>
            </a:r>
            <a:r>
              <a:rPr lang="en-US" sz="3200" b="1" dirty="0">
                <a:solidFill>
                  <a:srgbClr val="002060"/>
                </a:solidFill>
              </a:rPr>
              <a:t>, </a:t>
            </a:r>
            <a:r>
              <a:rPr lang="en-US" sz="3200" b="1" dirty="0" err="1">
                <a:solidFill>
                  <a:srgbClr val="002060"/>
                </a:solidFill>
              </a:rPr>
              <a:t>mạch</a:t>
            </a:r>
            <a:r>
              <a:rPr lang="en-US" sz="3200" b="1" dirty="0">
                <a:solidFill>
                  <a:srgbClr val="002060"/>
                </a:solidFill>
              </a:rPr>
              <a:t> </a:t>
            </a:r>
            <a:r>
              <a:rPr lang="en-US" sz="3200" b="1" dirty="0" err="1">
                <a:solidFill>
                  <a:srgbClr val="002060"/>
                </a:solidFill>
              </a:rPr>
              <a:t>lạc</a:t>
            </a:r>
            <a:r>
              <a:rPr lang="en-US" sz="3200" b="1" dirty="0">
                <a:solidFill>
                  <a:srgbClr val="002060"/>
                </a:solidFill>
              </a:rPr>
              <a:t>, </a:t>
            </a:r>
            <a:r>
              <a:rPr lang="en-US" sz="3200" b="1" dirty="0" err="1">
                <a:solidFill>
                  <a:srgbClr val="002060"/>
                </a:solidFill>
              </a:rPr>
              <a:t>rõ</a:t>
            </a:r>
            <a:r>
              <a:rPr lang="en-US" sz="3200" b="1" dirty="0">
                <a:solidFill>
                  <a:srgbClr val="002060"/>
                </a:solidFill>
              </a:rPr>
              <a:t> </a:t>
            </a:r>
            <a:r>
              <a:rPr lang="en-US" sz="3200" b="1" dirty="0" err="1">
                <a:solidFill>
                  <a:srgbClr val="002060"/>
                </a:solidFill>
              </a:rPr>
              <a:t>ràng</a:t>
            </a:r>
            <a:r>
              <a:rPr lang="en-US" sz="3200" b="1" dirty="0">
                <a:solidFill>
                  <a:srgbClr val="002060"/>
                </a:solidFill>
              </a:rPr>
              <a:t>, </a:t>
            </a:r>
            <a:r>
              <a:rPr lang="en-US" sz="3200" b="1" dirty="0" err="1">
                <a:solidFill>
                  <a:srgbClr val="002060"/>
                </a:solidFill>
              </a:rPr>
              <a:t>có</a:t>
            </a:r>
            <a:r>
              <a:rPr lang="en-US" sz="3200" b="1" dirty="0">
                <a:solidFill>
                  <a:srgbClr val="002060"/>
                </a:solidFill>
              </a:rPr>
              <a:t> </a:t>
            </a:r>
            <a:r>
              <a:rPr lang="en-US" sz="3200" b="1" dirty="0" err="1">
                <a:solidFill>
                  <a:srgbClr val="002060"/>
                </a:solidFill>
              </a:rPr>
              <a:t>sự</a:t>
            </a:r>
            <a:r>
              <a:rPr lang="en-US" sz="3200" b="1" dirty="0">
                <a:solidFill>
                  <a:srgbClr val="002060"/>
                </a:solidFill>
              </a:rPr>
              <a:t> </a:t>
            </a:r>
            <a:r>
              <a:rPr lang="en-US" sz="3200" b="1" dirty="0" err="1">
                <a:solidFill>
                  <a:srgbClr val="002060"/>
                </a:solidFill>
              </a:rPr>
              <a:t>liên</a:t>
            </a:r>
            <a:r>
              <a:rPr lang="en-US" sz="3200" b="1" dirty="0">
                <a:solidFill>
                  <a:srgbClr val="002060"/>
                </a:solidFill>
              </a:rPr>
              <a:t> </a:t>
            </a:r>
            <a:r>
              <a:rPr lang="en-US" sz="3200" b="1" dirty="0" err="1">
                <a:solidFill>
                  <a:srgbClr val="002060"/>
                </a:solidFill>
              </a:rPr>
              <a:t>kết</a:t>
            </a:r>
            <a:r>
              <a:rPr lang="en-US" sz="3200" b="1" dirty="0">
                <a:solidFill>
                  <a:srgbClr val="002060"/>
                </a:solidFill>
              </a:rPr>
              <a:t> </a:t>
            </a:r>
            <a:r>
              <a:rPr lang="en-US" sz="3200" b="1" dirty="0" err="1">
                <a:solidFill>
                  <a:srgbClr val="002060"/>
                </a:solidFill>
              </a:rPr>
              <a:t>giữa</a:t>
            </a:r>
            <a:r>
              <a:rPr lang="en-US" sz="3200" b="1" dirty="0">
                <a:solidFill>
                  <a:srgbClr val="002060"/>
                </a:solidFill>
              </a:rPr>
              <a:t> </a:t>
            </a:r>
            <a:r>
              <a:rPr lang="en-US" sz="3200" b="1" dirty="0" err="1">
                <a:solidFill>
                  <a:srgbClr val="002060"/>
                </a:solidFill>
              </a:rPr>
              <a:t>các</a:t>
            </a:r>
            <a:r>
              <a:rPr lang="en-US" sz="3200" b="1" dirty="0">
                <a:solidFill>
                  <a:srgbClr val="002060"/>
                </a:solidFill>
              </a:rPr>
              <a:t> </a:t>
            </a:r>
            <a:r>
              <a:rPr lang="en-US" sz="3200" b="1" dirty="0" err="1">
                <a:solidFill>
                  <a:srgbClr val="002060"/>
                </a:solidFill>
              </a:rPr>
              <a:t>câu</a:t>
            </a:r>
            <a:r>
              <a:rPr lang="en-US" sz="3200" b="1" dirty="0">
                <a:solidFill>
                  <a:srgbClr val="002060"/>
                </a:solidFill>
              </a:rPr>
              <a:t>.</a:t>
            </a:r>
          </a:p>
          <a:p>
            <a:pPr algn="just">
              <a:lnSpc>
                <a:spcPct val="110000"/>
              </a:lnSpc>
            </a:pPr>
            <a:r>
              <a:rPr lang="en-US" sz="3200" b="1" dirty="0">
                <a:solidFill>
                  <a:srgbClr val="002060"/>
                </a:solidFill>
              </a:rPr>
              <a:t>- </a:t>
            </a:r>
            <a:r>
              <a:rPr lang="en-US" sz="3200" b="1" dirty="0" err="1">
                <a:solidFill>
                  <a:srgbClr val="002060"/>
                </a:solidFill>
              </a:rPr>
              <a:t>Dùng</a:t>
            </a:r>
            <a:r>
              <a:rPr lang="en-US" sz="3200" b="1" dirty="0">
                <a:solidFill>
                  <a:srgbClr val="002060"/>
                </a:solidFill>
              </a:rPr>
              <a:t> </a:t>
            </a:r>
            <a:r>
              <a:rPr lang="en-US" sz="3200" b="1" dirty="0" err="1">
                <a:solidFill>
                  <a:srgbClr val="002060"/>
                </a:solidFill>
              </a:rPr>
              <a:t>từ</a:t>
            </a:r>
            <a:r>
              <a:rPr lang="en-US" sz="3200" b="1" dirty="0">
                <a:solidFill>
                  <a:srgbClr val="002060"/>
                </a:solidFill>
              </a:rPr>
              <a:t> </a:t>
            </a:r>
            <a:r>
              <a:rPr lang="en-US" sz="3200" b="1" dirty="0" err="1">
                <a:solidFill>
                  <a:srgbClr val="002060"/>
                </a:solidFill>
              </a:rPr>
              <a:t>đúng</a:t>
            </a:r>
            <a:r>
              <a:rPr lang="en-US" sz="3200" b="1" dirty="0">
                <a:solidFill>
                  <a:srgbClr val="002060"/>
                </a:solidFill>
              </a:rPr>
              <a:t>.</a:t>
            </a:r>
          </a:p>
          <a:p>
            <a:pPr algn="just">
              <a:lnSpc>
                <a:spcPct val="110000"/>
              </a:lnSpc>
            </a:pPr>
            <a:r>
              <a:rPr lang="en-US" sz="3200" b="1" dirty="0">
                <a:solidFill>
                  <a:srgbClr val="002060"/>
                </a:solidFill>
              </a:rPr>
              <a:t>- </a:t>
            </a:r>
            <a:r>
              <a:rPr lang="en-US" sz="3200" b="1" dirty="0" err="1">
                <a:solidFill>
                  <a:srgbClr val="002060"/>
                </a:solidFill>
              </a:rPr>
              <a:t>Biết</a:t>
            </a:r>
            <a:r>
              <a:rPr lang="en-US" sz="3200" b="1" dirty="0">
                <a:solidFill>
                  <a:srgbClr val="002060"/>
                </a:solidFill>
              </a:rPr>
              <a:t> </a:t>
            </a:r>
            <a:r>
              <a:rPr lang="en-US" sz="3200" b="1" dirty="0" err="1">
                <a:solidFill>
                  <a:srgbClr val="002060"/>
                </a:solidFill>
              </a:rPr>
              <a:t>sử</a:t>
            </a:r>
            <a:r>
              <a:rPr lang="en-US" sz="3200" b="1" dirty="0">
                <a:solidFill>
                  <a:srgbClr val="002060"/>
                </a:solidFill>
              </a:rPr>
              <a:t> </a:t>
            </a:r>
            <a:r>
              <a:rPr lang="en-US" sz="3200" b="1" dirty="0" err="1">
                <a:solidFill>
                  <a:srgbClr val="002060"/>
                </a:solidFill>
              </a:rPr>
              <a:t>dụng</a:t>
            </a:r>
            <a:r>
              <a:rPr lang="en-US" sz="3200" b="1" dirty="0">
                <a:solidFill>
                  <a:srgbClr val="002060"/>
                </a:solidFill>
              </a:rPr>
              <a:t> </a:t>
            </a:r>
            <a:r>
              <a:rPr lang="en-US" sz="3200" b="1" dirty="0" err="1">
                <a:solidFill>
                  <a:srgbClr val="002060"/>
                </a:solidFill>
              </a:rPr>
              <a:t>hình</a:t>
            </a:r>
            <a:r>
              <a:rPr lang="en-US" sz="3200" b="1" dirty="0">
                <a:solidFill>
                  <a:srgbClr val="002060"/>
                </a:solidFill>
              </a:rPr>
              <a:t> </a:t>
            </a:r>
            <a:r>
              <a:rPr lang="en-US" sz="3200" b="1" dirty="0" err="1">
                <a:solidFill>
                  <a:srgbClr val="002060"/>
                </a:solidFill>
              </a:rPr>
              <a:t>ảnh</a:t>
            </a:r>
            <a:r>
              <a:rPr lang="en-US" sz="3200" b="1" dirty="0">
                <a:solidFill>
                  <a:srgbClr val="002060"/>
                </a:solidFill>
              </a:rPr>
              <a:t> so </a:t>
            </a:r>
            <a:r>
              <a:rPr lang="en-US" sz="3200" b="1" dirty="0" err="1">
                <a:solidFill>
                  <a:srgbClr val="002060"/>
                </a:solidFill>
              </a:rPr>
              <a:t>sánh</a:t>
            </a:r>
            <a:r>
              <a:rPr lang="en-US" sz="3200" b="1" dirty="0">
                <a:solidFill>
                  <a:srgbClr val="002060"/>
                </a:solidFill>
              </a:rPr>
              <a:t>, </a:t>
            </a:r>
            <a:r>
              <a:rPr lang="en-US" sz="3200" b="1" dirty="0" err="1">
                <a:solidFill>
                  <a:srgbClr val="002060"/>
                </a:solidFill>
              </a:rPr>
              <a:t>lồng</a:t>
            </a:r>
            <a:r>
              <a:rPr lang="en-US" sz="3200" b="1" dirty="0">
                <a:solidFill>
                  <a:srgbClr val="002060"/>
                </a:solidFill>
              </a:rPr>
              <a:t> </a:t>
            </a:r>
            <a:r>
              <a:rPr lang="en-US" sz="3200" b="1" dirty="0" err="1">
                <a:solidFill>
                  <a:srgbClr val="002060"/>
                </a:solidFill>
              </a:rPr>
              <a:t>cảm</a:t>
            </a:r>
            <a:r>
              <a:rPr lang="en-US" sz="3200" b="1" dirty="0">
                <a:solidFill>
                  <a:srgbClr val="002060"/>
                </a:solidFill>
              </a:rPr>
              <a:t> </a:t>
            </a:r>
            <a:r>
              <a:rPr lang="en-US" sz="3200" b="1" dirty="0" err="1">
                <a:solidFill>
                  <a:srgbClr val="002060"/>
                </a:solidFill>
              </a:rPr>
              <a:t>xúc</a:t>
            </a:r>
            <a:r>
              <a:rPr lang="en-US" sz="3200" b="1" dirty="0">
                <a:solidFill>
                  <a:srgbClr val="002060"/>
                </a:solidFill>
              </a:rPr>
              <a:t> </a:t>
            </a:r>
            <a:r>
              <a:rPr lang="en-US" sz="3200" b="1" dirty="0" err="1">
                <a:solidFill>
                  <a:srgbClr val="002060"/>
                </a:solidFill>
              </a:rPr>
              <a:t>để</a:t>
            </a:r>
            <a:r>
              <a:rPr lang="en-US" sz="3200" b="1" dirty="0">
                <a:solidFill>
                  <a:srgbClr val="002060"/>
                </a:solidFill>
              </a:rPr>
              <a:t> </a:t>
            </a:r>
            <a:r>
              <a:rPr lang="en-US" sz="3200" b="1" dirty="0" err="1">
                <a:solidFill>
                  <a:srgbClr val="002060"/>
                </a:solidFill>
              </a:rPr>
              <a:t>đoạn</a:t>
            </a:r>
            <a:r>
              <a:rPr lang="en-US" sz="3200" b="1" dirty="0">
                <a:solidFill>
                  <a:srgbClr val="002060"/>
                </a:solidFill>
              </a:rPr>
              <a:t> </a:t>
            </a:r>
            <a:r>
              <a:rPr lang="en-US" sz="3200" b="1" dirty="0" err="1">
                <a:solidFill>
                  <a:srgbClr val="002060"/>
                </a:solidFill>
              </a:rPr>
              <a:t>văn</a:t>
            </a:r>
            <a:r>
              <a:rPr lang="en-US" sz="3200" b="1" dirty="0">
                <a:solidFill>
                  <a:srgbClr val="002060"/>
                </a:solidFill>
              </a:rPr>
              <a:t> </a:t>
            </a:r>
            <a:r>
              <a:rPr lang="en-US" sz="3200" b="1" dirty="0" err="1">
                <a:solidFill>
                  <a:srgbClr val="002060"/>
                </a:solidFill>
              </a:rPr>
              <a:t>được</a:t>
            </a:r>
            <a:r>
              <a:rPr lang="en-US" sz="3200" b="1" dirty="0">
                <a:solidFill>
                  <a:srgbClr val="002060"/>
                </a:solidFill>
              </a:rPr>
              <a:t> hay </a:t>
            </a:r>
            <a:r>
              <a:rPr lang="en-US" sz="3200" b="1" dirty="0" err="1">
                <a:solidFill>
                  <a:srgbClr val="002060"/>
                </a:solidFill>
              </a:rPr>
              <a:t>hơn</a:t>
            </a:r>
            <a:r>
              <a:rPr lang="en-US" sz="3200" b="1" dirty="0">
                <a:solidFill>
                  <a:srgbClr val="002060"/>
                </a:solidFill>
              </a:rPr>
              <a:t>.</a:t>
            </a:r>
          </a:p>
          <a:p>
            <a:pPr algn="just">
              <a:lnSpc>
                <a:spcPct val="110000"/>
              </a:lnSpc>
            </a:pPr>
            <a:r>
              <a:rPr lang="en-US" sz="3200" b="1" dirty="0">
                <a:solidFill>
                  <a:srgbClr val="002060"/>
                </a:solidFill>
              </a:rPr>
              <a:t>- </a:t>
            </a:r>
            <a:r>
              <a:rPr lang="en-US" sz="3200" b="1" dirty="0" err="1">
                <a:solidFill>
                  <a:srgbClr val="002060"/>
                </a:solidFill>
              </a:rPr>
              <a:t>Câu</a:t>
            </a:r>
            <a:r>
              <a:rPr lang="en-US" sz="3200" b="1" dirty="0">
                <a:solidFill>
                  <a:srgbClr val="002060"/>
                </a:solidFill>
              </a:rPr>
              <a:t> </a:t>
            </a:r>
            <a:r>
              <a:rPr lang="en-US" sz="3200" b="1" dirty="0" err="1">
                <a:solidFill>
                  <a:srgbClr val="002060"/>
                </a:solidFill>
              </a:rPr>
              <a:t>mở</a:t>
            </a:r>
            <a:r>
              <a:rPr lang="en-US" sz="3200" b="1" dirty="0">
                <a:solidFill>
                  <a:srgbClr val="002060"/>
                </a:solidFill>
              </a:rPr>
              <a:t> </a:t>
            </a:r>
            <a:r>
              <a:rPr lang="en-US" sz="3200" b="1" dirty="0" err="1">
                <a:solidFill>
                  <a:srgbClr val="002060"/>
                </a:solidFill>
              </a:rPr>
              <a:t>đoạn</a:t>
            </a:r>
            <a:r>
              <a:rPr lang="en-US" sz="3200" b="1" dirty="0">
                <a:solidFill>
                  <a:srgbClr val="002060"/>
                </a:solidFill>
              </a:rPr>
              <a:t> </a:t>
            </a:r>
            <a:r>
              <a:rPr lang="en-US" sz="3200" b="1" dirty="0" err="1">
                <a:solidFill>
                  <a:srgbClr val="002060"/>
                </a:solidFill>
              </a:rPr>
              <a:t>viết</a:t>
            </a:r>
            <a:r>
              <a:rPr lang="en-US" sz="3200" b="1" dirty="0">
                <a:solidFill>
                  <a:srgbClr val="002060"/>
                </a:solidFill>
              </a:rPr>
              <a:t> </a:t>
            </a:r>
            <a:r>
              <a:rPr lang="en-US" sz="3200" b="1" dirty="0" err="1">
                <a:solidFill>
                  <a:srgbClr val="002060"/>
                </a:solidFill>
              </a:rPr>
              <a:t>lùi</a:t>
            </a:r>
            <a:r>
              <a:rPr lang="en-US" sz="3200" b="1" dirty="0">
                <a:solidFill>
                  <a:srgbClr val="002060"/>
                </a:solidFill>
              </a:rPr>
              <a:t> </a:t>
            </a:r>
            <a:r>
              <a:rPr lang="en-US" sz="3200" b="1" dirty="0" err="1">
                <a:solidFill>
                  <a:srgbClr val="002060"/>
                </a:solidFill>
              </a:rPr>
              <a:t>vào</a:t>
            </a:r>
            <a:r>
              <a:rPr lang="en-US" sz="3200" b="1" dirty="0">
                <a:solidFill>
                  <a:srgbClr val="002060"/>
                </a:solidFill>
              </a:rPr>
              <a:t> </a:t>
            </a:r>
            <a:r>
              <a:rPr lang="en-US" sz="3200" b="1" dirty="0" err="1">
                <a:solidFill>
                  <a:srgbClr val="002060"/>
                </a:solidFill>
              </a:rPr>
              <a:t>một</a:t>
            </a:r>
            <a:r>
              <a:rPr lang="en-US" sz="3200" b="1" dirty="0">
                <a:solidFill>
                  <a:srgbClr val="002060"/>
                </a:solidFill>
              </a:rPr>
              <a:t> ô.</a:t>
            </a:r>
          </a:p>
          <a:p>
            <a:pPr algn="just">
              <a:lnSpc>
                <a:spcPct val="110000"/>
              </a:lnSpc>
            </a:pPr>
            <a:r>
              <a:rPr lang="en-US" sz="3200" b="1" dirty="0">
                <a:solidFill>
                  <a:srgbClr val="002060"/>
                </a:solidFill>
              </a:rPr>
              <a:t>- </a:t>
            </a:r>
            <a:r>
              <a:rPr lang="en-US" sz="3200" b="1" dirty="0" err="1">
                <a:solidFill>
                  <a:srgbClr val="002060"/>
                </a:solidFill>
              </a:rPr>
              <a:t>Chữ</a:t>
            </a:r>
            <a:r>
              <a:rPr lang="en-US" sz="3200" b="1" dirty="0">
                <a:solidFill>
                  <a:srgbClr val="002060"/>
                </a:solidFill>
              </a:rPr>
              <a:t> </a:t>
            </a:r>
            <a:r>
              <a:rPr lang="en-US" sz="3200" b="1" dirty="0" err="1">
                <a:solidFill>
                  <a:srgbClr val="002060"/>
                </a:solidFill>
              </a:rPr>
              <a:t>viết</a:t>
            </a:r>
            <a:r>
              <a:rPr lang="en-US" sz="3200" b="1" dirty="0">
                <a:solidFill>
                  <a:srgbClr val="002060"/>
                </a:solidFill>
              </a:rPr>
              <a:t> </a:t>
            </a:r>
            <a:r>
              <a:rPr lang="en-US" sz="3200" b="1" dirty="0" err="1">
                <a:solidFill>
                  <a:srgbClr val="002060"/>
                </a:solidFill>
              </a:rPr>
              <a:t>sạch</a:t>
            </a:r>
            <a:r>
              <a:rPr lang="en-US" sz="3200" b="1" dirty="0">
                <a:solidFill>
                  <a:srgbClr val="002060"/>
                </a:solidFill>
              </a:rPr>
              <a:t> </a:t>
            </a:r>
            <a:r>
              <a:rPr lang="en-US" sz="3200" b="1" dirty="0" err="1">
                <a:solidFill>
                  <a:srgbClr val="002060"/>
                </a:solidFill>
              </a:rPr>
              <a:t>đẹp</a:t>
            </a:r>
            <a:r>
              <a:rPr lang="en-US" sz="3200" b="1" dirty="0">
                <a:solidFill>
                  <a:srgbClr val="002060"/>
                </a:solidFill>
              </a:rPr>
              <a:t> </a:t>
            </a:r>
            <a:r>
              <a:rPr lang="en-US" sz="3200" b="1" dirty="0" err="1">
                <a:solidFill>
                  <a:srgbClr val="002060"/>
                </a:solidFill>
              </a:rPr>
              <a:t>đúng</a:t>
            </a:r>
            <a:r>
              <a:rPr lang="en-US" sz="3200" b="1" dirty="0">
                <a:solidFill>
                  <a:srgbClr val="002060"/>
                </a:solidFill>
              </a:rPr>
              <a:t> </a:t>
            </a:r>
            <a:r>
              <a:rPr lang="en-US" sz="3200" b="1" dirty="0" err="1">
                <a:solidFill>
                  <a:srgbClr val="002060"/>
                </a:solidFill>
              </a:rPr>
              <a:t>chính</a:t>
            </a:r>
            <a:r>
              <a:rPr lang="en-US" sz="3200" b="1" dirty="0">
                <a:solidFill>
                  <a:srgbClr val="002060"/>
                </a:solidFill>
              </a:rPr>
              <a:t> </a:t>
            </a:r>
            <a:r>
              <a:rPr lang="en-US" sz="3200" b="1" dirty="0" err="1">
                <a:solidFill>
                  <a:srgbClr val="002060"/>
                </a:solidFill>
              </a:rPr>
              <a:t>tả</a:t>
            </a:r>
            <a:r>
              <a:rPr lang="en-US" sz="3200" b="1" dirty="0">
                <a:solidFill>
                  <a:srgbClr val="002060"/>
                </a:solidFill>
              </a:rPr>
              <a:t>.</a:t>
            </a:r>
          </a:p>
        </p:txBody>
      </p:sp>
      <p:sp>
        <p:nvSpPr>
          <p:cNvPr id="6" name="TextBox 5">
            <a:extLst>
              <a:ext uri="{FF2B5EF4-FFF2-40B4-BE49-F238E27FC236}">
                <a16:creationId xmlns:a16="http://schemas.microsoft.com/office/drawing/2014/main" id="{4C329315-82A2-4359-8448-A3FA36EC8D3B}"/>
              </a:ext>
            </a:extLst>
          </p:cNvPr>
          <p:cNvSpPr txBox="1"/>
          <p:nvPr/>
        </p:nvSpPr>
        <p:spPr>
          <a:xfrm>
            <a:off x="1524000" y="178899"/>
            <a:ext cx="8293768" cy="707886"/>
          </a:xfrm>
          <a:prstGeom prst="rect">
            <a:avLst/>
          </a:prstGeom>
          <a:noFill/>
        </p:spPr>
        <p:txBody>
          <a:bodyPr wrap="square">
            <a:spAutoFit/>
          </a:bodyPr>
          <a:lstStyle/>
          <a:p>
            <a:pPr algn="ctr"/>
            <a:r>
              <a:rPr lang="en-US" sz="4000" b="1" dirty="0">
                <a:solidFill>
                  <a:srgbClr val="FF0000"/>
                </a:solidFill>
              </a:rPr>
              <a:t>Khi </a:t>
            </a:r>
            <a:r>
              <a:rPr lang="en-US" sz="4000" b="1" dirty="0" err="1">
                <a:solidFill>
                  <a:srgbClr val="FF0000"/>
                </a:solidFill>
              </a:rPr>
              <a:t>viết</a:t>
            </a:r>
            <a:r>
              <a:rPr lang="en-US" sz="4000" b="1" dirty="0">
                <a:solidFill>
                  <a:srgbClr val="FF0000"/>
                </a:solidFill>
              </a:rPr>
              <a:t> </a:t>
            </a:r>
            <a:r>
              <a:rPr lang="en-US" sz="4000" b="1" dirty="0" err="1">
                <a:solidFill>
                  <a:srgbClr val="FF0000"/>
                </a:solidFill>
              </a:rPr>
              <a:t>đoạn</a:t>
            </a:r>
            <a:r>
              <a:rPr lang="en-US" sz="4000" b="1" dirty="0">
                <a:solidFill>
                  <a:srgbClr val="FF0000"/>
                </a:solidFill>
              </a:rPr>
              <a:t> </a:t>
            </a:r>
            <a:r>
              <a:rPr lang="en-US" sz="4000" b="1" dirty="0" err="1">
                <a:solidFill>
                  <a:srgbClr val="FF0000"/>
                </a:solidFill>
              </a:rPr>
              <a:t>văn</a:t>
            </a:r>
            <a:r>
              <a:rPr lang="en-US" sz="4000" b="1" dirty="0">
                <a:solidFill>
                  <a:srgbClr val="FF0000"/>
                </a:solidFill>
              </a:rPr>
              <a:t> </a:t>
            </a:r>
            <a:r>
              <a:rPr lang="en-US" sz="4000" b="1" dirty="0" err="1">
                <a:solidFill>
                  <a:srgbClr val="FF0000"/>
                </a:solidFill>
              </a:rPr>
              <a:t>các</a:t>
            </a:r>
            <a:r>
              <a:rPr lang="en-US" sz="4000" b="1" dirty="0">
                <a:solidFill>
                  <a:srgbClr val="FF0000"/>
                </a:solidFill>
              </a:rPr>
              <a:t> </a:t>
            </a:r>
            <a:r>
              <a:rPr lang="en-US" sz="4000" b="1" dirty="0" err="1">
                <a:solidFill>
                  <a:srgbClr val="FF0000"/>
                </a:solidFill>
              </a:rPr>
              <a:t>em</a:t>
            </a:r>
            <a:r>
              <a:rPr lang="en-US" sz="4000" b="1" dirty="0">
                <a:solidFill>
                  <a:srgbClr val="FF0000"/>
                </a:solidFill>
              </a:rPr>
              <a:t> </a:t>
            </a:r>
            <a:r>
              <a:rPr lang="en-US" sz="4000" b="1" dirty="0" err="1">
                <a:solidFill>
                  <a:srgbClr val="FF0000"/>
                </a:solidFill>
              </a:rPr>
              <a:t>cần</a:t>
            </a:r>
            <a:r>
              <a:rPr lang="en-US" sz="4000" b="1" dirty="0">
                <a:solidFill>
                  <a:srgbClr val="FF0000"/>
                </a:solidFill>
              </a:rPr>
              <a:t> </a:t>
            </a:r>
            <a:r>
              <a:rPr lang="en-US" sz="4000" b="1" dirty="0" err="1">
                <a:solidFill>
                  <a:srgbClr val="FF0000"/>
                </a:solidFill>
              </a:rPr>
              <a:t>lưu</a:t>
            </a:r>
            <a:r>
              <a:rPr lang="en-US" sz="4000" b="1" dirty="0">
                <a:solidFill>
                  <a:srgbClr val="FF0000"/>
                </a:solidFill>
              </a:rPr>
              <a:t> ý: </a:t>
            </a:r>
          </a:p>
        </p:txBody>
      </p:sp>
    </p:spTree>
    <p:extLst>
      <p:ext uri="{BB962C8B-B14F-4D97-AF65-F5344CB8AC3E}">
        <p14:creationId xmlns:p14="http://schemas.microsoft.com/office/powerpoint/2010/main" val="114842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13" name="TextBox 12">
            <a:extLst>
              <a:ext uri="{FF2B5EF4-FFF2-40B4-BE49-F238E27FC236}">
                <a16:creationId xmlns:a16="http://schemas.microsoft.com/office/drawing/2014/main" id="{7CCD22EC-874E-9810-7272-0254E6F7D431}"/>
              </a:ext>
            </a:extLst>
          </p:cNvPr>
          <p:cNvSpPr txBox="1"/>
          <p:nvPr/>
        </p:nvSpPr>
        <p:spPr>
          <a:xfrm>
            <a:off x="1191033" y="1752600"/>
            <a:ext cx="9785354" cy="3439239"/>
          </a:xfrm>
          <a:prstGeom prst="roundRect">
            <a:avLst/>
          </a:prstGeom>
          <a:noFill/>
          <a:ln w="28575">
            <a:noFill/>
            <a:prstDash val="sysDash"/>
          </a:ln>
        </p:spPr>
        <p:txBody>
          <a:bodyPr wrap="square">
            <a:spAutoFit/>
          </a:bodyPr>
          <a:lstStyle/>
          <a:p>
            <a:pPr algn="ctr"/>
            <a:r>
              <a:rPr lang="vi-VN" sz="2800" b="1" dirty="0">
                <a:solidFill>
                  <a:srgbClr val="FF0000"/>
                </a:solidFill>
                <a:latin typeface="Nunito Black" panose="020B0604020202020204" charset="0"/>
                <a:ea typeface="Open Sans" panose="020B0606030504020204" pitchFamily="34" charset="0"/>
                <a:cs typeface="Open Sans" panose="020B0606030504020204" pitchFamily="34" charset="0"/>
              </a:rPr>
              <a:t>Bài tham khảo</a:t>
            </a:r>
            <a:r>
              <a:rPr lang="en-US" sz="2800" b="1" dirty="0">
                <a:solidFill>
                  <a:srgbClr val="FF0000"/>
                </a:solidFill>
                <a:latin typeface="Nunito Black" panose="020B0604020202020204" charset="0"/>
                <a:ea typeface="Open Sans" panose="020B0606030504020204" pitchFamily="34" charset="0"/>
                <a:cs typeface="Open Sans" panose="020B0606030504020204" pitchFamily="34" charset="0"/>
              </a:rPr>
              <a:t>:</a:t>
            </a:r>
            <a:endParaRPr lang="vi-VN" sz="2800" dirty="0">
              <a:solidFill>
                <a:srgbClr val="FF0000"/>
              </a:solidFill>
              <a:latin typeface="Nunito Black" panose="020B0604020202020204" charset="0"/>
              <a:ea typeface="Open Sans" panose="020B0606030504020204" pitchFamily="34" charset="0"/>
              <a:cs typeface="Open Sans" panose="020B0606030504020204" pitchFamily="34" charset="0"/>
            </a:endParaRPr>
          </a:p>
          <a:p>
            <a:pPr algn="just"/>
            <a:r>
              <a:rPr lang="en-US" sz="2800" dirty="0">
                <a:solidFill>
                  <a:srgbClr val="008000"/>
                </a:solidFill>
                <a:latin typeface="Nunito Black" panose="020B0604020202020204" charset="0"/>
                <a:ea typeface="Open Sans" panose="020B0606030504020204" pitchFamily="34" charset="0"/>
                <a:cs typeface="Open Sans" panose="020B0606030504020204" pitchFamily="34" charset="0"/>
              </a:rPr>
              <a:t>	</a:t>
            </a:r>
            <a:r>
              <a:rPr lang="vi-VN" sz="2800" dirty="0">
                <a:solidFill>
                  <a:srgbClr val="002060"/>
                </a:solidFill>
                <a:latin typeface="Nunito Black" pitchFamily="2" charset="0"/>
              </a:rPr>
              <a:t>Em yêu khu vườn nhỏ này lắm! Bởi nơi đây là mồ hôi công sức của mẹ đã chăm sóc, là nơi cho em biết bao nhiêu là hoa thơm, trái lạ. Khu vườn cũng là nguồn cảm hứng giúp em yêu thiên nhiên hơn, biết trân trọng những gì mình đang có. Cảm ơn mẹ đã chăm sóc khu vườn của gia đình mình</a:t>
            </a:r>
            <a:r>
              <a:rPr lang="en-US" sz="2800" dirty="0">
                <a:solidFill>
                  <a:srgbClr val="002060"/>
                </a:solidFill>
                <a:latin typeface="Nunito Black" pitchFamily="2" charset="0"/>
              </a:rPr>
              <a:t>.</a:t>
            </a:r>
            <a:endParaRPr lang="vi-VN" sz="2800" dirty="0">
              <a:solidFill>
                <a:srgbClr val="002060"/>
              </a:solidFill>
              <a:latin typeface="Nunito Black" pitchFamily="2" charset="0"/>
              <a:ea typeface="Open Sans" panose="020B0606030504020204" pitchFamily="34" charset="0"/>
              <a:cs typeface="Open Sans" panose="020B0606030504020204" pitchFamily="34" charset="0"/>
            </a:endParaRPr>
          </a:p>
        </p:txBody>
      </p:sp>
      <p:pic>
        <p:nvPicPr>
          <p:cNvPr id="2050" name="Picture 2" descr="Tải khung hình đẹp miễn phí cho điện thoại cảm ứng">
            <a:extLst>
              <a:ext uri="{FF2B5EF4-FFF2-40B4-BE49-F238E27FC236}">
                <a16:creationId xmlns:a16="http://schemas.microsoft.com/office/drawing/2014/main" id="{B218B16D-4874-393B-30C8-A4B3F573519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856" b="94054" l="4308" r="96000">
                        <a14:foregroundMark x1="14615" y1="8325" x2="14462" y2="25669"/>
                        <a14:foregroundMark x1="6615" y1="22993" x2="10923" y2="69177"/>
                        <a14:foregroundMark x1="10923" y1="69177" x2="10923" y2="69177"/>
                        <a14:foregroundMark x1="7154" y1="60059" x2="8077" y2="67393"/>
                        <a14:foregroundMark x1="8077" y1="67393" x2="14231" y2="82953"/>
                        <a14:foregroundMark x1="7692" y1="76908" x2="11846" y2="85927"/>
                        <a14:foregroundMark x1="11846" y1="85927" x2="18538" y2="90287"/>
                        <a14:foregroundMark x1="18538" y1="90287" x2="29154" y2="91972"/>
                        <a14:foregroundMark x1="29154" y1="91972" x2="84077" y2="86323"/>
                        <a14:foregroundMark x1="77615" y1="61744" x2="82385" y2="83746"/>
                        <a14:foregroundMark x1="82385" y1="83746" x2="84308" y2="87611"/>
                        <a14:foregroundMark x1="14692" y1="7136" x2="46846" y2="5847"/>
                        <a14:foregroundMark x1="46846" y1="5847" x2="85769" y2="11596"/>
                        <a14:foregroundMark x1="85769" y1="11596" x2="91615" y2="17047"/>
                        <a14:foregroundMark x1="91615" y1="17047" x2="96154" y2="58375"/>
                        <a14:foregroundMark x1="96154" y1="58375" x2="95077" y2="71259"/>
                        <a14:foregroundMark x1="95077" y1="71259" x2="90846" y2="80872"/>
                        <a14:foregroundMark x1="90846" y1="80872" x2="78000" y2="89792"/>
                        <a14:foregroundMark x1="70308" y1="70466" x2="92923" y2="80971"/>
                        <a14:foregroundMark x1="92923" y1="80971" x2="90769" y2="78791"/>
                        <a14:foregroundMark x1="72231" y1="67195" x2="91308" y2="75124"/>
                        <a14:foregroundMark x1="72462" y1="61447" x2="74923" y2="84836"/>
                        <a14:foregroundMark x1="74923" y1="84836" x2="75538" y2="86125"/>
                        <a14:foregroundMark x1="69154" y1="79584" x2="77538" y2="82161"/>
                        <a14:foregroundMark x1="67615" y1="90486" x2="69154" y2="94054"/>
                        <a14:foregroundMark x1="94231" y1="77304" x2="92692" y2="83350"/>
                        <a14:foregroundMark x1="96000" y1="87611" x2="95308" y2="92468"/>
                        <a14:foregroundMark x1="84615" y1="4955" x2="86385" y2="4955"/>
                        <a14:foregroundMark x1="16231" y1="8028" x2="4308" y2="23290"/>
                        <a14:foregroundMark x1="4308" y1="23290" x2="4308" y2="23489"/>
                        <a14:foregroundMark x1="10615" y1="55104" x2="10231" y2="70862"/>
                      </a14:backgroundRemoval>
                    </a14:imgEffect>
                  </a14:imgLayer>
                </a14:imgProps>
              </a:ext>
              <a:ext uri="{28A0092B-C50C-407E-A947-70E740481C1C}">
                <a14:useLocalDpi xmlns:a14="http://schemas.microsoft.com/office/drawing/2010/main" val="0"/>
              </a:ext>
            </a:extLst>
          </a:blip>
          <a:srcRect/>
          <a:stretch>
            <a:fillRect/>
          </a:stretch>
        </p:blipFill>
        <p:spPr bwMode="auto">
          <a:xfrm>
            <a:off x="-376000" y="1215039"/>
            <a:ext cx="12943999" cy="54069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AAFE6B2-3F7D-4D67-B13A-630961BF8A49}"/>
              </a:ext>
            </a:extLst>
          </p:cNvPr>
          <p:cNvSpPr txBox="1"/>
          <p:nvPr/>
        </p:nvSpPr>
        <p:spPr>
          <a:xfrm>
            <a:off x="1" y="90636"/>
            <a:ext cx="12191999" cy="578882"/>
          </a:xfrm>
          <a:prstGeom prst="roundRect">
            <a:avLst/>
          </a:prstGeom>
          <a:solidFill>
            <a:srgbClr val="FFFFCC"/>
          </a:solidFill>
          <a:ln w="28575">
            <a:solidFill>
              <a:schemeClr val="tx1"/>
            </a:solidFill>
            <a:prstDash val="sysDash"/>
          </a:ln>
        </p:spPr>
        <p:txBody>
          <a:bodyPr wrap="square">
            <a:spAutoFit/>
          </a:bodyPr>
          <a:lstStyle/>
          <a:p>
            <a:pPr lvl="0"/>
            <a:r>
              <a:rPr kumimoji="0" lang="en-US" sz="2800" b="1" i="0" u="none" strike="noStrike" kern="1200" cap="none" spc="0" normalizeH="0" baseline="0" noProof="0" dirty="0">
                <a:ln>
                  <a:noFill/>
                </a:ln>
                <a:solidFill>
                  <a:srgbClr val="008000"/>
                </a:solidFill>
                <a:effectLst/>
                <a:uLnTx/>
                <a:uFillTx/>
                <a:latin typeface="Tahoma" panose="020B0604030504040204" pitchFamily="34" charset="0"/>
                <a:ea typeface="Tahoma" panose="020B0604030504040204" pitchFamily="34" charset="0"/>
                <a:cs typeface="Tahoma" panose="020B0604030504040204" pitchFamily="34" charset="0"/>
              </a:rPr>
              <a:t>2.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Viết</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lại</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tình</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cảm</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cảm</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xúc</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của</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em</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về</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cảnh</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vật</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theo</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ý c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bài</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tập</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1</a:t>
            </a:r>
            <a:r>
              <a:rPr lang="vi-VN" sz="2800" b="1" dirty="0">
                <a:solidFill>
                  <a:srgbClr val="008000"/>
                </a:solidFill>
                <a:latin typeface="Tahoma" panose="020B0604030504040204" pitchFamily="34" charset="0"/>
                <a:ea typeface="Tahoma" panose="020B0604030504040204" pitchFamily="34" charset="0"/>
                <a:cs typeface="Tahoma" panose="020B0604030504040204" pitchFamily="34" charset="0"/>
              </a:rPr>
              <a:t>.</a:t>
            </a:r>
            <a:endParaRPr kumimoji="0" lang="en-US" sz="2800" b="1" i="0" u="none" strike="noStrike" kern="1200" cap="none" spc="0" normalizeH="0" baseline="0" noProof="0" dirty="0">
              <a:ln>
                <a:noFill/>
              </a:ln>
              <a:solidFill>
                <a:srgbClr val="008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9816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259</TotalTime>
  <Words>772</Words>
  <Application>Microsoft Office PowerPoint</Application>
  <PresentationFormat>Widescreen</PresentationFormat>
  <Paragraphs>49</Paragraphs>
  <Slides>14</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等线</vt:lpstr>
      <vt:lpstr>#9Slide02 Noi dung dai</vt:lpstr>
      <vt:lpstr>#9Slide02 Tieu de dai</vt:lpstr>
      <vt:lpstr>Arial</vt:lpstr>
      <vt:lpstr>Arial-Rounded</vt:lpstr>
      <vt:lpstr>Calibri</vt:lpstr>
      <vt:lpstr>Nunito Black</vt:lpstr>
      <vt:lpstr>Open Sans</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HHC</dc:creator>
  <cp:keywords>9Slide</cp:keywords>
  <dc:description>9Slide.vn</dc:description>
  <cp:lastModifiedBy>Administrator</cp:lastModifiedBy>
  <cp:revision>37</cp:revision>
  <dcterms:created xsi:type="dcterms:W3CDTF">2022-08-05T14:46:47Z</dcterms:created>
  <dcterms:modified xsi:type="dcterms:W3CDTF">2025-02-14T11:04:34Z</dcterms:modified>
  <cp:category>9Slide.vn</cp:category>
  <cp:contentStatus>9Slide</cp:contentStatus>
</cp:coreProperties>
</file>